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4DD8CA8-1605-4DA7-89B5-D34F380976E5}" type="datetimeFigureOut">
              <a:rPr lang="es-ES" smtClean="0"/>
              <a:t>31/08/2012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A1184F5-3C19-4855-81C2-F9013A03D0D8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112474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Geopolítica de Rusia…</a:t>
            </a:r>
            <a:endParaRPr lang="es-ES" sz="6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51720" y="393305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“Una pesada herencia, un futuro incierto.”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9201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1268760"/>
            <a:ext cx="32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INDEPENDENCIA DE RUSIA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475656" y="2132856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1991, el presidente de la republica de Rusia , Boris Yeltsin, proclama la independencia  desde Moscú.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1955 , Mijaíl Gorbachov secretario general de la URSS , proclamo la glasnost , que seria el derecho a la libertad de expresión.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Después de eso vino el fin de la guerra fría , junto con “las democracias populares” y la reunificación de Alemania.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51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1476363"/>
            <a:ext cx="483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LA RUSIA DE HOY Y SU ANTIGUO IMPERIO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331640" y="2204864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Se creo la comunidad de los estados independientes.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La disputa de la península sobre el Crimea , entre ucrania y Rusia.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La promoción del nuevo presidente Vladimir Putin  y su alianza con George Busch contra el terrorismo islámico.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Rusia se ha convertido en el primer productor mundial de energía a base de gas y el segundo en petróleo después de Arabia Saudí.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5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1575709"/>
            <a:ext cx="347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RUSIA Y SUS HIDROCARBUROS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2420888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Rusia ambiciona un papel creciente en el mercado petrolero y para ello practica la cooperación con estados unidos y la UE , por un lado y con arabia saudí, por otro lado evitando convertirse en rival de la OPEP.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Europa juega la carta del gas proveyendo gas a Europa central y oriental.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Los yacimientos prolíficos de Rusia se localizan en el valle de Volga , en el sur de los Urales y sobre todo en Siberia , en particular cerca del océano glaciar ártico.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26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1840" y="3501008"/>
            <a:ext cx="2512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dirty="0" smtClean="0"/>
              <a:t>Fin….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38401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1893589" cy="142289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491880" y="1844824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Federación de Rusia.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Capital : Moscú.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Idioma oficial : ruso.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Forma de gobierno: República federal democrática semipresidencialista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Presidente: Vladímir Putin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Presidente del gobierno: Dimitri Medvedev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Superficie: 17 075 400 km²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996952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0600"/>
            <a:ext cx="583264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1196752"/>
            <a:ext cx="610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ES" sz="3200" b="1" dirty="0" smtClean="0"/>
              <a:t>Antigua Rusia, eslavos orientales y la Rus de Kiev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2273970"/>
            <a:ext cx="54726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En el período del siglo X a XI la Rus de Kiev o Rusia medieval llegó a ser el principado más grande en Europa y uno de los más prósperos, debido al comercio diversificado tanto con Europa como con Asia.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Mientras, el curso mediano del río Volga vino a ser dominado por el estado musulmán de Bulgaria del Volga. Como muchas otras partes de Eurasia, estos territorios fueron invadidos por los mongoles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/>
              <a:t>P</a:t>
            </a:r>
            <a:r>
              <a:rPr lang="es-ES" sz="1600" dirty="0" smtClean="0"/>
              <a:t>osteriormente conocidos como los tártaros, gobernarán las extensiones meridionales y centrales de Rusia mientras que los territorios actuales de Ucrania y Bielorrusia serán incorporados al Gran Ducado de Lituania y Polonia, dividiendo así a los rusos entre bielorrusos al norte y ucranios al oeste.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063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1196752"/>
            <a:ext cx="382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¿POR QUE  EL INMENSO ESTADO’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78" y="2276834"/>
            <a:ext cx="2160240" cy="331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2276872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el siglo XV los mongoles o turco mongoles de Asia central fueron expandiéndose desde Moscú hasta el oeste de Urales.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1547 Iván el terrible se hizo zar sobre el valle de Volga y las poblaciones musulmanas.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La propagación de la “servidumbre tardía”  que constituyen las originalidades de Rusia..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 finales del siglo XIX se expansión alcanzaba las montañas de Asia central.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61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1516142"/>
            <a:ext cx="490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UN SISTEMA FEDERAL MUY COMPLEJO….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02124" y="2206605"/>
            <a:ext cx="67702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1917  el zar fue derrocado por los bolcheviques y así proclamaron el fin del imperio.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Después de la liberación  las naciones empezaron un enfrentamiento entre comunistas y anticomunistas , apoyados por la gran Bretaña, Francia y Polonia.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1922  fueron reunidas ciertas naciones y se conformo la federación llamada UNION DE REPUBLICAS SOCIALISTAS SOVIETICAS. (URSS)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08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468392" cy="422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1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95936" y="1475492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LA URSS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2276872"/>
            <a:ext cx="68890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 l principio esta reconocía la importancia  de cada uno de </a:t>
            </a:r>
          </a:p>
          <a:p>
            <a:r>
              <a:rPr lang="es-CO" dirty="0" smtClean="0"/>
              <a:t>los gobiernos.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Solo el partido comunista  de la unión soviética era quien ejercía el </a:t>
            </a:r>
          </a:p>
          <a:p>
            <a:r>
              <a:rPr lang="es-CO" dirty="0" smtClean="0"/>
              <a:t>Poder Real con el ejercito rojo y la policía política, quienes después </a:t>
            </a:r>
          </a:p>
          <a:p>
            <a:r>
              <a:rPr lang="es-CO" dirty="0" smtClean="0"/>
              <a:t>Serian el KGB.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 tras la primera querrá mundial el único gran estado serian los</a:t>
            </a:r>
          </a:p>
          <a:p>
            <a:r>
              <a:rPr lang="es-CO" dirty="0" smtClean="0"/>
              <a:t>Estados Unidos y las múltiples naciones de la URSS acabaron por fundirse.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Para evitar  que la unión soviética apareciese con la continuación del </a:t>
            </a:r>
          </a:p>
          <a:p>
            <a:r>
              <a:rPr lang="es-CO" dirty="0" smtClean="0"/>
              <a:t>imperialismo STALIN puso en marcha lo que se denomino la política de </a:t>
            </a:r>
          </a:p>
          <a:p>
            <a:r>
              <a:rPr lang="es-CO" dirty="0" smtClean="0"/>
              <a:t>las nacionalidades.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Tras el desmembramiento de la URSS ,la RSFSP se convirtió en la</a:t>
            </a:r>
          </a:p>
          <a:p>
            <a:r>
              <a:rPr lang="es-CO" dirty="0" smtClean="0"/>
              <a:t> federación de Rusia.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49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3525"/>
            <a:ext cx="612068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6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232</TotalTime>
  <Words>683</Words>
  <Application>Microsoft Office PowerPoint</Application>
  <PresentationFormat>Presentación en pantalla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Alta costura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Summer Catalina Torres Carreno</dc:creator>
  <cp:lastModifiedBy>docente upb</cp:lastModifiedBy>
  <cp:revision>24</cp:revision>
  <dcterms:created xsi:type="dcterms:W3CDTF">2012-08-17T21:05:31Z</dcterms:created>
  <dcterms:modified xsi:type="dcterms:W3CDTF">2012-08-31T21:47:29Z</dcterms:modified>
</cp:coreProperties>
</file>