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85" r:id="rId4"/>
    <p:sldId id="259" r:id="rId5"/>
    <p:sldId id="278" r:id="rId6"/>
    <p:sldId id="280" r:id="rId7"/>
    <p:sldId id="261" r:id="rId8"/>
    <p:sldId id="262" r:id="rId9"/>
    <p:sldId id="263" r:id="rId10"/>
    <p:sldId id="270" r:id="rId11"/>
    <p:sldId id="271" r:id="rId12"/>
    <p:sldId id="272" r:id="rId13"/>
    <p:sldId id="286" r:id="rId14"/>
    <p:sldId id="287" r:id="rId15"/>
    <p:sldId id="273" r:id="rId16"/>
    <p:sldId id="274" r:id="rId17"/>
    <p:sldId id="275" r:id="rId18"/>
    <p:sldId id="281" r:id="rId19"/>
    <p:sldId id="282" r:id="rId20"/>
    <p:sldId id="289" r:id="rId21"/>
    <p:sldId id="283" r:id="rId22"/>
    <p:sldId id="277" r:id="rId23"/>
    <p:sldId id="288" r:id="rId24"/>
    <p:sldId id="284" r:id="rId25"/>
    <p:sldId id="267" r:id="rId26"/>
    <p:sldId id="268" r:id="rId27"/>
    <p:sldId id="269" r:id="rId28"/>
    <p:sldId id="290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99140-2AAA-4BCB-9FE3-0B49B3D7F2A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A12AF938-9038-45EF-8B61-5861535B68EF}">
      <dgm:prSet phldrT="[Texto]"/>
      <dgm:spPr/>
      <dgm:t>
        <a:bodyPr/>
        <a:lstStyle/>
        <a:p>
          <a:r>
            <a:rPr lang="es-CO"/>
            <a:t>Japón-China</a:t>
          </a:r>
        </a:p>
      </dgm:t>
    </dgm:pt>
    <dgm:pt modelId="{09CE5F23-C21D-4376-8A46-765253011C5F}" type="parTrans" cxnId="{3934655F-1690-4B2E-847C-EB8F15CD737D}">
      <dgm:prSet/>
      <dgm:spPr/>
      <dgm:t>
        <a:bodyPr/>
        <a:lstStyle/>
        <a:p>
          <a:endParaRPr lang="es-CO"/>
        </a:p>
      </dgm:t>
    </dgm:pt>
    <dgm:pt modelId="{F64FEF04-F0DF-40DB-AF07-63F9F5880607}" type="sibTrans" cxnId="{3934655F-1690-4B2E-847C-EB8F15CD737D}">
      <dgm:prSet/>
      <dgm:spPr/>
      <dgm:t>
        <a:bodyPr/>
        <a:lstStyle/>
        <a:p>
          <a:endParaRPr lang="es-CO"/>
        </a:p>
      </dgm:t>
    </dgm:pt>
    <dgm:pt modelId="{5C13E934-0A7A-421C-9F04-18CC4F742782}">
      <dgm:prSet phldrT="[Texto]"/>
      <dgm:spPr/>
      <dgm:t>
        <a:bodyPr/>
        <a:lstStyle/>
        <a:p>
          <a:r>
            <a:rPr lang="es-CO" dirty="0" smtClean="0"/>
            <a:t>La cesión de Taiwán (a Japón)  y  “ concesiones” </a:t>
          </a:r>
          <a:endParaRPr lang="es-CO"/>
        </a:p>
      </dgm:t>
    </dgm:pt>
    <dgm:pt modelId="{36ABCDAE-B2FA-4256-938C-ADAC2F9AE73D}" type="parTrans" cxnId="{1B79B045-11D8-4C51-9F3B-37E29D84C6B6}">
      <dgm:prSet/>
      <dgm:spPr/>
      <dgm:t>
        <a:bodyPr/>
        <a:lstStyle/>
        <a:p>
          <a:endParaRPr lang="es-CO"/>
        </a:p>
      </dgm:t>
    </dgm:pt>
    <dgm:pt modelId="{C8E8E815-009B-4F6F-BC13-EABAAF8D520C}" type="sibTrans" cxnId="{1B79B045-11D8-4C51-9F3B-37E29D84C6B6}">
      <dgm:prSet/>
      <dgm:spPr/>
      <dgm:t>
        <a:bodyPr/>
        <a:lstStyle/>
        <a:p>
          <a:endParaRPr lang="es-CO"/>
        </a:p>
      </dgm:t>
    </dgm:pt>
    <dgm:pt modelId="{85BCA088-34E5-4C49-BEDC-432C4B575332}">
      <dgm:prSet phldrT="[Texto]"/>
      <dgm:spPr/>
      <dgm:t>
        <a:bodyPr/>
        <a:lstStyle/>
        <a:p>
          <a:r>
            <a:rPr lang="es-CO" dirty="0" smtClean="0"/>
            <a:t>Primer presidente</a:t>
          </a:r>
          <a:endParaRPr lang="es-CO"/>
        </a:p>
      </dgm:t>
    </dgm:pt>
    <dgm:pt modelId="{58E5E8CA-8326-44E4-86C3-FACD219196DD}" type="parTrans" cxnId="{E0B9CCB2-0C08-4139-80D3-59636C776DFD}">
      <dgm:prSet/>
      <dgm:spPr/>
      <dgm:t>
        <a:bodyPr/>
        <a:lstStyle/>
        <a:p>
          <a:endParaRPr lang="es-CO"/>
        </a:p>
      </dgm:t>
    </dgm:pt>
    <dgm:pt modelId="{ECB4D088-4966-493D-8D33-813A7EC06F1E}" type="sibTrans" cxnId="{E0B9CCB2-0C08-4139-80D3-59636C776DFD}">
      <dgm:prSet/>
      <dgm:spPr/>
      <dgm:t>
        <a:bodyPr/>
        <a:lstStyle/>
        <a:p>
          <a:endParaRPr lang="es-CO"/>
        </a:p>
      </dgm:t>
    </dgm:pt>
    <dgm:pt modelId="{642ECDBB-13F5-4264-9F0F-840B4C8D94CD}">
      <dgm:prSet phldrT="[Texto]"/>
      <dgm:spPr/>
      <dgm:t>
        <a:bodyPr/>
        <a:lstStyle/>
        <a:p>
          <a:r>
            <a:rPr lang="es-CO" dirty="0" smtClean="0"/>
            <a:t>Indemnizaciones de guerra.</a:t>
          </a:r>
          <a:endParaRPr lang="es-CO"/>
        </a:p>
      </dgm:t>
    </dgm:pt>
    <dgm:pt modelId="{FD5B076F-2C84-4D5C-A235-A71972F9455C}" type="parTrans" cxnId="{0833F405-CDEA-45EF-B9C2-CE0CBAE341A8}">
      <dgm:prSet/>
      <dgm:spPr/>
      <dgm:t>
        <a:bodyPr/>
        <a:lstStyle/>
        <a:p>
          <a:endParaRPr lang="es-CO"/>
        </a:p>
      </dgm:t>
    </dgm:pt>
    <dgm:pt modelId="{839FE497-DF27-4C36-BDD6-4200459ECA55}" type="sibTrans" cxnId="{0833F405-CDEA-45EF-B9C2-CE0CBAE341A8}">
      <dgm:prSet/>
      <dgm:spPr/>
      <dgm:t>
        <a:bodyPr/>
        <a:lstStyle/>
        <a:p>
          <a:endParaRPr lang="es-CO"/>
        </a:p>
      </dgm:t>
    </dgm:pt>
    <dgm:pt modelId="{E1F7D03E-C428-4407-9BD2-9649FB72DF77}" type="pres">
      <dgm:prSet presAssocID="{2D799140-2AAA-4BCB-9FE3-0B49B3D7F2AF}" presName="linearFlow" presStyleCnt="0">
        <dgm:presLayoutVars>
          <dgm:dir/>
          <dgm:resizeHandles val="exact"/>
        </dgm:presLayoutVars>
      </dgm:prSet>
      <dgm:spPr/>
    </dgm:pt>
    <dgm:pt modelId="{2D127D68-87AB-47F1-8722-8C68F3466FEA}" type="pres">
      <dgm:prSet presAssocID="{A12AF938-9038-45EF-8B61-5861535B68EF}" presName="composite" presStyleCnt="0"/>
      <dgm:spPr/>
    </dgm:pt>
    <dgm:pt modelId="{58B15712-2CC8-4EC6-AEC1-C849B0FA3E6E}" type="pres">
      <dgm:prSet presAssocID="{A12AF938-9038-45EF-8B61-5861535B68EF}" presName="imgShp" presStyleLbl="fgImgPlace1" presStyleIdx="0" presStyleCnt="4" custLinFactNeighborX="-4284" custLinFactNeighborY="-77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07BA31B7-8FEF-4210-94D6-780BE8F5803C}" type="pres">
      <dgm:prSet presAssocID="{A12AF938-9038-45EF-8B61-5861535B68E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F19679E-CE47-40A4-96D3-776BAE84CFEB}" type="pres">
      <dgm:prSet presAssocID="{F64FEF04-F0DF-40DB-AF07-63F9F5880607}" presName="spacing" presStyleCnt="0"/>
      <dgm:spPr/>
    </dgm:pt>
    <dgm:pt modelId="{9C3512CF-C3F9-4C5B-BC3C-AFDE4C356841}" type="pres">
      <dgm:prSet presAssocID="{5C13E934-0A7A-421C-9F04-18CC4F742782}" presName="composite" presStyleCnt="0"/>
      <dgm:spPr/>
    </dgm:pt>
    <dgm:pt modelId="{7282B99E-5036-4971-B8FD-028CDBBB877B}" type="pres">
      <dgm:prSet presAssocID="{5C13E934-0A7A-421C-9F04-18CC4F742782}" presName="imgShp" presStyleLbl="fgImgPlace1" presStyleIdx="1" presStyleCnt="4" custLinFactNeighborX="893" custLinFactNeighborY="-108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9F2F5866-1073-4706-8191-77FC9E2F9F0A}" type="pres">
      <dgm:prSet presAssocID="{5C13E934-0A7A-421C-9F04-18CC4F74278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B3F476-2AA1-4C4E-8339-788EA5B295CA}" type="pres">
      <dgm:prSet presAssocID="{C8E8E815-009B-4F6F-BC13-EABAAF8D520C}" presName="spacing" presStyleCnt="0"/>
      <dgm:spPr/>
    </dgm:pt>
    <dgm:pt modelId="{A234DC78-FB58-48C7-A08A-C7BA34DCAA20}" type="pres">
      <dgm:prSet presAssocID="{642ECDBB-13F5-4264-9F0F-840B4C8D94CD}" presName="composite" presStyleCnt="0"/>
      <dgm:spPr/>
    </dgm:pt>
    <dgm:pt modelId="{9FDA544B-50F6-4866-BEDE-99AA3D9CFB09}" type="pres">
      <dgm:prSet presAssocID="{642ECDBB-13F5-4264-9F0F-840B4C8D94CD}" presName="imgShp" presStyleLbl="fgImgPlace1" presStyleIdx="2" presStyleCnt="4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7043F32-C812-4A3F-A6E0-FB181CE889C0}" type="pres">
      <dgm:prSet presAssocID="{642ECDBB-13F5-4264-9F0F-840B4C8D94C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246B7C-CF89-43FA-A75A-F69708339D4B}" type="pres">
      <dgm:prSet presAssocID="{839FE497-DF27-4C36-BDD6-4200459ECA55}" presName="spacing" presStyleCnt="0"/>
      <dgm:spPr/>
    </dgm:pt>
    <dgm:pt modelId="{ED6358DF-2450-4378-954D-86CB8802C037}" type="pres">
      <dgm:prSet presAssocID="{85BCA088-34E5-4C49-BEDC-432C4B575332}" presName="composite" presStyleCnt="0"/>
      <dgm:spPr/>
    </dgm:pt>
    <dgm:pt modelId="{C2E56B88-7BD5-49BC-845C-C642075F0F9E}" type="pres">
      <dgm:prSet presAssocID="{85BCA088-34E5-4C49-BEDC-432C4B575332}" presName="imgShp" presStyleLbl="fgImgPlace1" presStyleIdx="3" presStyleCnt="4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6C981C-1C07-4A04-A54D-E577C7BAA5F4}" type="pres">
      <dgm:prSet presAssocID="{85BCA088-34E5-4C49-BEDC-432C4B57533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4856627-26BC-4679-BFB6-18D8E26B8919}" type="presOf" srcId="{85BCA088-34E5-4C49-BEDC-432C4B575332}" destId="{726C981C-1C07-4A04-A54D-E577C7BAA5F4}" srcOrd="0" destOrd="0" presId="urn:microsoft.com/office/officeart/2005/8/layout/vList3#1"/>
    <dgm:cxn modelId="{0833F405-CDEA-45EF-B9C2-CE0CBAE341A8}" srcId="{2D799140-2AAA-4BCB-9FE3-0B49B3D7F2AF}" destId="{642ECDBB-13F5-4264-9F0F-840B4C8D94CD}" srcOrd="2" destOrd="0" parTransId="{FD5B076F-2C84-4D5C-A235-A71972F9455C}" sibTransId="{839FE497-DF27-4C36-BDD6-4200459ECA55}"/>
    <dgm:cxn modelId="{E0B9CCB2-0C08-4139-80D3-59636C776DFD}" srcId="{2D799140-2AAA-4BCB-9FE3-0B49B3D7F2AF}" destId="{85BCA088-34E5-4C49-BEDC-432C4B575332}" srcOrd="3" destOrd="0" parTransId="{58E5E8CA-8326-44E4-86C3-FACD219196DD}" sibTransId="{ECB4D088-4966-493D-8D33-813A7EC06F1E}"/>
    <dgm:cxn modelId="{ECCBABC0-9576-43D1-936F-E0953475F944}" type="presOf" srcId="{642ECDBB-13F5-4264-9F0F-840B4C8D94CD}" destId="{17043F32-C812-4A3F-A6E0-FB181CE889C0}" srcOrd="0" destOrd="0" presId="urn:microsoft.com/office/officeart/2005/8/layout/vList3#1"/>
    <dgm:cxn modelId="{F5627F55-E1C0-4F84-A5F1-1540B63B71F1}" type="presOf" srcId="{5C13E934-0A7A-421C-9F04-18CC4F742782}" destId="{9F2F5866-1073-4706-8191-77FC9E2F9F0A}" srcOrd="0" destOrd="0" presId="urn:microsoft.com/office/officeart/2005/8/layout/vList3#1"/>
    <dgm:cxn modelId="{25ECE890-B591-4CD8-9DC0-9743AA1D744F}" type="presOf" srcId="{2D799140-2AAA-4BCB-9FE3-0B49B3D7F2AF}" destId="{E1F7D03E-C428-4407-9BD2-9649FB72DF77}" srcOrd="0" destOrd="0" presId="urn:microsoft.com/office/officeart/2005/8/layout/vList3#1"/>
    <dgm:cxn modelId="{1B79B045-11D8-4C51-9F3B-37E29D84C6B6}" srcId="{2D799140-2AAA-4BCB-9FE3-0B49B3D7F2AF}" destId="{5C13E934-0A7A-421C-9F04-18CC4F742782}" srcOrd="1" destOrd="0" parTransId="{36ABCDAE-B2FA-4256-938C-ADAC2F9AE73D}" sibTransId="{C8E8E815-009B-4F6F-BC13-EABAAF8D520C}"/>
    <dgm:cxn modelId="{3934655F-1690-4B2E-847C-EB8F15CD737D}" srcId="{2D799140-2AAA-4BCB-9FE3-0B49B3D7F2AF}" destId="{A12AF938-9038-45EF-8B61-5861535B68EF}" srcOrd="0" destOrd="0" parTransId="{09CE5F23-C21D-4376-8A46-765253011C5F}" sibTransId="{F64FEF04-F0DF-40DB-AF07-63F9F5880607}"/>
    <dgm:cxn modelId="{4D729877-310D-4218-94A7-2E1D8462F147}" type="presOf" srcId="{A12AF938-9038-45EF-8B61-5861535B68EF}" destId="{07BA31B7-8FEF-4210-94D6-780BE8F5803C}" srcOrd="0" destOrd="0" presId="urn:microsoft.com/office/officeart/2005/8/layout/vList3#1"/>
    <dgm:cxn modelId="{ED4D721B-3210-428E-83C2-3EB6E83F19E7}" type="presParOf" srcId="{E1F7D03E-C428-4407-9BD2-9649FB72DF77}" destId="{2D127D68-87AB-47F1-8722-8C68F3466FEA}" srcOrd="0" destOrd="0" presId="urn:microsoft.com/office/officeart/2005/8/layout/vList3#1"/>
    <dgm:cxn modelId="{B164C6E2-565B-4E07-97D2-8369D0FD8286}" type="presParOf" srcId="{2D127D68-87AB-47F1-8722-8C68F3466FEA}" destId="{58B15712-2CC8-4EC6-AEC1-C849B0FA3E6E}" srcOrd="0" destOrd="0" presId="urn:microsoft.com/office/officeart/2005/8/layout/vList3#1"/>
    <dgm:cxn modelId="{2F9B2777-FC21-48F5-9F97-F1ADD0562F1C}" type="presParOf" srcId="{2D127D68-87AB-47F1-8722-8C68F3466FEA}" destId="{07BA31B7-8FEF-4210-94D6-780BE8F5803C}" srcOrd="1" destOrd="0" presId="urn:microsoft.com/office/officeart/2005/8/layout/vList3#1"/>
    <dgm:cxn modelId="{8C797ED8-D3C2-49EE-8894-183E31244C5A}" type="presParOf" srcId="{E1F7D03E-C428-4407-9BD2-9649FB72DF77}" destId="{8F19679E-CE47-40A4-96D3-776BAE84CFEB}" srcOrd="1" destOrd="0" presId="urn:microsoft.com/office/officeart/2005/8/layout/vList3#1"/>
    <dgm:cxn modelId="{32F9C469-5DC5-48C8-B079-126D0BCB8DE1}" type="presParOf" srcId="{E1F7D03E-C428-4407-9BD2-9649FB72DF77}" destId="{9C3512CF-C3F9-4C5B-BC3C-AFDE4C356841}" srcOrd="2" destOrd="0" presId="urn:microsoft.com/office/officeart/2005/8/layout/vList3#1"/>
    <dgm:cxn modelId="{BCB6BE06-5C68-43CD-88DB-510DF6BE22F4}" type="presParOf" srcId="{9C3512CF-C3F9-4C5B-BC3C-AFDE4C356841}" destId="{7282B99E-5036-4971-B8FD-028CDBBB877B}" srcOrd="0" destOrd="0" presId="urn:microsoft.com/office/officeart/2005/8/layout/vList3#1"/>
    <dgm:cxn modelId="{63DB0DD7-EAF7-4954-9587-E8EB3F44C1B7}" type="presParOf" srcId="{9C3512CF-C3F9-4C5B-BC3C-AFDE4C356841}" destId="{9F2F5866-1073-4706-8191-77FC9E2F9F0A}" srcOrd="1" destOrd="0" presId="urn:microsoft.com/office/officeart/2005/8/layout/vList3#1"/>
    <dgm:cxn modelId="{F98ACE58-2952-4CD0-8D11-3EC617DB2E26}" type="presParOf" srcId="{E1F7D03E-C428-4407-9BD2-9649FB72DF77}" destId="{FEB3F476-2AA1-4C4E-8339-788EA5B295CA}" srcOrd="3" destOrd="0" presId="urn:microsoft.com/office/officeart/2005/8/layout/vList3#1"/>
    <dgm:cxn modelId="{9030743B-A237-45BC-874F-F09AFFEE9A1C}" type="presParOf" srcId="{E1F7D03E-C428-4407-9BD2-9649FB72DF77}" destId="{A234DC78-FB58-48C7-A08A-C7BA34DCAA20}" srcOrd="4" destOrd="0" presId="urn:microsoft.com/office/officeart/2005/8/layout/vList3#1"/>
    <dgm:cxn modelId="{ACD8AD4D-3547-4E00-AF04-86126D85CD1B}" type="presParOf" srcId="{A234DC78-FB58-48C7-A08A-C7BA34DCAA20}" destId="{9FDA544B-50F6-4866-BEDE-99AA3D9CFB09}" srcOrd="0" destOrd="0" presId="urn:microsoft.com/office/officeart/2005/8/layout/vList3#1"/>
    <dgm:cxn modelId="{1AB03854-FCD9-4B23-B30B-16F2BF358A3C}" type="presParOf" srcId="{A234DC78-FB58-48C7-A08A-C7BA34DCAA20}" destId="{17043F32-C812-4A3F-A6E0-FB181CE889C0}" srcOrd="1" destOrd="0" presId="urn:microsoft.com/office/officeart/2005/8/layout/vList3#1"/>
    <dgm:cxn modelId="{E6D6C19B-ABCA-4856-A2FE-AB54E78BE382}" type="presParOf" srcId="{E1F7D03E-C428-4407-9BD2-9649FB72DF77}" destId="{6F246B7C-CF89-43FA-A75A-F69708339D4B}" srcOrd="5" destOrd="0" presId="urn:microsoft.com/office/officeart/2005/8/layout/vList3#1"/>
    <dgm:cxn modelId="{0546461B-CCA3-4F5A-8AAA-1D88646D91CE}" type="presParOf" srcId="{E1F7D03E-C428-4407-9BD2-9649FB72DF77}" destId="{ED6358DF-2450-4378-954D-86CB8802C037}" srcOrd="6" destOrd="0" presId="urn:microsoft.com/office/officeart/2005/8/layout/vList3#1"/>
    <dgm:cxn modelId="{D0F3B143-DA24-4D10-830E-EA6B40FE1943}" type="presParOf" srcId="{ED6358DF-2450-4378-954D-86CB8802C037}" destId="{C2E56B88-7BD5-49BC-845C-C642075F0F9E}" srcOrd="0" destOrd="0" presId="urn:microsoft.com/office/officeart/2005/8/layout/vList3#1"/>
    <dgm:cxn modelId="{DA056579-2A68-48D5-83FB-EBD9FC738641}" type="presParOf" srcId="{ED6358DF-2450-4378-954D-86CB8802C037}" destId="{726C981C-1C07-4A04-A54D-E577C7BAA5F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455979-8FD3-4A5D-8D3A-526B63C6D827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2A791B74-977F-4EE5-A9FB-17C53F7F9CA1}">
      <dgm:prSet phldrT="[Texto]"/>
      <dgm:spPr/>
      <dgm:t>
        <a:bodyPr/>
        <a:lstStyle/>
        <a:p>
          <a:pPr algn="just"/>
          <a:r>
            <a:rPr lang="es-CO" b="1" i="1" dirty="0" smtClean="0">
              <a:solidFill>
                <a:schemeClr val="accent6">
                  <a:lumMod val="50000"/>
                </a:schemeClr>
              </a:solidFill>
            </a:rPr>
            <a:t>El extraordinario desarrollo económico  de China y sus actividades geopolíticas.</a:t>
          </a:r>
          <a:endParaRPr lang="es-CO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BD768DAF-D47B-404C-BD3E-B17939E66F69}" type="parTrans" cxnId="{BCBC9276-9627-4513-8F28-E4A5DBE3F6F9}">
      <dgm:prSet/>
      <dgm:spPr/>
      <dgm:t>
        <a:bodyPr/>
        <a:lstStyle/>
        <a:p>
          <a:endParaRPr lang="es-CO"/>
        </a:p>
      </dgm:t>
    </dgm:pt>
    <dgm:pt modelId="{5944725C-BBB2-4D7D-9DCD-F60F454075E9}" type="sibTrans" cxnId="{BCBC9276-9627-4513-8F28-E4A5DBE3F6F9}">
      <dgm:prSet/>
      <dgm:spPr/>
      <dgm:t>
        <a:bodyPr/>
        <a:lstStyle/>
        <a:p>
          <a:endParaRPr lang="es-CO"/>
        </a:p>
      </dgm:t>
    </dgm:pt>
    <dgm:pt modelId="{2052E16F-B5A5-402E-A0DA-06FC0DB03448}">
      <dgm:prSet phldrT="[Texto]" custT="1"/>
      <dgm:spPr/>
      <dgm:t>
        <a:bodyPr/>
        <a:lstStyle/>
        <a:p>
          <a:pPr algn="just"/>
          <a:r>
            <a:rPr lang="es-CO" sz="1800" b="1" dirty="0" smtClean="0"/>
            <a:t>Evolucionaron las actividades  industriales hacia una mezcla teóricamente </a:t>
          </a:r>
          <a:r>
            <a:rPr lang="es-CO" sz="2000" b="1" dirty="0" smtClean="0"/>
            <a:t>indefinible.</a:t>
          </a:r>
          <a:endParaRPr lang="es-CO" sz="2000" b="1" dirty="0"/>
        </a:p>
      </dgm:t>
    </dgm:pt>
    <dgm:pt modelId="{8F4A5551-24F6-4A23-843D-CAD0D84D6EDC}" type="parTrans" cxnId="{2FE5B7F4-BE78-4358-BB26-0D5663A2B59A}">
      <dgm:prSet/>
      <dgm:spPr/>
      <dgm:t>
        <a:bodyPr/>
        <a:lstStyle/>
        <a:p>
          <a:endParaRPr lang="es-CO"/>
        </a:p>
      </dgm:t>
    </dgm:pt>
    <dgm:pt modelId="{D6570332-BF3B-45E3-89B8-6AF917AC90F6}" type="sibTrans" cxnId="{2FE5B7F4-BE78-4358-BB26-0D5663A2B59A}">
      <dgm:prSet/>
      <dgm:spPr/>
      <dgm:t>
        <a:bodyPr/>
        <a:lstStyle/>
        <a:p>
          <a:endParaRPr lang="es-CO" dirty="0"/>
        </a:p>
      </dgm:t>
    </dgm:pt>
    <dgm:pt modelId="{7F869CE2-6FCD-4F30-A062-15DAF0CA91BC}">
      <dgm:prSet phldrT="[Texto]" custT="1"/>
      <dgm:spPr/>
      <dgm:t>
        <a:bodyPr/>
        <a:lstStyle/>
        <a:p>
          <a:pPr algn="just"/>
          <a:r>
            <a:rPr lang="es-CO" sz="1800" b="1" dirty="0" smtClean="0"/>
            <a:t>Crecimiento económico  extraordinariamente rápido y una espectacular modernización de China.</a:t>
          </a:r>
          <a:endParaRPr lang="es-CO" sz="1800" b="1" dirty="0"/>
        </a:p>
      </dgm:t>
    </dgm:pt>
    <dgm:pt modelId="{382D6564-D056-42A0-A794-2848CE0B03A5}" type="parTrans" cxnId="{B9585D23-37B3-4194-9B69-B89D1A2BD2D0}">
      <dgm:prSet/>
      <dgm:spPr/>
      <dgm:t>
        <a:bodyPr/>
        <a:lstStyle/>
        <a:p>
          <a:endParaRPr lang="es-CO"/>
        </a:p>
      </dgm:t>
    </dgm:pt>
    <dgm:pt modelId="{481BCB7D-F72B-46DF-9EF1-9B94DDB6208F}" type="sibTrans" cxnId="{B9585D23-37B3-4194-9B69-B89D1A2BD2D0}">
      <dgm:prSet/>
      <dgm:spPr/>
      <dgm:t>
        <a:bodyPr/>
        <a:lstStyle/>
        <a:p>
          <a:endParaRPr lang="es-CO" dirty="0"/>
        </a:p>
      </dgm:t>
    </dgm:pt>
    <dgm:pt modelId="{42686267-445E-4F39-A7D9-207E48BE6451}">
      <dgm:prSet phldrT="[Texto]" custT="1"/>
      <dgm:spPr/>
      <dgm:t>
        <a:bodyPr/>
        <a:lstStyle/>
        <a:p>
          <a:pPr algn="just"/>
          <a:r>
            <a:rPr lang="es-CO" sz="1800" b="1" dirty="0" smtClean="0"/>
            <a:t>Relaciones  con otros países </a:t>
          </a:r>
          <a:endParaRPr lang="es-CO" sz="1800" b="1" dirty="0"/>
        </a:p>
      </dgm:t>
    </dgm:pt>
    <dgm:pt modelId="{B09F096A-22D1-4CEB-8292-4123098B40D9}" type="parTrans" cxnId="{D9364864-8B34-4E86-9288-0172F64E4A2A}">
      <dgm:prSet/>
      <dgm:spPr/>
      <dgm:t>
        <a:bodyPr/>
        <a:lstStyle/>
        <a:p>
          <a:endParaRPr lang="es-CO"/>
        </a:p>
      </dgm:t>
    </dgm:pt>
    <dgm:pt modelId="{1ABB81C7-1724-42BD-B639-3F9E8049FCE2}" type="sibTrans" cxnId="{D9364864-8B34-4E86-9288-0172F64E4A2A}">
      <dgm:prSet/>
      <dgm:spPr/>
      <dgm:t>
        <a:bodyPr/>
        <a:lstStyle/>
        <a:p>
          <a:endParaRPr lang="es-CO" dirty="0"/>
        </a:p>
      </dgm:t>
    </dgm:pt>
    <dgm:pt modelId="{5E08A903-794C-4FCD-81A1-46B7EBED9159}">
      <dgm:prSet phldrT="[Texto]" custT="1"/>
      <dgm:spPr/>
      <dgm:t>
        <a:bodyPr/>
        <a:lstStyle/>
        <a:p>
          <a:pPr algn="just"/>
          <a:r>
            <a:rPr lang="es-CO" sz="1800" b="1" dirty="0" smtClean="0"/>
            <a:t>Gracias a la orilla del pacífico China se convierte  en una de las mayores potencias económicas mundiales.</a:t>
          </a:r>
          <a:endParaRPr lang="es-CO" sz="1800" b="1" dirty="0"/>
        </a:p>
      </dgm:t>
    </dgm:pt>
    <dgm:pt modelId="{833DFEC3-8F1A-47A8-9775-AEF107C8162F}" type="parTrans" cxnId="{F2A025C7-DDB8-4985-853B-146B1CBF0492}">
      <dgm:prSet/>
      <dgm:spPr/>
      <dgm:t>
        <a:bodyPr/>
        <a:lstStyle/>
        <a:p>
          <a:endParaRPr lang="es-CO"/>
        </a:p>
      </dgm:t>
    </dgm:pt>
    <dgm:pt modelId="{67FE2335-F975-4E71-846E-2B5A4DA08D3B}" type="sibTrans" cxnId="{F2A025C7-DDB8-4985-853B-146B1CBF0492}">
      <dgm:prSet/>
      <dgm:spPr/>
      <dgm:t>
        <a:bodyPr/>
        <a:lstStyle/>
        <a:p>
          <a:endParaRPr lang="es-CO" dirty="0"/>
        </a:p>
      </dgm:t>
    </dgm:pt>
    <dgm:pt modelId="{091CC0E6-4382-48CD-B30C-8DA3DC111A56}" type="pres">
      <dgm:prSet presAssocID="{B0455979-8FD3-4A5D-8D3A-526B63C6D8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13EB695-AB6C-4F5A-8535-D480F53E7D5C}" type="pres">
      <dgm:prSet presAssocID="{2A791B74-977F-4EE5-A9FB-17C53F7F9CA1}" presName="centerShape" presStyleLbl="node0" presStyleIdx="0" presStyleCnt="1" custScaleX="102732" custScaleY="94381" custLinFactNeighborX="88" custLinFactNeighborY="2499"/>
      <dgm:spPr/>
      <dgm:t>
        <a:bodyPr/>
        <a:lstStyle/>
        <a:p>
          <a:endParaRPr lang="es-CO"/>
        </a:p>
      </dgm:t>
    </dgm:pt>
    <dgm:pt modelId="{CBE42827-8631-44D1-8595-CB265B8DDD37}" type="pres">
      <dgm:prSet presAssocID="{2052E16F-B5A5-402E-A0DA-06FC0DB03448}" presName="node" presStyleLbl="node1" presStyleIdx="0" presStyleCnt="4" custScaleX="204103" custScaleY="163873" custRadScaleRad="105831" custRadScaleInc="-37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7B1727-82E0-41CB-8A33-95F43E831296}" type="pres">
      <dgm:prSet presAssocID="{2052E16F-B5A5-402E-A0DA-06FC0DB03448}" presName="dummy" presStyleCnt="0"/>
      <dgm:spPr/>
    </dgm:pt>
    <dgm:pt modelId="{D87690DC-12E0-490D-9866-9741BBE0306C}" type="pres">
      <dgm:prSet presAssocID="{D6570332-BF3B-45E3-89B8-6AF917AC90F6}" presName="sibTrans" presStyleLbl="sibTrans2D1" presStyleIdx="0" presStyleCnt="4"/>
      <dgm:spPr/>
      <dgm:t>
        <a:bodyPr/>
        <a:lstStyle/>
        <a:p>
          <a:endParaRPr lang="es-CO"/>
        </a:p>
      </dgm:t>
    </dgm:pt>
    <dgm:pt modelId="{1D2C2CA9-D9DD-420F-9634-C6B64E169F7B}" type="pres">
      <dgm:prSet presAssocID="{7F869CE2-6FCD-4F30-A062-15DAF0CA91BC}" presName="node" presStyleLbl="node1" presStyleIdx="1" presStyleCnt="4" custScaleX="162754" custScaleY="187875" custRadScaleRad="122555" custRadScaleInc="-1178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27A733-60A2-4E3A-A86C-9BECA4DB4274}" type="pres">
      <dgm:prSet presAssocID="{7F869CE2-6FCD-4F30-A062-15DAF0CA91BC}" presName="dummy" presStyleCnt="0"/>
      <dgm:spPr/>
    </dgm:pt>
    <dgm:pt modelId="{2A9534CA-9AB7-4BD0-8BD8-452325877593}" type="pres">
      <dgm:prSet presAssocID="{481BCB7D-F72B-46DF-9EF1-9B94DDB6208F}" presName="sibTrans" presStyleLbl="sibTrans2D1" presStyleIdx="1" presStyleCnt="4"/>
      <dgm:spPr/>
      <dgm:t>
        <a:bodyPr/>
        <a:lstStyle/>
        <a:p>
          <a:endParaRPr lang="es-CO"/>
        </a:p>
      </dgm:t>
    </dgm:pt>
    <dgm:pt modelId="{CA43E2D3-8D0F-4770-A343-C400968949D1}" type="pres">
      <dgm:prSet presAssocID="{42686267-445E-4F39-A7D9-207E48BE6451}" presName="node" presStyleLbl="node1" presStyleIdx="2" presStyleCnt="4" custScaleX="135411" custScaleY="139992" custRadScaleRad="98821" custRadScaleInc="-569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0C561A2-E9C1-410F-BCA4-1F0FC8139755}" type="pres">
      <dgm:prSet presAssocID="{42686267-445E-4F39-A7D9-207E48BE6451}" presName="dummy" presStyleCnt="0"/>
      <dgm:spPr/>
    </dgm:pt>
    <dgm:pt modelId="{509DA8FB-D515-44EF-997A-92FCD75E8F6F}" type="pres">
      <dgm:prSet presAssocID="{1ABB81C7-1724-42BD-B639-3F9E8049FCE2}" presName="sibTrans" presStyleLbl="sibTrans2D1" presStyleIdx="2" presStyleCnt="4"/>
      <dgm:spPr/>
      <dgm:t>
        <a:bodyPr/>
        <a:lstStyle/>
        <a:p>
          <a:endParaRPr lang="es-CO"/>
        </a:p>
      </dgm:t>
    </dgm:pt>
    <dgm:pt modelId="{8041EA54-C57C-4D8F-AC78-EDEC467BB529}" type="pres">
      <dgm:prSet presAssocID="{5E08A903-794C-4FCD-81A1-46B7EBED9159}" presName="node" presStyleLbl="node1" presStyleIdx="3" presStyleCnt="4" custScaleX="174339" custScaleY="187059" custRadScaleRad="128649" custRadScaleInc="2999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1A988A-977F-460C-AA24-693502E1268B}" type="pres">
      <dgm:prSet presAssocID="{5E08A903-794C-4FCD-81A1-46B7EBED9159}" presName="dummy" presStyleCnt="0"/>
      <dgm:spPr/>
    </dgm:pt>
    <dgm:pt modelId="{AFA97D4D-7434-4388-86D3-C8A2ACD224C3}" type="pres">
      <dgm:prSet presAssocID="{67FE2335-F975-4E71-846E-2B5A4DA08D3B}" presName="sibTrans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AAAC9F82-B8FF-433F-BEBD-247AD3BA1052}" type="presOf" srcId="{42686267-445E-4F39-A7D9-207E48BE6451}" destId="{CA43E2D3-8D0F-4770-A343-C400968949D1}" srcOrd="0" destOrd="0" presId="urn:microsoft.com/office/officeart/2005/8/layout/radial6"/>
    <dgm:cxn modelId="{9BCCD6D0-C270-472C-AB7A-6E05036528AE}" type="presOf" srcId="{1ABB81C7-1724-42BD-B639-3F9E8049FCE2}" destId="{509DA8FB-D515-44EF-997A-92FCD75E8F6F}" srcOrd="0" destOrd="0" presId="urn:microsoft.com/office/officeart/2005/8/layout/radial6"/>
    <dgm:cxn modelId="{3CCE60C7-7A0A-46E4-8A98-9117C8F3508A}" type="presOf" srcId="{481BCB7D-F72B-46DF-9EF1-9B94DDB6208F}" destId="{2A9534CA-9AB7-4BD0-8BD8-452325877593}" srcOrd="0" destOrd="0" presId="urn:microsoft.com/office/officeart/2005/8/layout/radial6"/>
    <dgm:cxn modelId="{B9585D23-37B3-4194-9B69-B89D1A2BD2D0}" srcId="{2A791B74-977F-4EE5-A9FB-17C53F7F9CA1}" destId="{7F869CE2-6FCD-4F30-A062-15DAF0CA91BC}" srcOrd="1" destOrd="0" parTransId="{382D6564-D056-42A0-A794-2848CE0B03A5}" sibTransId="{481BCB7D-F72B-46DF-9EF1-9B94DDB6208F}"/>
    <dgm:cxn modelId="{C7F27DF3-52FB-42E6-8226-6BC6A4233203}" type="presOf" srcId="{B0455979-8FD3-4A5D-8D3A-526B63C6D827}" destId="{091CC0E6-4382-48CD-B30C-8DA3DC111A56}" srcOrd="0" destOrd="0" presId="urn:microsoft.com/office/officeart/2005/8/layout/radial6"/>
    <dgm:cxn modelId="{E98F041E-4758-4767-BD1A-C1C6AD1E7D43}" type="presOf" srcId="{7F869CE2-6FCD-4F30-A062-15DAF0CA91BC}" destId="{1D2C2CA9-D9DD-420F-9634-C6B64E169F7B}" srcOrd="0" destOrd="0" presId="urn:microsoft.com/office/officeart/2005/8/layout/radial6"/>
    <dgm:cxn modelId="{BCBC9276-9627-4513-8F28-E4A5DBE3F6F9}" srcId="{B0455979-8FD3-4A5D-8D3A-526B63C6D827}" destId="{2A791B74-977F-4EE5-A9FB-17C53F7F9CA1}" srcOrd="0" destOrd="0" parTransId="{BD768DAF-D47B-404C-BD3E-B17939E66F69}" sibTransId="{5944725C-BBB2-4D7D-9DCD-F60F454075E9}"/>
    <dgm:cxn modelId="{D9364864-8B34-4E86-9288-0172F64E4A2A}" srcId="{2A791B74-977F-4EE5-A9FB-17C53F7F9CA1}" destId="{42686267-445E-4F39-A7D9-207E48BE6451}" srcOrd="2" destOrd="0" parTransId="{B09F096A-22D1-4CEB-8292-4123098B40D9}" sibTransId="{1ABB81C7-1724-42BD-B639-3F9E8049FCE2}"/>
    <dgm:cxn modelId="{C9AF5C2E-797B-430A-8788-E41A69E7CC50}" type="presOf" srcId="{D6570332-BF3B-45E3-89B8-6AF917AC90F6}" destId="{D87690DC-12E0-490D-9866-9741BBE0306C}" srcOrd="0" destOrd="0" presId="urn:microsoft.com/office/officeart/2005/8/layout/radial6"/>
    <dgm:cxn modelId="{E098657E-BE58-46A9-84CC-14E43ED02EC8}" type="presOf" srcId="{5E08A903-794C-4FCD-81A1-46B7EBED9159}" destId="{8041EA54-C57C-4D8F-AC78-EDEC467BB529}" srcOrd="0" destOrd="0" presId="urn:microsoft.com/office/officeart/2005/8/layout/radial6"/>
    <dgm:cxn modelId="{2FE5B7F4-BE78-4358-BB26-0D5663A2B59A}" srcId="{2A791B74-977F-4EE5-A9FB-17C53F7F9CA1}" destId="{2052E16F-B5A5-402E-A0DA-06FC0DB03448}" srcOrd="0" destOrd="0" parTransId="{8F4A5551-24F6-4A23-843D-CAD0D84D6EDC}" sibTransId="{D6570332-BF3B-45E3-89B8-6AF917AC90F6}"/>
    <dgm:cxn modelId="{F2A025C7-DDB8-4985-853B-146B1CBF0492}" srcId="{2A791B74-977F-4EE5-A9FB-17C53F7F9CA1}" destId="{5E08A903-794C-4FCD-81A1-46B7EBED9159}" srcOrd="3" destOrd="0" parTransId="{833DFEC3-8F1A-47A8-9775-AEF107C8162F}" sibTransId="{67FE2335-F975-4E71-846E-2B5A4DA08D3B}"/>
    <dgm:cxn modelId="{B2553F7D-329A-4F43-A971-9FD66B85DB62}" type="presOf" srcId="{2A791B74-977F-4EE5-A9FB-17C53F7F9CA1}" destId="{B13EB695-AB6C-4F5A-8535-D480F53E7D5C}" srcOrd="0" destOrd="0" presId="urn:microsoft.com/office/officeart/2005/8/layout/radial6"/>
    <dgm:cxn modelId="{5CB54FCE-FD3E-4B56-B445-F401D80E6D80}" type="presOf" srcId="{2052E16F-B5A5-402E-A0DA-06FC0DB03448}" destId="{CBE42827-8631-44D1-8595-CB265B8DDD37}" srcOrd="0" destOrd="0" presId="urn:microsoft.com/office/officeart/2005/8/layout/radial6"/>
    <dgm:cxn modelId="{AE544316-EC9E-4E69-B6CC-B186C1215CB9}" type="presOf" srcId="{67FE2335-F975-4E71-846E-2B5A4DA08D3B}" destId="{AFA97D4D-7434-4388-86D3-C8A2ACD224C3}" srcOrd="0" destOrd="0" presId="urn:microsoft.com/office/officeart/2005/8/layout/radial6"/>
    <dgm:cxn modelId="{A27D0B8C-83A2-46C4-BBDF-F0B77C4B3CFB}" type="presParOf" srcId="{091CC0E6-4382-48CD-B30C-8DA3DC111A56}" destId="{B13EB695-AB6C-4F5A-8535-D480F53E7D5C}" srcOrd="0" destOrd="0" presId="urn:microsoft.com/office/officeart/2005/8/layout/radial6"/>
    <dgm:cxn modelId="{92D7ACA1-0495-4026-94D1-767C154E7DDF}" type="presParOf" srcId="{091CC0E6-4382-48CD-B30C-8DA3DC111A56}" destId="{CBE42827-8631-44D1-8595-CB265B8DDD37}" srcOrd="1" destOrd="0" presId="urn:microsoft.com/office/officeart/2005/8/layout/radial6"/>
    <dgm:cxn modelId="{41F4713A-FD1B-4682-97A4-9E0E9FBDE247}" type="presParOf" srcId="{091CC0E6-4382-48CD-B30C-8DA3DC111A56}" destId="{167B1727-82E0-41CB-8A33-95F43E831296}" srcOrd="2" destOrd="0" presId="urn:microsoft.com/office/officeart/2005/8/layout/radial6"/>
    <dgm:cxn modelId="{F31DB7E3-1C21-4512-A2FB-D56706BD6F14}" type="presParOf" srcId="{091CC0E6-4382-48CD-B30C-8DA3DC111A56}" destId="{D87690DC-12E0-490D-9866-9741BBE0306C}" srcOrd="3" destOrd="0" presId="urn:microsoft.com/office/officeart/2005/8/layout/radial6"/>
    <dgm:cxn modelId="{02909329-24FD-414A-AB41-55F21156D7A6}" type="presParOf" srcId="{091CC0E6-4382-48CD-B30C-8DA3DC111A56}" destId="{1D2C2CA9-D9DD-420F-9634-C6B64E169F7B}" srcOrd="4" destOrd="0" presId="urn:microsoft.com/office/officeart/2005/8/layout/radial6"/>
    <dgm:cxn modelId="{87A8EF40-EC52-4A0D-9437-0B7A6BAFC9C2}" type="presParOf" srcId="{091CC0E6-4382-48CD-B30C-8DA3DC111A56}" destId="{6727A733-60A2-4E3A-A86C-9BECA4DB4274}" srcOrd="5" destOrd="0" presId="urn:microsoft.com/office/officeart/2005/8/layout/radial6"/>
    <dgm:cxn modelId="{A7182332-1456-47F7-9CCD-6969E6FC8BDA}" type="presParOf" srcId="{091CC0E6-4382-48CD-B30C-8DA3DC111A56}" destId="{2A9534CA-9AB7-4BD0-8BD8-452325877593}" srcOrd="6" destOrd="0" presId="urn:microsoft.com/office/officeart/2005/8/layout/radial6"/>
    <dgm:cxn modelId="{437B6873-EF7C-4777-9CC4-3AC790BB9ED5}" type="presParOf" srcId="{091CC0E6-4382-48CD-B30C-8DA3DC111A56}" destId="{CA43E2D3-8D0F-4770-A343-C400968949D1}" srcOrd="7" destOrd="0" presId="urn:microsoft.com/office/officeart/2005/8/layout/radial6"/>
    <dgm:cxn modelId="{08D94E66-B97E-4562-92BA-00892305A28B}" type="presParOf" srcId="{091CC0E6-4382-48CD-B30C-8DA3DC111A56}" destId="{C0C561A2-E9C1-410F-BCA4-1F0FC8139755}" srcOrd="8" destOrd="0" presId="urn:microsoft.com/office/officeart/2005/8/layout/radial6"/>
    <dgm:cxn modelId="{410611A6-E49D-45A2-8ABB-27220C9A3F39}" type="presParOf" srcId="{091CC0E6-4382-48CD-B30C-8DA3DC111A56}" destId="{509DA8FB-D515-44EF-997A-92FCD75E8F6F}" srcOrd="9" destOrd="0" presId="urn:microsoft.com/office/officeart/2005/8/layout/radial6"/>
    <dgm:cxn modelId="{5C744304-7530-4554-A645-3AB4A3F9F454}" type="presParOf" srcId="{091CC0E6-4382-48CD-B30C-8DA3DC111A56}" destId="{8041EA54-C57C-4D8F-AC78-EDEC467BB529}" srcOrd="10" destOrd="0" presId="urn:microsoft.com/office/officeart/2005/8/layout/radial6"/>
    <dgm:cxn modelId="{DBBD7994-3F06-4703-978E-730FB2F89493}" type="presParOf" srcId="{091CC0E6-4382-48CD-B30C-8DA3DC111A56}" destId="{B31A988A-977F-460C-AA24-693502E1268B}" srcOrd="11" destOrd="0" presId="urn:microsoft.com/office/officeart/2005/8/layout/radial6"/>
    <dgm:cxn modelId="{FB7C1D21-067B-40E2-B14B-1B9C1DC50767}" type="presParOf" srcId="{091CC0E6-4382-48CD-B30C-8DA3DC111A56}" destId="{AFA97D4D-7434-4388-86D3-C8A2ACD224C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74C498-7313-4E1A-A956-424E3B6880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D6CAFA8-8DC4-48A4-8C2A-F20284A1B993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2000" b="1" dirty="0" smtClean="0"/>
            <a:t>China se está convirtiendo en un actor económico ineludible</a:t>
          </a:r>
          <a:endParaRPr lang="es-CO" sz="2000" b="1" dirty="0"/>
        </a:p>
      </dgm:t>
    </dgm:pt>
    <dgm:pt modelId="{A54E8E12-DFA5-4CA1-80F8-3C2DF7306C29}" type="parTrans" cxnId="{D13D33D1-7A4E-44FE-A8A3-6B5E2D677F6F}">
      <dgm:prSet/>
      <dgm:spPr/>
      <dgm:t>
        <a:bodyPr/>
        <a:lstStyle/>
        <a:p>
          <a:endParaRPr lang="es-CO"/>
        </a:p>
      </dgm:t>
    </dgm:pt>
    <dgm:pt modelId="{9C55A539-1FB3-411B-8344-40A85AA5A09D}" type="sibTrans" cxnId="{D13D33D1-7A4E-44FE-A8A3-6B5E2D677F6F}">
      <dgm:prSet/>
      <dgm:spPr/>
      <dgm:t>
        <a:bodyPr/>
        <a:lstStyle/>
        <a:p>
          <a:endParaRPr lang="es-CO"/>
        </a:p>
      </dgm:t>
    </dgm:pt>
    <dgm:pt modelId="{8F398357-2CFB-4E27-86B3-67B222241438}">
      <dgm:prSet phldrT="[Texto]" custT="1"/>
      <dgm:spPr/>
      <dgm:t>
        <a:bodyPr/>
        <a:lstStyle/>
        <a:p>
          <a:r>
            <a:rPr lang="es-CO" sz="2000" b="1" dirty="0" smtClean="0"/>
            <a:t>Las necesidades energéticas de China no dejan de aumentar</a:t>
          </a:r>
          <a:endParaRPr lang="es-CO" sz="2000" b="1" dirty="0"/>
        </a:p>
      </dgm:t>
    </dgm:pt>
    <dgm:pt modelId="{A4299F6B-6EE8-4D44-83EB-086E53D3BADB}" type="parTrans" cxnId="{0BF17376-9032-4AE8-ABA0-A687554A3AB6}">
      <dgm:prSet/>
      <dgm:spPr/>
      <dgm:t>
        <a:bodyPr/>
        <a:lstStyle/>
        <a:p>
          <a:endParaRPr lang="es-CO"/>
        </a:p>
      </dgm:t>
    </dgm:pt>
    <dgm:pt modelId="{B858C1B2-5722-4442-89D7-98AD7EAE8C22}" type="sibTrans" cxnId="{0BF17376-9032-4AE8-ABA0-A687554A3AB6}">
      <dgm:prSet/>
      <dgm:spPr/>
      <dgm:t>
        <a:bodyPr/>
        <a:lstStyle/>
        <a:p>
          <a:endParaRPr lang="es-CO"/>
        </a:p>
      </dgm:t>
    </dgm:pt>
    <dgm:pt modelId="{7659B356-BA39-4694-99B1-446B3E43ECEB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2000" b="1" dirty="0" smtClean="0"/>
            <a:t>En todo caso, los dirigentes norteamericanos  consideran que , desde un punto de vista militar, Pekín representa un peligro.</a:t>
          </a:r>
          <a:endParaRPr lang="es-CO" sz="2000" b="1" dirty="0"/>
        </a:p>
      </dgm:t>
    </dgm:pt>
    <dgm:pt modelId="{1721F495-9F17-4C10-8C1A-A4FD59AF00DF}" type="parTrans" cxnId="{D785B192-B37E-4636-9D49-F57192B6DFE9}">
      <dgm:prSet/>
      <dgm:spPr/>
      <dgm:t>
        <a:bodyPr/>
        <a:lstStyle/>
        <a:p>
          <a:endParaRPr lang="es-CO"/>
        </a:p>
      </dgm:t>
    </dgm:pt>
    <dgm:pt modelId="{41339549-1FD0-4F21-9E8A-64E0CCF6FE8D}" type="sibTrans" cxnId="{D785B192-B37E-4636-9D49-F57192B6DFE9}">
      <dgm:prSet/>
      <dgm:spPr/>
      <dgm:t>
        <a:bodyPr/>
        <a:lstStyle/>
        <a:p>
          <a:endParaRPr lang="es-CO"/>
        </a:p>
      </dgm:t>
    </dgm:pt>
    <dgm:pt modelId="{6CA5F310-6410-4796-95DA-26A5BD93ACDD}" type="pres">
      <dgm:prSet presAssocID="{2B74C498-7313-4E1A-A956-424E3B6880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C88E548-C9EB-411D-A21D-A6393BEA00C8}" type="pres">
      <dgm:prSet presAssocID="{BD6CAFA8-8DC4-48A4-8C2A-F20284A1B993}" presName="parentLin" presStyleCnt="0"/>
      <dgm:spPr/>
    </dgm:pt>
    <dgm:pt modelId="{A7B92A35-2C04-4047-90A2-74C0C941D512}" type="pres">
      <dgm:prSet presAssocID="{BD6CAFA8-8DC4-48A4-8C2A-F20284A1B993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28C8A7F1-3D33-418D-89C3-FFA4B91BB0F0}" type="pres">
      <dgm:prSet presAssocID="{BD6CAFA8-8DC4-48A4-8C2A-F20284A1B9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3652E65-864B-49E0-86D5-6126684A3846}" type="pres">
      <dgm:prSet presAssocID="{BD6CAFA8-8DC4-48A4-8C2A-F20284A1B993}" presName="negativeSpace" presStyleCnt="0"/>
      <dgm:spPr/>
    </dgm:pt>
    <dgm:pt modelId="{F7CC178B-D777-40ED-9DC0-55CE8A3B02FB}" type="pres">
      <dgm:prSet presAssocID="{BD6CAFA8-8DC4-48A4-8C2A-F20284A1B993}" presName="childText" presStyleLbl="conFgAcc1" presStyleIdx="0" presStyleCnt="3">
        <dgm:presLayoutVars>
          <dgm:bulletEnabled val="1"/>
        </dgm:presLayoutVars>
      </dgm:prSet>
      <dgm:spPr/>
    </dgm:pt>
    <dgm:pt modelId="{2AF56BEE-8C65-45B9-9F84-515AF5191611}" type="pres">
      <dgm:prSet presAssocID="{9C55A539-1FB3-411B-8344-40A85AA5A09D}" presName="spaceBetweenRectangles" presStyleCnt="0"/>
      <dgm:spPr/>
    </dgm:pt>
    <dgm:pt modelId="{F2C66C99-839E-4C75-9B46-17DAB2D42227}" type="pres">
      <dgm:prSet presAssocID="{8F398357-2CFB-4E27-86B3-67B222241438}" presName="parentLin" presStyleCnt="0"/>
      <dgm:spPr/>
    </dgm:pt>
    <dgm:pt modelId="{B3EB509C-EB02-4E58-ACBA-E5C824B43364}" type="pres">
      <dgm:prSet presAssocID="{8F398357-2CFB-4E27-86B3-67B222241438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81C2D202-7389-4C68-A232-47EA79A01BFF}" type="pres">
      <dgm:prSet presAssocID="{8F398357-2CFB-4E27-86B3-67B2222414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AB61E4A-9DFB-416A-93A0-ADFC5DE19C1E}" type="pres">
      <dgm:prSet presAssocID="{8F398357-2CFB-4E27-86B3-67B222241438}" presName="negativeSpace" presStyleCnt="0"/>
      <dgm:spPr/>
    </dgm:pt>
    <dgm:pt modelId="{4AED7E56-DEC4-4BE8-9005-89819661C9B3}" type="pres">
      <dgm:prSet presAssocID="{8F398357-2CFB-4E27-86B3-67B222241438}" presName="childText" presStyleLbl="conFgAcc1" presStyleIdx="1" presStyleCnt="3">
        <dgm:presLayoutVars>
          <dgm:bulletEnabled val="1"/>
        </dgm:presLayoutVars>
      </dgm:prSet>
      <dgm:spPr/>
    </dgm:pt>
    <dgm:pt modelId="{3B12DDE6-3452-4C62-BFD2-FBD9D961D48D}" type="pres">
      <dgm:prSet presAssocID="{B858C1B2-5722-4442-89D7-98AD7EAE8C22}" presName="spaceBetweenRectangles" presStyleCnt="0"/>
      <dgm:spPr/>
    </dgm:pt>
    <dgm:pt modelId="{86C9156E-1D01-4532-AEA3-B5D8787F6B75}" type="pres">
      <dgm:prSet presAssocID="{7659B356-BA39-4694-99B1-446B3E43ECEB}" presName="parentLin" presStyleCnt="0"/>
      <dgm:spPr/>
    </dgm:pt>
    <dgm:pt modelId="{7071ACE9-A124-4E2E-B08E-FC3DB4D34B5D}" type="pres">
      <dgm:prSet presAssocID="{7659B356-BA39-4694-99B1-446B3E43ECEB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3004A96B-05F1-48DA-A7D6-2E2DBB342F3D}" type="pres">
      <dgm:prSet presAssocID="{7659B356-BA39-4694-99B1-446B3E43ECEB}" presName="parentText" presStyleLbl="node1" presStyleIdx="2" presStyleCnt="3" custScaleX="98558" custScaleY="11802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8115D0-D687-4429-A66A-64D174D0D330}" type="pres">
      <dgm:prSet presAssocID="{7659B356-BA39-4694-99B1-446B3E43ECEB}" presName="negativeSpace" presStyleCnt="0"/>
      <dgm:spPr/>
    </dgm:pt>
    <dgm:pt modelId="{EF9B5365-9CDF-4415-A8D7-08C2976687AE}" type="pres">
      <dgm:prSet presAssocID="{7659B356-BA39-4694-99B1-446B3E43ECE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5925E9-4D1B-413F-BB72-90000F977BB7}" type="presOf" srcId="{BD6CAFA8-8DC4-48A4-8C2A-F20284A1B993}" destId="{A7B92A35-2C04-4047-90A2-74C0C941D512}" srcOrd="0" destOrd="0" presId="urn:microsoft.com/office/officeart/2005/8/layout/list1"/>
    <dgm:cxn modelId="{D13D33D1-7A4E-44FE-A8A3-6B5E2D677F6F}" srcId="{2B74C498-7313-4E1A-A956-424E3B688053}" destId="{BD6CAFA8-8DC4-48A4-8C2A-F20284A1B993}" srcOrd="0" destOrd="0" parTransId="{A54E8E12-DFA5-4CA1-80F8-3C2DF7306C29}" sibTransId="{9C55A539-1FB3-411B-8344-40A85AA5A09D}"/>
    <dgm:cxn modelId="{D785B192-B37E-4636-9D49-F57192B6DFE9}" srcId="{2B74C498-7313-4E1A-A956-424E3B688053}" destId="{7659B356-BA39-4694-99B1-446B3E43ECEB}" srcOrd="2" destOrd="0" parTransId="{1721F495-9F17-4C10-8C1A-A4FD59AF00DF}" sibTransId="{41339549-1FD0-4F21-9E8A-64E0CCF6FE8D}"/>
    <dgm:cxn modelId="{128C8F99-DFB5-4B01-946F-8C7BD11F5731}" type="presOf" srcId="{7659B356-BA39-4694-99B1-446B3E43ECEB}" destId="{7071ACE9-A124-4E2E-B08E-FC3DB4D34B5D}" srcOrd="0" destOrd="0" presId="urn:microsoft.com/office/officeart/2005/8/layout/list1"/>
    <dgm:cxn modelId="{B013B7DB-79E0-4A47-8484-8C78FF59AB9F}" type="presOf" srcId="{BD6CAFA8-8DC4-48A4-8C2A-F20284A1B993}" destId="{28C8A7F1-3D33-418D-89C3-FFA4B91BB0F0}" srcOrd="1" destOrd="0" presId="urn:microsoft.com/office/officeart/2005/8/layout/list1"/>
    <dgm:cxn modelId="{0F435B68-F1B3-44EB-AE89-4AD5A6EF306F}" type="presOf" srcId="{2B74C498-7313-4E1A-A956-424E3B688053}" destId="{6CA5F310-6410-4796-95DA-26A5BD93ACDD}" srcOrd="0" destOrd="0" presId="urn:microsoft.com/office/officeart/2005/8/layout/list1"/>
    <dgm:cxn modelId="{4EC940C3-C887-451F-97B9-A31266931181}" type="presOf" srcId="{8F398357-2CFB-4E27-86B3-67B222241438}" destId="{81C2D202-7389-4C68-A232-47EA79A01BFF}" srcOrd="1" destOrd="0" presId="urn:microsoft.com/office/officeart/2005/8/layout/list1"/>
    <dgm:cxn modelId="{0BF17376-9032-4AE8-ABA0-A687554A3AB6}" srcId="{2B74C498-7313-4E1A-A956-424E3B688053}" destId="{8F398357-2CFB-4E27-86B3-67B222241438}" srcOrd="1" destOrd="0" parTransId="{A4299F6B-6EE8-4D44-83EB-086E53D3BADB}" sibTransId="{B858C1B2-5722-4442-89D7-98AD7EAE8C22}"/>
    <dgm:cxn modelId="{C7FDD636-BBFF-4DD1-ABD0-98854BD4204A}" type="presOf" srcId="{8F398357-2CFB-4E27-86B3-67B222241438}" destId="{B3EB509C-EB02-4E58-ACBA-E5C824B43364}" srcOrd="0" destOrd="0" presId="urn:microsoft.com/office/officeart/2005/8/layout/list1"/>
    <dgm:cxn modelId="{B39646C2-ADD2-4D20-B960-7963FDEBA8B6}" type="presOf" srcId="{7659B356-BA39-4694-99B1-446B3E43ECEB}" destId="{3004A96B-05F1-48DA-A7D6-2E2DBB342F3D}" srcOrd="1" destOrd="0" presId="urn:microsoft.com/office/officeart/2005/8/layout/list1"/>
    <dgm:cxn modelId="{DDE72D82-020E-496B-8293-E0D4690F857F}" type="presParOf" srcId="{6CA5F310-6410-4796-95DA-26A5BD93ACDD}" destId="{EC88E548-C9EB-411D-A21D-A6393BEA00C8}" srcOrd="0" destOrd="0" presId="urn:microsoft.com/office/officeart/2005/8/layout/list1"/>
    <dgm:cxn modelId="{B34B9D17-A4FF-42F4-9193-E52685B8C531}" type="presParOf" srcId="{EC88E548-C9EB-411D-A21D-A6393BEA00C8}" destId="{A7B92A35-2C04-4047-90A2-74C0C941D512}" srcOrd="0" destOrd="0" presId="urn:microsoft.com/office/officeart/2005/8/layout/list1"/>
    <dgm:cxn modelId="{54D10A0B-4AC2-4ACD-8032-BFC0E251EC14}" type="presParOf" srcId="{EC88E548-C9EB-411D-A21D-A6393BEA00C8}" destId="{28C8A7F1-3D33-418D-89C3-FFA4B91BB0F0}" srcOrd="1" destOrd="0" presId="urn:microsoft.com/office/officeart/2005/8/layout/list1"/>
    <dgm:cxn modelId="{3420431D-C552-419A-A01B-4D273A09704D}" type="presParOf" srcId="{6CA5F310-6410-4796-95DA-26A5BD93ACDD}" destId="{C3652E65-864B-49E0-86D5-6126684A3846}" srcOrd="1" destOrd="0" presId="urn:microsoft.com/office/officeart/2005/8/layout/list1"/>
    <dgm:cxn modelId="{DB5E8929-7F08-4642-B817-47F2C6AF7AF3}" type="presParOf" srcId="{6CA5F310-6410-4796-95DA-26A5BD93ACDD}" destId="{F7CC178B-D777-40ED-9DC0-55CE8A3B02FB}" srcOrd="2" destOrd="0" presId="urn:microsoft.com/office/officeart/2005/8/layout/list1"/>
    <dgm:cxn modelId="{C3DDD361-68ED-4A64-BB3D-D9E3BC07367D}" type="presParOf" srcId="{6CA5F310-6410-4796-95DA-26A5BD93ACDD}" destId="{2AF56BEE-8C65-45B9-9F84-515AF5191611}" srcOrd="3" destOrd="0" presId="urn:microsoft.com/office/officeart/2005/8/layout/list1"/>
    <dgm:cxn modelId="{AC1BC0DF-DBC1-4A47-8CA6-CA8F5CA3FA6A}" type="presParOf" srcId="{6CA5F310-6410-4796-95DA-26A5BD93ACDD}" destId="{F2C66C99-839E-4C75-9B46-17DAB2D42227}" srcOrd="4" destOrd="0" presId="urn:microsoft.com/office/officeart/2005/8/layout/list1"/>
    <dgm:cxn modelId="{655F7ABC-E615-4C87-94F7-1D247030E681}" type="presParOf" srcId="{F2C66C99-839E-4C75-9B46-17DAB2D42227}" destId="{B3EB509C-EB02-4E58-ACBA-E5C824B43364}" srcOrd="0" destOrd="0" presId="urn:microsoft.com/office/officeart/2005/8/layout/list1"/>
    <dgm:cxn modelId="{283FE2BA-E276-4946-ABBA-BBAF9DD993DA}" type="presParOf" srcId="{F2C66C99-839E-4C75-9B46-17DAB2D42227}" destId="{81C2D202-7389-4C68-A232-47EA79A01BFF}" srcOrd="1" destOrd="0" presId="urn:microsoft.com/office/officeart/2005/8/layout/list1"/>
    <dgm:cxn modelId="{9B5747B5-A699-49B2-AB9D-42970E60C250}" type="presParOf" srcId="{6CA5F310-6410-4796-95DA-26A5BD93ACDD}" destId="{3AB61E4A-9DFB-416A-93A0-ADFC5DE19C1E}" srcOrd="5" destOrd="0" presId="urn:microsoft.com/office/officeart/2005/8/layout/list1"/>
    <dgm:cxn modelId="{4535B590-253E-46BC-8786-41E1DE9023DE}" type="presParOf" srcId="{6CA5F310-6410-4796-95DA-26A5BD93ACDD}" destId="{4AED7E56-DEC4-4BE8-9005-89819661C9B3}" srcOrd="6" destOrd="0" presId="urn:microsoft.com/office/officeart/2005/8/layout/list1"/>
    <dgm:cxn modelId="{04A62498-CF4E-4060-B029-B5AD96008D90}" type="presParOf" srcId="{6CA5F310-6410-4796-95DA-26A5BD93ACDD}" destId="{3B12DDE6-3452-4C62-BFD2-FBD9D961D48D}" srcOrd="7" destOrd="0" presId="urn:microsoft.com/office/officeart/2005/8/layout/list1"/>
    <dgm:cxn modelId="{679575DD-2282-4801-BA92-50858F036203}" type="presParOf" srcId="{6CA5F310-6410-4796-95DA-26A5BD93ACDD}" destId="{86C9156E-1D01-4532-AEA3-B5D8787F6B75}" srcOrd="8" destOrd="0" presId="urn:microsoft.com/office/officeart/2005/8/layout/list1"/>
    <dgm:cxn modelId="{B25B4308-A188-48B1-9EF3-EC276A011FF8}" type="presParOf" srcId="{86C9156E-1D01-4532-AEA3-B5D8787F6B75}" destId="{7071ACE9-A124-4E2E-B08E-FC3DB4D34B5D}" srcOrd="0" destOrd="0" presId="urn:microsoft.com/office/officeart/2005/8/layout/list1"/>
    <dgm:cxn modelId="{A888BB98-6135-49AE-AA2E-4A3B88C87237}" type="presParOf" srcId="{86C9156E-1D01-4532-AEA3-B5D8787F6B75}" destId="{3004A96B-05F1-48DA-A7D6-2E2DBB342F3D}" srcOrd="1" destOrd="0" presId="urn:microsoft.com/office/officeart/2005/8/layout/list1"/>
    <dgm:cxn modelId="{4C92E82E-375E-4996-B1DA-8D4CCB5F4C6C}" type="presParOf" srcId="{6CA5F310-6410-4796-95DA-26A5BD93ACDD}" destId="{6D8115D0-D687-4429-A66A-64D174D0D330}" srcOrd="9" destOrd="0" presId="urn:microsoft.com/office/officeart/2005/8/layout/list1"/>
    <dgm:cxn modelId="{D83E96D0-5724-4A10-8F95-A51B4AA33154}" type="presParOf" srcId="{6CA5F310-6410-4796-95DA-26A5BD93ACDD}" destId="{EF9B5365-9CDF-4415-A8D7-08C2976687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8CC620-2069-4051-8E45-4FC090AED14B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2F4EB63-9E7F-44BA-A054-35873B89F0DA}">
      <dgm:prSet phldrT="[Texto]"/>
      <dgm:spPr/>
      <dgm:t>
        <a:bodyPr/>
        <a:lstStyle/>
        <a:p>
          <a:r>
            <a:rPr lang="es-CO" dirty="0" smtClean="0"/>
            <a:t>“Un único país, dos sistemas”</a:t>
          </a:r>
          <a:endParaRPr lang="es-CO" dirty="0"/>
        </a:p>
      </dgm:t>
    </dgm:pt>
    <dgm:pt modelId="{8CC8B46A-E7FB-4B21-8F84-31E583E8818D}" type="parTrans" cxnId="{FB8B4CCE-3B32-48EC-BAA6-7E5504A4442A}">
      <dgm:prSet/>
      <dgm:spPr/>
      <dgm:t>
        <a:bodyPr/>
        <a:lstStyle/>
        <a:p>
          <a:endParaRPr lang="es-CO"/>
        </a:p>
      </dgm:t>
    </dgm:pt>
    <dgm:pt modelId="{07A8792E-1FC6-4865-9081-FA83B2B67687}" type="sibTrans" cxnId="{FB8B4CCE-3B32-48EC-BAA6-7E5504A4442A}">
      <dgm:prSet/>
      <dgm:spPr/>
      <dgm:t>
        <a:bodyPr/>
        <a:lstStyle/>
        <a:p>
          <a:endParaRPr lang="es-CO"/>
        </a:p>
      </dgm:t>
    </dgm:pt>
    <dgm:pt modelId="{101B86D1-4ACF-45B4-9814-AD096EB191F2}">
      <dgm:prSet phldrT="[Texto]" custT="1"/>
      <dgm:spPr/>
      <dgm:t>
        <a:bodyPr/>
        <a:lstStyle/>
        <a:p>
          <a:r>
            <a:rPr lang="es-CO" sz="1600" dirty="0" smtClean="0"/>
            <a:t>Empezó después “de la guerra del Opio”</a:t>
          </a:r>
          <a:endParaRPr lang="es-CO" sz="1600" dirty="0"/>
        </a:p>
      </dgm:t>
    </dgm:pt>
    <dgm:pt modelId="{A2500D8F-7095-4949-9C60-0C992B5FBC9C}" type="parTrans" cxnId="{0A3BF46C-0A11-4D95-BCAE-A0ECC4090C38}">
      <dgm:prSet/>
      <dgm:spPr/>
      <dgm:t>
        <a:bodyPr/>
        <a:lstStyle/>
        <a:p>
          <a:endParaRPr lang="es-CO"/>
        </a:p>
      </dgm:t>
    </dgm:pt>
    <dgm:pt modelId="{FD648443-7628-4EC1-9595-3CA8EE2E3B99}" type="sibTrans" cxnId="{0A3BF46C-0A11-4D95-BCAE-A0ECC4090C38}">
      <dgm:prSet/>
      <dgm:spPr/>
      <dgm:t>
        <a:bodyPr/>
        <a:lstStyle/>
        <a:p>
          <a:endParaRPr lang="es-CO"/>
        </a:p>
      </dgm:t>
    </dgm:pt>
    <dgm:pt modelId="{2BDB6C16-F893-4265-B714-ACADDCF8A7AA}">
      <dgm:prSet phldrT="[Texto]" custT="1"/>
      <dgm:spPr/>
      <dgm:t>
        <a:bodyPr/>
        <a:lstStyle/>
        <a:p>
          <a:r>
            <a:rPr lang="es-CO" sz="2400" dirty="0" smtClean="0"/>
            <a:t>Importante plaza bancaria</a:t>
          </a:r>
          <a:endParaRPr lang="es-CO" sz="2400" dirty="0"/>
        </a:p>
      </dgm:t>
    </dgm:pt>
    <dgm:pt modelId="{C6A36DF5-BBF8-4E85-98E9-9A02E188DAA4}" type="parTrans" cxnId="{4CFF5ED1-9F13-491A-831F-923D1DA0D794}">
      <dgm:prSet/>
      <dgm:spPr/>
      <dgm:t>
        <a:bodyPr/>
        <a:lstStyle/>
        <a:p>
          <a:endParaRPr lang="es-CO"/>
        </a:p>
      </dgm:t>
    </dgm:pt>
    <dgm:pt modelId="{21497DAD-107C-46B2-A90C-551FD7695010}" type="sibTrans" cxnId="{4CFF5ED1-9F13-491A-831F-923D1DA0D794}">
      <dgm:prSet/>
      <dgm:spPr/>
      <dgm:t>
        <a:bodyPr/>
        <a:lstStyle/>
        <a:p>
          <a:endParaRPr lang="es-CO"/>
        </a:p>
      </dgm:t>
    </dgm:pt>
    <dgm:pt modelId="{A5652D4E-836D-4B52-A4FD-0B46DB0C451E}">
      <dgm:prSet phldrT="[Texto]" custT="1"/>
      <dgm:spPr/>
      <dgm:t>
        <a:bodyPr/>
        <a:lstStyle/>
        <a:p>
          <a:r>
            <a:rPr lang="es-CO" sz="1800" dirty="0" smtClean="0"/>
            <a:t>“Zonas económicas especiales” chinas</a:t>
          </a:r>
          <a:endParaRPr lang="es-CO" sz="1800" dirty="0"/>
        </a:p>
      </dgm:t>
    </dgm:pt>
    <dgm:pt modelId="{4F4ED561-A73D-442B-B333-81EE4C17EB6E}" type="parTrans" cxnId="{DEA7AF05-F36A-4CE1-828E-AF53D3D15817}">
      <dgm:prSet/>
      <dgm:spPr/>
      <dgm:t>
        <a:bodyPr/>
        <a:lstStyle/>
        <a:p>
          <a:endParaRPr lang="es-CO"/>
        </a:p>
      </dgm:t>
    </dgm:pt>
    <dgm:pt modelId="{06F9ACB7-30C8-4FCA-B7D6-EF3431584F29}" type="sibTrans" cxnId="{DEA7AF05-F36A-4CE1-828E-AF53D3D15817}">
      <dgm:prSet/>
      <dgm:spPr/>
      <dgm:t>
        <a:bodyPr/>
        <a:lstStyle/>
        <a:p>
          <a:endParaRPr lang="es-CO"/>
        </a:p>
      </dgm:t>
    </dgm:pt>
    <dgm:pt modelId="{FDAEB6FA-4752-46D1-B36E-FC2F9C54E9CC}" type="pres">
      <dgm:prSet presAssocID="{418CC620-2069-4051-8E45-4FC090AED1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3208604-C934-4106-B213-DC92435527BE}" type="pres">
      <dgm:prSet presAssocID="{B2F4EB63-9E7F-44BA-A054-35873B89F0DA}" presName="compNode" presStyleCnt="0"/>
      <dgm:spPr/>
    </dgm:pt>
    <dgm:pt modelId="{FDEF9D57-54B7-420B-BCDE-672A4081D53E}" type="pres">
      <dgm:prSet presAssocID="{B2F4EB63-9E7F-44BA-A054-35873B89F0DA}" presName="pictRect" presStyleLbl="node1" presStyleIdx="0" presStyleCnt="4" custScaleX="100084" custScaleY="139355" custLinFactNeighborX="-1079" custLinFactNeighborY="45254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O"/>
        </a:p>
      </dgm:t>
    </dgm:pt>
    <dgm:pt modelId="{BD5C62DF-9329-4224-9D09-7AD34923F489}" type="pres">
      <dgm:prSet presAssocID="{B2F4EB63-9E7F-44BA-A054-35873B89F0DA}" presName="textRect" presStyleLbl="revTx" presStyleIdx="0" presStyleCnt="4" custLinFactX="100000" custLinFactY="-100000" custLinFactNeighborX="100450" custLinFactNeighborY="-11135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21C6B5-ADB5-496B-AF7F-3D65586A4B8D}" type="pres">
      <dgm:prSet presAssocID="{07A8792E-1FC6-4865-9081-FA83B2B67687}" presName="sibTrans" presStyleLbl="sibTrans2D1" presStyleIdx="0" presStyleCnt="0"/>
      <dgm:spPr/>
      <dgm:t>
        <a:bodyPr/>
        <a:lstStyle/>
        <a:p>
          <a:endParaRPr lang="es-CO"/>
        </a:p>
      </dgm:t>
    </dgm:pt>
    <dgm:pt modelId="{62B2F9B1-BC74-4400-90F6-A3386A113F19}" type="pres">
      <dgm:prSet presAssocID="{101B86D1-4ACF-45B4-9814-AD096EB191F2}" presName="compNode" presStyleCnt="0"/>
      <dgm:spPr/>
    </dgm:pt>
    <dgm:pt modelId="{50C79142-8F07-4742-9B57-65DED446F8AD}" type="pres">
      <dgm:prSet presAssocID="{101B86D1-4ACF-45B4-9814-AD096EB191F2}" presName="pictRect" presStyleLbl="node1" presStyleIdx="1" presStyleCnt="4" custFlipVert="1" custFlipHor="1" custScaleX="2483" custScaleY="19249" custLinFactX="-7619" custLinFactY="100000" custLinFactNeighborX="-100000" custLinFactNeighborY="120459"/>
      <dgm:spPr/>
    </dgm:pt>
    <dgm:pt modelId="{FEB959B1-25BB-41A4-88EB-1F195B045D68}" type="pres">
      <dgm:prSet presAssocID="{101B86D1-4ACF-45B4-9814-AD096EB191F2}" presName="textRect" presStyleLbl="revTx" presStyleIdx="1" presStyleCnt="4" custLinFactX="-11167" custLinFactNeighborX="-100000" custLinFactNeighborY="-247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11EA3D-BF05-4DDB-8E1C-728FB255D6E4}" type="pres">
      <dgm:prSet presAssocID="{FD648443-7628-4EC1-9595-3CA8EE2E3B99}" presName="sibTrans" presStyleLbl="sibTrans2D1" presStyleIdx="0" presStyleCnt="0"/>
      <dgm:spPr/>
      <dgm:t>
        <a:bodyPr/>
        <a:lstStyle/>
        <a:p>
          <a:endParaRPr lang="es-CO"/>
        </a:p>
      </dgm:t>
    </dgm:pt>
    <dgm:pt modelId="{91574455-2350-4434-B48E-1C85A30EB7DE}" type="pres">
      <dgm:prSet presAssocID="{2BDB6C16-F893-4265-B714-ACADDCF8A7AA}" presName="compNode" presStyleCnt="0"/>
      <dgm:spPr/>
    </dgm:pt>
    <dgm:pt modelId="{7E9EFB63-5D9C-4BB8-8A13-A3250A469489}" type="pres">
      <dgm:prSet presAssocID="{2BDB6C16-F893-4265-B714-ACADDCF8A7AA}" presName="pictRect" presStyleLbl="node1" presStyleIdx="2" presStyleCnt="4" custScaleX="117852" custScaleY="150309" custLinFactY="4253" custLinFactNeighborX="-93252" custLinFactNeighborY="100000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O"/>
        </a:p>
      </dgm:t>
    </dgm:pt>
    <dgm:pt modelId="{32CAB28E-F9A4-4653-82DD-669434FBEBFF}" type="pres">
      <dgm:prSet presAssocID="{2BDB6C16-F893-4265-B714-ACADDCF8A7AA}" presName="textRect" presStyleLbl="revTx" presStyleIdx="2" presStyleCnt="4" custScaleX="116758" custLinFactNeighborX="-89922" custLinFactNeighborY="1342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8E0255-4634-47DC-82DF-83F834C519A1}" type="pres">
      <dgm:prSet presAssocID="{21497DAD-107C-46B2-A90C-551FD7695010}" presName="sibTrans" presStyleLbl="sibTrans2D1" presStyleIdx="0" presStyleCnt="0"/>
      <dgm:spPr/>
      <dgm:t>
        <a:bodyPr/>
        <a:lstStyle/>
        <a:p>
          <a:endParaRPr lang="es-CO"/>
        </a:p>
      </dgm:t>
    </dgm:pt>
    <dgm:pt modelId="{30629629-68EE-44F9-8A2D-2BA2AB3E2F5B}" type="pres">
      <dgm:prSet presAssocID="{A5652D4E-836D-4B52-A4FD-0B46DB0C451E}" presName="compNode" presStyleCnt="0"/>
      <dgm:spPr/>
    </dgm:pt>
    <dgm:pt modelId="{94AA5564-B6FE-4044-933A-512CC9963174}" type="pres">
      <dgm:prSet presAssocID="{A5652D4E-836D-4B52-A4FD-0B46DB0C451E}" presName="pictRect" presStyleLbl="node1" presStyleIdx="3" presStyleCnt="4" custScaleX="113075" custScaleY="169300" custLinFactNeighborX="-19537" custLinFactNeighborY="8087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O"/>
        </a:p>
      </dgm:t>
    </dgm:pt>
    <dgm:pt modelId="{7B91CECE-550E-4906-8691-CCB641ED79D0}" type="pres">
      <dgm:prSet presAssocID="{A5652D4E-836D-4B52-A4FD-0B46DB0C451E}" presName="textRect" presStyleLbl="revTx" presStyleIdx="3" presStyleCnt="4" custLinFactNeighborX="-18322" custLinFactNeighborY="-3718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CFF5ED1-9F13-491A-831F-923D1DA0D794}" srcId="{418CC620-2069-4051-8E45-4FC090AED14B}" destId="{2BDB6C16-F893-4265-B714-ACADDCF8A7AA}" srcOrd="2" destOrd="0" parTransId="{C6A36DF5-BBF8-4E85-98E9-9A02E188DAA4}" sibTransId="{21497DAD-107C-46B2-A90C-551FD7695010}"/>
    <dgm:cxn modelId="{03709386-0F4E-4660-B941-5CBC70B871DE}" type="presOf" srcId="{21497DAD-107C-46B2-A90C-551FD7695010}" destId="{2C8E0255-4634-47DC-82DF-83F834C519A1}" srcOrd="0" destOrd="0" presId="urn:microsoft.com/office/officeart/2005/8/layout/pList1#1"/>
    <dgm:cxn modelId="{DEA7AF05-F36A-4CE1-828E-AF53D3D15817}" srcId="{418CC620-2069-4051-8E45-4FC090AED14B}" destId="{A5652D4E-836D-4B52-A4FD-0B46DB0C451E}" srcOrd="3" destOrd="0" parTransId="{4F4ED561-A73D-442B-B333-81EE4C17EB6E}" sibTransId="{06F9ACB7-30C8-4FCA-B7D6-EF3431584F29}"/>
    <dgm:cxn modelId="{3FA38AE0-7FE7-4C09-A6A1-29246D081649}" type="presOf" srcId="{07A8792E-1FC6-4865-9081-FA83B2B67687}" destId="{A421C6B5-ADB5-496B-AF7F-3D65586A4B8D}" srcOrd="0" destOrd="0" presId="urn:microsoft.com/office/officeart/2005/8/layout/pList1#1"/>
    <dgm:cxn modelId="{6EFD4946-B30C-47C1-BA96-74824D5084DF}" type="presOf" srcId="{418CC620-2069-4051-8E45-4FC090AED14B}" destId="{FDAEB6FA-4752-46D1-B36E-FC2F9C54E9CC}" srcOrd="0" destOrd="0" presId="urn:microsoft.com/office/officeart/2005/8/layout/pList1#1"/>
    <dgm:cxn modelId="{FB8B4CCE-3B32-48EC-BAA6-7E5504A4442A}" srcId="{418CC620-2069-4051-8E45-4FC090AED14B}" destId="{B2F4EB63-9E7F-44BA-A054-35873B89F0DA}" srcOrd="0" destOrd="0" parTransId="{8CC8B46A-E7FB-4B21-8F84-31E583E8818D}" sibTransId="{07A8792E-1FC6-4865-9081-FA83B2B67687}"/>
    <dgm:cxn modelId="{7A622AAE-C02A-427A-892E-B05677E167A3}" type="presOf" srcId="{B2F4EB63-9E7F-44BA-A054-35873B89F0DA}" destId="{BD5C62DF-9329-4224-9D09-7AD34923F489}" srcOrd="0" destOrd="0" presId="urn:microsoft.com/office/officeart/2005/8/layout/pList1#1"/>
    <dgm:cxn modelId="{84AB8492-A8B8-4C6B-90A5-4C436A8F1258}" type="presOf" srcId="{2BDB6C16-F893-4265-B714-ACADDCF8A7AA}" destId="{32CAB28E-F9A4-4653-82DD-669434FBEBFF}" srcOrd="0" destOrd="0" presId="urn:microsoft.com/office/officeart/2005/8/layout/pList1#1"/>
    <dgm:cxn modelId="{0A3BF46C-0A11-4D95-BCAE-A0ECC4090C38}" srcId="{418CC620-2069-4051-8E45-4FC090AED14B}" destId="{101B86D1-4ACF-45B4-9814-AD096EB191F2}" srcOrd="1" destOrd="0" parTransId="{A2500D8F-7095-4949-9C60-0C992B5FBC9C}" sibTransId="{FD648443-7628-4EC1-9595-3CA8EE2E3B99}"/>
    <dgm:cxn modelId="{1957813B-0F86-44AA-A655-BBA1FACBD8F0}" type="presOf" srcId="{101B86D1-4ACF-45B4-9814-AD096EB191F2}" destId="{FEB959B1-25BB-41A4-88EB-1F195B045D68}" srcOrd="0" destOrd="0" presId="urn:microsoft.com/office/officeart/2005/8/layout/pList1#1"/>
    <dgm:cxn modelId="{BC58ED4A-9955-421C-8A83-A0C575004040}" type="presOf" srcId="{FD648443-7628-4EC1-9595-3CA8EE2E3B99}" destId="{5511EA3D-BF05-4DDB-8E1C-728FB255D6E4}" srcOrd="0" destOrd="0" presId="urn:microsoft.com/office/officeart/2005/8/layout/pList1#1"/>
    <dgm:cxn modelId="{711D1BEF-58EE-44B5-B22A-3AB2CB757C08}" type="presOf" srcId="{A5652D4E-836D-4B52-A4FD-0B46DB0C451E}" destId="{7B91CECE-550E-4906-8691-CCB641ED79D0}" srcOrd="0" destOrd="0" presId="urn:microsoft.com/office/officeart/2005/8/layout/pList1#1"/>
    <dgm:cxn modelId="{054F191F-442F-462A-AF03-DF3425C3008D}" type="presParOf" srcId="{FDAEB6FA-4752-46D1-B36E-FC2F9C54E9CC}" destId="{A3208604-C934-4106-B213-DC92435527BE}" srcOrd="0" destOrd="0" presId="urn:microsoft.com/office/officeart/2005/8/layout/pList1#1"/>
    <dgm:cxn modelId="{DFCE6F08-0841-4F8A-9869-8F363EDC34BC}" type="presParOf" srcId="{A3208604-C934-4106-B213-DC92435527BE}" destId="{FDEF9D57-54B7-420B-BCDE-672A4081D53E}" srcOrd="0" destOrd="0" presId="urn:microsoft.com/office/officeart/2005/8/layout/pList1#1"/>
    <dgm:cxn modelId="{41973FAC-CFA0-47D1-A6E8-B09340757B4D}" type="presParOf" srcId="{A3208604-C934-4106-B213-DC92435527BE}" destId="{BD5C62DF-9329-4224-9D09-7AD34923F489}" srcOrd="1" destOrd="0" presId="urn:microsoft.com/office/officeart/2005/8/layout/pList1#1"/>
    <dgm:cxn modelId="{ED6D4941-8942-4BD1-A657-04DBB69804AD}" type="presParOf" srcId="{FDAEB6FA-4752-46D1-B36E-FC2F9C54E9CC}" destId="{A421C6B5-ADB5-496B-AF7F-3D65586A4B8D}" srcOrd="1" destOrd="0" presId="urn:microsoft.com/office/officeart/2005/8/layout/pList1#1"/>
    <dgm:cxn modelId="{C3E758B6-BE97-4DA6-A5BE-E004A799553A}" type="presParOf" srcId="{FDAEB6FA-4752-46D1-B36E-FC2F9C54E9CC}" destId="{62B2F9B1-BC74-4400-90F6-A3386A113F19}" srcOrd="2" destOrd="0" presId="urn:microsoft.com/office/officeart/2005/8/layout/pList1#1"/>
    <dgm:cxn modelId="{F1720243-C8F5-47D6-947C-868A4EF3040D}" type="presParOf" srcId="{62B2F9B1-BC74-4400-90F6-A3386A113F19}" destId="{50C79142-8F07-4742-9B57-65DED446F8AD}" srcOrd="0" destOrd="0" presId="urn:microsoft.com/office/officeart/2005/8/layout/pList1#1"/>
    <dgm:cxn modelId="{951A7091-8C34-419E-9B7C-F55C9666B39A}" type="presParOf" srcId="{62B2F9B1-BC74-4400-90F6-A3386A113F19}" destId="{FEB959B1-25BB-41A4-88EB-1F195B045D68}" srcOrd="1" destOrd="0" presId="urn:microsoft.com/office/officeart/2005/8/layout/pList1#1"/>
    <dgm:cxn modelId="{C5D229E2-C613-4DDF-A290-AEAAA569677A}" type="presParOf" srcId="{FDAEB6FA-4752-46D1-B36E-FC2F9C54E9CC}" destId="{5511EA3D-BF05-4DDB-8E1C-728FB255D6E4}" srcOrd="3" destOrd="0" presId="urn:microsoft.com/office/officeart/2005/8/layout/pList1#1"/>
    <dgm:cxn modelId="{9F9C36E0-FDC1-4E44-B0EC-FCB67CAEB982}" type="presParOf" srcId="{FDAEB6FA-4752-46D1-B36E-FC2F9C54E9CC}" destId="{91574455-2350-4434-B48E-1C85A30EB7DE}" srcOrd="4" destOrd="0" presId="urn:microsoft.com/office/officeart/2005/8/layout/pList1#1"/>
    <dgm:cxn modelId="{9532DA5E-8500-4092-B779-78DFA4202897}" type="presParOf" srcId="{91574455-2350-4434-B48E-1C85A30EB7DE}" destId="{7E9EFB63-5D9C-4BB8-8A13-A3250A469489}" srcOrd="0" destOrd="0" presId="urn:microsoft.com/office/officeart/2005/8/layout/pList1#1"/>
    <dgm:cxn modelId="{9C0A0435-13E1-4C9A-B1B6-EEC7FACE5A4A}" type="presParOf" srcId="{91574455-2350-4434-B48E-1C85A30EB7DE}" destId="{32CAB28E-F9A4-4653-82DD-669434FBEBFF}" srcOrd="1" destOrd="0" presId="urn:microsoft.com/office/officeart/2005/8/layout/pList1#1"/>
    <dgm:cxn modelId="{542D3A36-00D3-4751-99D2-3F566A6D506B}" type="presParOf" srcId="{FDAEB6FA-4752-46D1-B36E-FC2F9C54E9CC}" destId="{2C8E0255-4634-47DC-82DF-83F834C519A1}" srcOrd="5" destOrd="0" presId="urn:microsoft.com/office/officeart/2005/8/layout/pList1#1"/>
    <dgm:cxn modelId="{30EE34CB-7C09-4151-855B-DE579DC1D161}" type="presParOf" srcId="{FDAEB6FA-4752-46D1-B36E-FC2F9C54E9CC}" destId="{30629629-68EE-44F9-8A2D-2BA2AB3E2F5B}" srcOrd="6" destOrd="0" presId="urn:microsoft.com/office/officeart/2005/8/layout/pList1#1"/>
    <dgm:cxn modelId="{FA4C49E7-EEE7-46C1-9285-2E19238F61F3}" type="presParOf" srcId="{30629629-68EE-44F9-8A2D-2BA2AB3E2F5B}" destId="{94AA5564-B6FE-4044-933A-512CC9963174}" srcOrd="0" destOrd="0" presId="urn:microsoft.com/office/officeart/2005/8/layout/pList1#1"/>
    <dgm:cxn modelId="{75544141-7FC7-46E1-BFD1-CDC7EC5CDD6C}" type="presParOf" srcId="{30629629-68EE-44F9-8A2D-2BA2AB3E2F5B}" destId="{7B91CECE-550E-4906-8691-CCB641ED79D0}" srcOrd="1" destOrd="0" presId="urn:microsoft.com/office/officeart/2005/8/layout/pList1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119A1B-5D5C-4DC5-B3D3-746B4D36BE9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2ADB835-CE0D-4A78-9230-94A465550593}">
      <dgm:prSet phldrT="[Texto]"/>
      <dgm:spPr/>
      <dgm:t>
        <a:bodyPr/>
        <a:lstStyle/>
        <a:p>
          <a:r>
            <a:rPr lang="es-CO" dirty="0" err="1" smtClean="0"/>
            <a:t>Spratly</a:t>
          </a:r>
          <a:endParaRPr lang="es-CO" dirty="0"/>
        </a:p>
      </dgm:t>
    </dgm:pt>
    <dgm:pt modelId="{B26BBA52-EFD7-45D2-A67B-C1759029BF6D}" type="parTrans" cxnId="{E3E74BC7-354C-4754-AD19-2ABD59D5300B}">
      <dgm:prSet/>
      <dgm:spPr/>
      <dgm:t>
        <a:bodyPr/>
        <a:lstStyle/>
        <a:p>
          <a:endParaRPr lang="es-CO"/>
        </a:p>
      </dgm:t>
    </dgm:pt>
    <dgm:pt modelId="{C70018EA-7866-49B3-89A3-954D026A693D}" type="sibTrans" cxnId="{E3E74BC7-354C-4754-AD19-2ABD59D5300B}">
      <dgm:prSet/>
      <dgm:spPr/>
      <dgm:t>
        <a:bodyPr/>
        <a:lstStyle/>
        <a:p>
          <a:endParaRPr lang="es-CO"/>
        </a:p>
      </dgm:t>
    </dgm:pt>
    <dgm:pt modelId="{789F76A1-FCB2-4931-89CC-D43180C4BBA8}">
      <dgm:prSet phldrT="[Texto]"/>
      <dgm:spPr/>
      <dgm:t>
        <a:bodyPr/>
        <a:lstStyle/>
        <a:p>
          <a:r>
            <a:rPr lang="es-CO" dirty="0" err="1" smtClean="0"/>
            <a:t>Parcel</a:t>
          </a:r>
          <a:endParaRPr lang="es-CO" dirty="0"/>
        </a:p>
      </dgm:t>
    </dgm:pt>
    <dgm:pt modelId="{45E69E7A-6A8C-418B-9BF6-A8BCFACBCF14}" type="parTrans" cxnId="{9BBAD161-B027-4505-B478-49C2B7F6F3B2}">
      <dgm:prSet/>
      <dgm:spPr/>
      <dgm:t>
        <a:bodyPr/>
        <a:lstStyle/>
        <a:p>
          <a:endParaRPr lang="es-CO"/>
        </a:p>
      </dgm:t>
    </dgm:pt>
    <dgm:pt modelId="{0D66FA18-A7BC-4682-8506-7283EE7F929B}" type="sibTrans" cxnId="{9BBAD161-B027-4505-B478-49C2B7F6F3B2}">
      <dgm:prSet/>
      <dgm:spPr/>
      <dgm:t>
        <a:bodyPr/>
        <a:lstStyle/>
        <a:p>
          <a:endParaRPr lang="es-CO"/>
        </a:p>
      </dgm:t>
    </dgm:pt>
    <dgm:pt modelId="{52638480-87CE-4C95-9A19-577589714069}">
      <dgm:prSet phldrT="[Texto]"/>
      <dgm:spPr/>
      <dgm:t>
        <a:bodyPr/>
        <a:lstStyle/>
        <a:p>
          <a:r>
            <a:rPr lang="es-CO" dirty="0" smtClean="0"/>
            <a:t>Filipinas</a:t>
          </a:r>
          <a:endParaRPr lang="es-CO" dirty="0"/>
        </a:p>
      </dgm:t>
    </dgm:pt>
    <dgm:pt modelId="{3D245A45-6A28-4E0F-8715-805AA474C9BD}" type="parTrans" cxnId="{4BBC6D5B-8FEB-4276-B928-874DF5367D7F}">
      <dgm:prSet/>
      <dgm:spPr/>
      <dgm:t>
        <a:bodyPr/>
        <a:lstStyle/>
        <a:p>
          <a:endParaRPr lang="es-CO"/>
        </a:p>
      </dgm:t>
    </dgm:pt>
    <dgm:pt modelId="{8FCAE413-C557-4151-80EA-E8DFF2A76F4D}" type="sibTrans" cxnId="{4BBC6D5B-8FEB-4276-B928-874DF5367D7F}">
      <dgm:prSet/>
      <dgm:spPr/>
      <dgm:t>
        <a:bodyPr/>
        <a:lstStyle/>
        <a:p>
          <a:endParaRPr lang="es-CO"/>
        </a:p>
      </dgm:t>
    </dgm:pt>
    <dgm:pt modelId="{FC272104-0208-4556-B059-004DB7097352}">
      <dgm:prSet phldrT="[Texto]"/>
      <dgm:spPr/>
      <dgm:t>
        <a:bodyPr/>
        <a:lstStyle/>
        <a:p>
          <a:r>
            <a:rPr lang="es-CO" dirty="0" smtClean="0"/>
            <a:t>Formosa</a:t>
          </a:r>
          <a:endParaRPr lang="es-CO" dirty="0"/>
        </a:p>
      </dgm:t>
    </dgm:pt>
    <dgm:pt modelId="{C1ED7314-BE5C-4418-BD4B-7788CB9078E7}" type="parTrans" cxnId="{5D5F28E7-3A30-4932-9F7C-5C569BE41FB3}">
      <dgm:prSet/>
      <dgm:spPr/>
      <dgm:t>
        <a:bodyPr/>
        <a:lstStyle/>
        <a:p>
          <a:endParaRPr lang="es-CO"/>
        </a:p>
      </dgm:t>
    </dgm:pt>
    <dgm:pt modelId="{CAA8644F-C3F8-44AE-834E-5186DC903E19}" type="sibTrans" cxnId="{5D5F28E7-3A30-4932-9F7C-5C569BE41FB3}">
      <dgm:prSet/>
      <dgm:spPr/>
      <dgm:t>
        <a:bodyPr/>
        <a:lstStyle/>
        <a:p>
          <a:endParaRPr lang="es-CO"/>
        </a:p>
      </dgm:t>
    </dgm:pt>
    <dgm:pt modelId="{29F89B7B-72FD-4975-8C98-DA160E95C84E}">
      <dgm:prSet phldrT="[Texto]"/>
      <dgm:spPr/>
      <dgm:t>
        <a:bodyPr/>
        <a:lstStyle/>
        <a:p>
          <a:pPr algn="ctr"/>
          <a:r>
            <a:rPr lang="es-CO" dirty="0" err="1" smtClean="0"/>
            <a:t>Mediterraneo</a:t>
          </a:r>
          <a:endParaRPr lang="es-CO" dirty="0" smtClean="0"/>
        </a:p>
        <a:p>
          <a:pPr algn="ctr"/>
          <a:r>
            <a:rPr lang="es-CO" dirty="0" err="1" smtClean="0"/>
            <a:t>Asiatico</a:t>
          </a:r>
          <a:endParaRPr lang="es-CO" dirty="0"/>
        </a:p>
      </dgm:t>
    </dgm:pt>
    <dgm:pt modelId="{B8B0EEDE-6E70-48C4-AAEC-6FCF1AD3E157}" type="parTrans" cxnId="{7DBF9CAB-8EDD-402D-A0B4-B2A1D2912FA2}">
      <dgm:prSet/>
      <dgm:spPr/>
      <dgm:t>
        <a:bodyPr/>
        <a:lstStyle/>
        <a:p>
          <a:endParaRPr lang="es-CO"/>
        </a:p>
      </dgm:t>
    </dgm:pt>
    <dgm:pt modelId="{8DF1F779-2E97-451C-963D-6494C2A0CB2B}" type="sibTrans" cxnId="{7DBF9CAB-8EDD-402D-A0B4-B2A1D2912FA2}">
      <dgm:prSet/>
      <dgm:spPr/>
      <dgm:t>
        <a:bodyPr/>
        <a:lstStyle/>
        <a:p>
          <a:endParaRPr lang="es-CO"/>
        </a:p>
      </dgm:t>
    </dgm:pt>
    <dgm:pt modelId="{879DFDB8-9B0F-4E7C-9ABE-7965DC694DFE}">
      <dgm:prSet phldrT="[Texto]"/>
      <dgm:spPr/>
      <dgm:t>
        <a:bodyPr/>
        <a:lstStyle/>
        <a:p>
          <a:r>
            <a:rPr lang="es-CO" dirty="0" smtClean="0"/>
            <a:t>Mar de china Oriental</a:t>
          </a:r>
          <a:endParaRPr lang="es-CO" dirty="0"/>
        </a:p>
      </dgm:t>
    </dgm:pt>
    <dgm:pt modelId="{DFDFF670-70FB-4E0E-9258-E803780DE0AA}" type="parTrans" cxnId="{2937CEC0-610B-4072-A4C1-8706AA747BC5}">
      <dgm:prSet/>
      <dgm:spPr/>
      <dgm:t>
        <a:bodyPr/>
        <a:lstStyle/>
        <a:p>
          <a:endParaRPr lang="es-CO"/>
        </a:p>
      </dgm:t>
    </dgm:pt>
    <dgm:pt modelId="{579A9069-B452-4C76-A12F-209C7FDE58CF}" type="sibTrans" cxnId="{2937CEC0-610B-4072-A4C1-8706AA747BC5}">
      <dgm:prSet/>
      <dgm:spPr/>
      <dgm:t>
        <a:bodyPr/>
        <a:lstStyle/>
        <a:p>
          <a:endParaRPr lang="es-CO"/>
        </a:p>
      </dgm:t>
    </dgm:pt>
    <dgm:pt modelId="{8E430F20-551C-4A2A-A450-0F7BFB0BB90E}" type="pres">
      <dgm:prSet presAssocID="{E0119A1B-5D5C-4DC5-B3D3-746B4D36BE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AA13ED3-351F-426A-B6AD-7B3FC8037459}" type="pres">
      <dgm:prSet presAssocID="{92ADB835-CE0D-4A78-9230-94A465550593}" presName="composite" presStyleCnt="0"/>
      <dgm:spPr/>
    </dgm:pt>
    <dgm:pt modelId="{764BCFE7-3B19-400E-BF5C-E5ED2C57E223}" type="pres">
      <dgm:prSet presAssocID="{92ADB835-CE0D-4A78-9230-94A46555059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C6C6FD-4B6B-4ACE-B9BC-772625C4FFDF}" type="pres">
      <dgm:prSet presAssocID="{92ADB835-CE0D-4A78-9230-94A465550593}" presName="parSh" presStyleLbl="node1" presStyleIdx="0" presStyleCnt="3"/>
      <dgm:spPr/>
      <dgm:t>
        <a:bodyPr/>
        <a:lstStyle/>
        <a:p>
          <a:endParaRPr lang="es-CO"/>
        </a:p>
      </dgm:t>
    </dgm:pt>
    <dgm:pt modelId="{91B62785-0D59-4B70-8F09-23A30BBC306B}" type="pres">
      <dgm:prSet presAssocID="{92ADB835-CE0D-4A78-9230-94A465550593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F4DB33-83A4-4D90-8C3E-B4B3D7DEFCE7}" type="pres">
      <dgm:prSet presAssocID="{C70018EA-7866-49B3-89A3-954D026A693D}" presName="sibTrans" presStyleLbl="sibTrans2D1" presStyleIdx="0" presStyleCnt="2"/>
      <dgm:spPr/>
      <dgm:t>
        <a:bodyPr/>
        <a:lstStyle/>
        <a:p>
          <a:endParaRPr lang="es-CO"/>
        </a:p>
      </dgm:t>
    </dgm:pt>
    <dgm:pt modelId="{DF07E9B0-9022-451A-B6AE-E2F8D2AE160C}" type="pres">
      <dgm:prSet presAssocID="{C70018EA-7866-49B3-89A3-954D026A693D}" presName="connTx" presStyleLbl="sibTrans2D1" presStyleIdx="0" presStyleCnt="2"/>
      <dgm:spPr/>
      <dgm:t>
        <a:bodyPr/>
        <a:lstStyle/>
        <a:p>
          <a:endParaRPr lang="es-CO"/>
        </a:p>
      </dgm:t>
    </dgm:pt>
    <dgm:pt modelId="{69151EA1-A25B-4A5D-8A24-07ED2F58CE87}" type="pres">
      <dgm:prSet presAssocID="{52638480-87CE-4C95-9A19-577589714069}" presName="composite" presStyleCnt="0"/>
      <dgm:spPr/>
    </dgm:pt>
    <dgm:pt modelId="{0901CC30-0748-4691-AAE1-9EE5C3A5A6D6}" type="pres">
      <dgm:prSet presAssocID="{52638480-87CE-4C95-9A19-57758971406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6F6DF9-13A7-4D06-974C-35DDA2935225}" type="pres">
      <dgm:prSet presAssocID="{52638480-87CE-4C95-9A19-577589714069}" presName="parSh" presStyleLbl="node1" presStyleIdx="1" presStyleCnt="3"/>
      <dgm:spPr/>
      <dgm:t>
        <a:bodyPr/>
        <a:lstStyle/>
        <a:p>
          <a:endParaRPr lang="es-CO"/>
        </a:p>
      </dgm:t>
    </dgm:pt>
    <dgm:pt modelId="{4DE5C385-F524-49AD-92E2-F9FA0CBBAA99}" type="pres">
      <dgm:prSet presAssocID="{52638480-87CE-4C95-9A19-57758971406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8BCC06-D29F-4E69-8C8F-E55D102D5DA7}" type="pres">
      <dgm:prSet presAssocID="{8FCAE413-C557-4151-80EA-E8DFF2A76F4D}" presName="sibTrans" presStyleLbl="sibTrans2D1" presStyleIdx="1" presStyleCnt="2"/>
      <dgm:spPr/>
      <dgm:t>
        <a:bodyPr/>
        <a:lstStyle/>
        <a:p>
          <a:endParaRPr lang="es-CO"/>
        </a:p>
      </dgm:t>
    </dgm:pt>
    <dgm:pt modelId="{BE5CFA26-BEA4-4C80-85CF-B86E33E68058}" type="pres">
      <dgm:prSet presAssocID="{8FCAE413-C557-4151-80EA-E8DFF2A76F4D}" presName="connTx" presStyleLbl="sibTrans2D1" presStyleIdx="1" presStyleCnt="2"/>
      <dgm:spPr/>
      <dgm:t>
        <a:bodyPr/>
        <a:lstStyle/>
        <a:p>
          <a:endParaRPr lang="es-CO"/>
        </a:p>
      </dgm:t>
    </dgm:pt>
    <dgm:pt modelId="{806D7DDB-4A4B-4AA9-9D33-E40080C8AFFC}" type="pres">
      <dgm:prSet presAssocID="{29F89B7B-72FD-4975-8C98-DA160E95C84E}" presName="composite" presStyleCnt="0"/>
      <dgm:spPr/>
    </dgm:pt>
    <dgm:pt modelId="{7602C591-A6D8-4D85-8D9C-280BB26DB4CB}" type="pres">
      <dgm:prSet presAssocID="{29F89B7B-72FD-4975-8C98-DA160E95C84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8D3B2B-5A5A-4A23-9A21-4DB832A58DC3}" type="pres">
      <dgm:prSet presAssocID="{29F89B7B-72FD-4975-8C98-DA160E95C84E}" presName="parSh" presStyleLbl="node1" presStyleIdx="2" presStyleCnt="3"/>
      <dgm:spPr/>
      <dgm:t>
        <a:bodyPr/>
        <a:lstStyle/>
        <a:p>
          <a:endParaRPr lang="es-CO"/>
        </a:p>
      </dgm:t>
    </dgm:pt>
    <dgm:pt modelId="{2A999165-E700-43B7-9B88-87B560CAB849}" type="pres">
      <dgm:prSet presAssocID="{29F89B7B-72FD-4975-8C98-DA160E95C84E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BBAD161-B027-4505-B478-49C2B7F6F3B2}" srcId="{92ADB835-CE0D-4A78-9230-94A465550593}" destId="{789F76A1-FCB2-4931-89CC-D43180C4BBA8}" srcOrd="0" destOrd="0" parTransId="{45E69E7A-6A8C-418B-9BF6-A8BCFACBCF14}" sibTransId="{0D66FA18-A7BC-4682-8506-7283EE7F929B}"/>
    <dgm:cxn modelId="{5959810D-DF27-43F4-A99E-FB8FF8A0E01F}" type="presOf" srcId="{52638480-87CE-4C95-9A19-577589714069}" destId="{0901CC30-0748-4691-AAE1-9EE5C3A5A6D6}" srcOrd="0" destOrd="0" presId="urn:microsoft.com/office/officeart/2005/8/layout/process3"/>
    <dgm:cxn modelId="{5D5F28E7-3A30-4932-9F7C-5C569BE41FB3}" srcId="{52638480-87CE-4C95-9A19-577589714069}" destId="{FC272104-0208-4556-B059-004DB7097352}" srcOrd="0" destOrd="0" parTransId="{C1ED7314-BE5C-4418-BD4B-7788CB9078E7}" sibTransId="{CAA8644F-C3F8-44AE-834E-5186DC903E19}"/>
    <dgm:cxn modelId="{35FFA881-D51F-4AB1-8679-012554F93D6F}" type="presOf" srcId="{8FCAE413-C557-4151-80EA-E8DFF2A76F4D}" destId="{BE5CFA26-BEA4-4C80-85CF-B86E33E68058}" srcOrd="1" destOrd="0" presId="urn:microsoft.com/office/officeart/2005/8/layout/process3"/>
    <dgm:cxn modelId="{C1A97448-6391-43B4-91C5-8EA2F2DE6E79}" type="presOf" srcId="{29F89B7B-72FD-4975-8C98-DA160E95C84E}" destId="{7602C591-A6D8-4D85-8D9C-280BB26DB4CB}" srcOrd="0" destOrd="0" presId="urn:microsoft.com/office/officeart/2005/8/layout/process3"/>
    <dgm:cxn modelId="{CE1761FA-8773-41E6-A1C7-2EF28133EABD}" type="presOf" srcId="{92ADB835-CE0D-4A78-9230-94A465550593}" destId="{DEC6C6FD-4B6B-4ACE-B9BC-772625C4FFDF}" srcOrd="1" destOrd="0" presId="urn:microsoft.com/office/officeart/2005/8/layout/process3"/>
    <dgm:cxn modelId="{A251C57D-19B8-4BEF-A2AB-D1733BDC3703}" type="presOf" srcId="{8FCAE413-C557-4151-80EA-E8DFF2A76F4D}" destId="{C88BCC06-D29F-4E69-8C8F-E55D102D5DA7}" srcOrd="0" destOrd="0" presId="urn:microsoft.com/office/officeart/2005/8/layout/process3"/>
    <dgm:cxn modelId="{7DBF9CAB-8EDD-402D-A0B4-B2A1D2912FA2}" srcId="{E0119A1B-5D5C-4DC5-B3D3-746B4D36BE9F}" destId="{29F89B7B-72FD-4975-8C98-DA160E95C84E}" srcOrd="2" destOrd="0" parTransId="{B8B0EEDE-6E70-48C4-AAEC-6FCF1AD3E157}" sibTransId="{8DF1F779-2E97-451C-963D-6494C2A0CB2B}"/>
    <dgm:cxn modelId="{EB5CDB48-CC68-40CB-BC72-450528A10354}" type="presOf" srcId="{52638480-87CE-4C95-9A19-577589714069}" destId="{F26F6DF9-13A7-4D06-974C-35DDA2935225}" srcOrd="1" destOrd="0" presId="urn:microsoft.com/office/officeart/2005/8/layout/process3"/>
    <dgm:cxn modelId="{2937CEC0-610B-4072-A4C1-8706AA747BC5}" srcId="{29F89B7B-72FD-4975-8C98-DA160E95C84E}" destId="{879DFDB8-9B0F-4E7C-9ABE-7965DC694DFE}" srcOrd="0" destOrd="0" parTransId="{DFDFF670-70FB-4E0E-9258-E803780DE0AA}" sibTransId="{579A9069-B452-4C76-A12F-209C7FDE58CF}"/>
    <dgm:cxn modelId="{CDFB4088-2C00-401A-B148-84466BE73FEC}" type="presOf" srcId="{879DFDB8-9B0F-4E7C-9ABE-7965DC694DFE}" destId="{2A999165-E700-43B7-9B88-87B560CAB849}" srcOrd="0" destOrd="0" presId="urn:microsoft.com/office/officeart/2005/8/layout/process3"/>
    <dgm:cxn modelId="{E3E74BC7-354C-4754-AD19-2ABD59D5300B}" srcId="{E0119A1B-5D5C-4DC5-B3D3-746B4D36BE9F}" destId="{92ADB835-CE0D-4A78-9230-94A465550593}" srcOrd="0" destOrd="0" parTransId="{B26BBA52-EFD7-45D2-A67B-C1759029BF6D}" sibTransId="{C70018EA-7866-49B3-89A3-954D026A693D}"/>
    <dgm:cxn modelId="{0D1ECD6F-1383-4548-8E5B-9FE7BDD54D7D}" type="presOf" srcId="{C70018EA-7866-49B3-89A3-954D026A693D}" destId="{BEF4DB33-83A4-4D90-8C3E-B4B3D7DEFCE7}" srcOrd="0" destOrd="0" presId="urn:microsoft.com/office/officeart/2005/8/layout/process3"/>
    <dgm:cxn modelId="{7B00698A-0B70-4BC3-AF55-22A49D1BC542}" type="presOf" srcId="{29F89B7B-72FD-4975-8C98-DA160E95C84E}" destId="{5F8D3B2B-5A5A-4A23-9A21-4DB832A58DC3}" srcOrd="1" destOrd="0" presId="urn:microsoft.com/office/officeart/2005/8/layout/process3"/>
    <dgm:cxn modelId="{AC7FA7C0-1E15-42A3-B50A-10B700E5292C}" type="presOf" srcId="{C70018EA-7866-49B3-89A3-954D026A693D}" destId="{DF07E9B0-9022-451A-B6AE-E2F8D2AE160C}" srcOrd="1" destOrd="0" presId="urn:microsoft.com/office/officeart/2005/8/layout/process3"/>
    <dgm:cxn modelId="{957F76D5-58B9-4FFF-AFB1-F27A3761F896}" type="presOf" srcId="{92ADB835-CE0D-4A78-9230-94A465550593}" destId="{764BCFE7-3B19-400E-BF5C-E5ED2C57E223}" srcOrd="0" destOrd="0" presId="urn:microsoft.com/office/officeart/2005/8/layout/process3"/>
    <dgm:cxn modelId="{4BBC6D5B-8FEB-4276-B928-874DF5367D7F}" srcId="{E0119A1B-5D5C-4DC5-B3D3-746B4D36BE9F}" destId="{52638480-87CE-4C95-9A19-577589714069}" srcOrd="1" destOrd="0" parTransId="{3D245A45-6A28-4E0F-8715-805AA474C9BD}" sibTransId="{8FCAE413-C557-4151-80EA-E8DFF2A76F4D}"/>
    <dgm:cxn modelId="{31AA8FA3-0F19-4540-8F43-142B3AE4E13F}" type="presOf" srcId="{789F76A1-FCB2-4931-89CC-D43180C4BBA8}" destId="{91B62785-0D59-4B70-8F09-23A30BBC306B}" srcOrd="0" destOrd="0" presId="urn:microsoft.com/office/officeart/2005/8/layout/process3"/>
    <dgm:cxn modelId="{70C70798-B00F-4BD3-BC67-6746C83E54CB}" type="presOf" srcId="{FC272104-0208-4556-B059-004DB7097352}" destId="{4DE5C385-F524-49AD-92E2-F9FA0CBBAA99}" srcOrd="0" destOrd="0" presId="urn:microsoft.com/office/officeart/2005/8/layout/process3"/>
    <dgm:cxn modelId="{116552ED-EFA5-4089-986A-36A9E69EB4EF}" type="presOf" srcId="{E0119A1B-5D5C-4DC5-B3D3-746B4D36BE9F}" destId="{8E430F20-551C-4A2A-A450-0F7BFB0BB90E}" srcOrd="0" destOrd="0" presId="urn:microsoft.com/office/officeart/2005/8/layout/process3"/>
    <dgm:cxn modelId="{18F0ABA2-7834-4DBF-A04E-DFF9E3400DAB}" type="presParOf" srcId="{8E430F20-551C-4A2A-A450-0F7BFB0BB90E}" destId="{0AA13ED3-351F-426A-B6AD-7B3FC8037459}" srcOrd="0" destOrd="0" presId="urn:microsoft.com/office/officeart/2005/8/layout/process3"/>
    <dgm:cxn modelId="{36ACEF86-0AED-4947-AA93-B33622DC5145}" type="presParOf" srcId="{0AA13ED3-351F-426A-B6AD-7B3FC8037459}" destId="{764BCFE7-3B19-400E-BF5C-E5ED2C57E223}" srcOrd="0" destOrd="0" presId="urn:microsoft.com/office/officeart/2005/8/layout/process3"/>
    <dgm:cxn modelId="{3865E9CE-2A75-430F-8437-EC627E0243F1}" type="presParOf" srcId="{0AA13ED3-351F-426A-B6AD-7B3FC8037459}" destId="{DEC6C6FD-4B6B-4ACE-B9BC-772625C4FFDF}" srcOrd="1" destOrd="0" presId="urn:microsoft.com/office/officeart/2005/8/layout/process3"/>
    <dgm:cxn modelId="{5910EE24-4784-4245-A186-2C061494FC6D}" type="presParOf" srcId="{0AA13ED3-351F-426A-B6AD-7B3FC8037459}" destId="{91B62785-0D59-4B70-8F09-23A30BBC306B}" srcOrd="2" destOrd="0" presId="urn:microsoft.com/office/officeart/2005/8/layout/process3"/>
    <dgm:cxn modelId="{3C19E40E-19B8-4635-85B6-E733948BE586}" type="presParOf" srcId="{8E430F20-551C-4A2A-A450-0F7BFB0BB90E}" destId="{BEF4DB33-83A4-4D90-8C3E-B4B3D7DEFCE7}" srcOrd="1" destOrd="0" presId="urn:microsoft.com/office/officeart/2005/8/layout/process3"/>
    <dgm:cxn modelId="{231C1085-7AFE-4205-B687-6C1B99492A08}" type="presParOf" srcId="{BEF4DB33-83A4-4D90-8C3E-B4B3D7DEFCE7}" destId="{DF07E9B0-9022-451A-B6AE-E2F8D2AE160C}" srcOrd="0" destOrd="0" presId="urn:microsoft.com/office/officeart/2005/8/layout/process3"/>
    <dgm:cxn modelId="{D18C9F7F-ADAA-4488-9A25-21782856291A}" type="presParOf" srcId="{8E430F20-551C-4A2A-A450-0F7BFB0BB90E}" destId="{69151EA1-A25B-4A5D-8A24-07ED2F58CE87}" srcOrd="2" destOrd="0" presId="urn:microsoft.com/office/officeart/2005/8/layout/process3"/>
    <dgm:cxn modelId="{983D2183-6B47-4D08-9EFC-D8D53FF3CE19}" type="presParOf" srcId="{69151EA1-A25B-4A5D-8A24-07ED2F58CE87}" destId="{0901CC30-0748-4691-AAE1-9EE5C3A5A6D6}" srcOrd="0" destOrd="0" presId="urn:microsoft.com/office/officeart/2005/8/layout/process3"/>
    <dgm:cxn modelId="{2705DFE7-7775-49ED-BC80-65F053D57A54}" type="presParOf" srcId="{69151EA1-A25B-4A5D-8A24-07ED2F58CE87}" destId="{F26F6DF9-13A7-4D06-974C-35DDA2935225}" srcOrd="1" destOrd="0" presId="urn:microsoft.com/office/officeart/2005/8/layout/process3"/>
    <dgm:cxn modelId="{5E3E6C7B-13E0-44E4-AF72-02D23D7E46F2}" type="presParOf" srcId="{69151EA1-A25B-4A5D-8A24-07ED2F58CE87}" destId="{4DE5C385-F524-49AD-92E2-F9FA0CBBAA99}" srcOrd="2" destOrd="0" presId="urn:microsoft.com/office/officeart/2005/8/layout/process3"/>
    <dgm:cxn modelId="{50F4C4C6-0973-437D-8723-57F8392AB6A1}" type="presParOf" srcId="{8E430F20-551C-4A2A-A450-0F7BFB0BB90E}" destId="{C88BCC06-D29F-4E69-8C8F-E55D102D5DA7}" srcOrd="3" destOrd="0" presId="urn:microsoft.com/office/officeart/2005/8/layout/process3"/>
    <dgm:cxn modelId="{2CF50504-9BDD-4EBE-AF24-93844F3B1017}" type="presParOf" srcId="{C88BCC06-D29F-4E69-8C8F-E55D102D5DA7}" destId="{BE5CFA26-BEA4-4C80-85CF-B86E33E68058}" srcOrd="0" destOrd="0" presId="urn:microsoft.com/office/officeart/2005/8/layout/process3"/>
    <dgm:cxn modelId="{746C5FB6-34B3-47EA-BD98-01962569FD86}" type="presParOf" srcId="{8E430F20-551C-4A2A-A450-0F7BFB0BB90E}" destId="{806D7DDB-4A4B-4AA9-9D33-E40080C8AFFC}" srcOrd="4" destOrd="0" presId="urn:microsoft.com/office/officeart/2005/8/layout/process3"/>
    <dgm:cxn modelId="{F5291E73-2445-40BD-AF33-3A4F8E4E3BB7}" type="presParOf" srcId="{806D7DDB-4A4B-4AA9-9D33-E40080C8AFFC}" destId="{7602C591-A6D8-4D85-8D9C-280BB26DB4CB}" srcOrd="0" destOrd="0" presId="urn:microsoft.com/office/officeart/2005/8/layout/process3"/>
    <dgm:cxn modelId="{E0853769-944A-4737-873B-BC6D3F3C0AEC}" type="presParOf" srcId="{806D7DDB-4A4B-4AA9-9D33-E40080C8AFFC}" destId="{5F8D3B2B-5A5A-4A23-9A21-4DB832A58DC3}" srcOrd="1" destOrd="0" presId="urn:microsoft.com/office/officeart/2005/8/layout/process3"/>
    <dgm:cxn modelId="{1C093064-3FCF-4D92-9D5A-2583F4531588}" type="presParOf" srcId="{806D7DDB-4A4B-4AA9-9D33-E40080C8AFFC}" destId="{2A999165-E700-43B7-9B88-87B560CAB84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B3767D-6B40-40FA-A4CD-4AD62D0415C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1CB84DD-7653-4296-8C6A-BAEF3C6B53A4}">
      <dgm:prSet phldrT="[Texto]"/>
      <dgm:spPr/>
      <dgm:t>
        <a:bodyPr/>
        <a:lstStyle/>
        <a:p>
          <a:r>
            <a:rPr lang="es-CO" dirty="0" smtClean="0"/>
            <a:t>Revolución de 1911 e instauración de la república en China</a:t>
          </a:r>
          <a:endParaRPr lang="es-CO" dirty="0"/>
        </a:p>
      </dgm:t>
    </dgm:pt>
    <dgm:pt modelId="{EC284FD6-2C52-47AD-A860-7BA6D7BF6017}" type="parTrans" cxnId="{2403396A-2B1C-43FC-AA38-76AA4332648B}">
      <dgm:prSet/>
      <dgm:spPr/>
      <dgm:t>
        <a:bodyPr/>
        <a:lstStyle/>
        <a:p>
          <a:endParaRPr lang="es-CO"/>
        </a:p>
      </dgm:t>
    </dgm:pt>
    <dgm:pt modelId="{10FEABDA-9F9F-48B5-92D0-92E33FB6609C}" type="sibTrans" cxnId="{2403396A-2B1C-43FC-AA38-76AA4332648B}">
      <dgm:prSet/>
      <dgm:spPr/>
      <dgm:t>
        <a:bodyPr/>
        <a:lstStyle/>
        <a:p>
          <a:endParaRPr lang="es-CO"/>
        </a:p>
      </dgm:t>
    </dgm:pt>
    <dgm:pt modelId="{F50CA9CF-925F-4B79-8683-DE22B1391F8B}">
      <dgm:prSet phldrT="[Texto]"/>
      <dgm:spPr/>
      <dgm:t>
        <a:bodyPr/>
        <a:lstStyle/>
        <a:p>
          <a:r>
            <a:rPr lang="es-CO" dirty="0" smtClean="0"/>
            <a:t>Interés estratégico: posición dominante sobre la frontera</a:t>
          </a:r>
          <a:endParaRPr lang="es-CO" dirty="0"/>
        </a:p>
      </dgm:t>
    </dgm:pt>
    <dgm:pt modelId="{B73A60CC-FE0C-4484-B6DA-7BAC4D7D672A}" type="parTrans" cxnId="{5B61FD46-B343-424F-9EE1-95ACA86F01A1}">
      <dgm:prSet/>
      <dgm:spPr/>
      <dgm:t>
        <a:bodyPr/>
        <a:lstStyle/>
        <a:p>
          <a:endParaRPr lang="es-CO"/>
        </a:p>
      </dgm:t>
    </dgm:pt>
    <dgm:pt modelId="{1EEB57AB-167F-4B28-A58E-CF096CFF60D9}" type="sibTrans" cxnId="{5B61FD46-B343-424F-9EE1-95ACA86F01A1}">
      <dgm:prSet/>
      <dgm:spPr/>
      <dgm:t>
        <a:bodyPr/>
        <a:lstStyle/>
        <a:p>
          <a:endParaRPr lang="es-CO"/>
        </a:p>
      </dgm:t>
    </dgm:pt>
    <dgm:pt modelId="{312E2463-6CF0-4B53-AC2F-FE071B6F211F}">
      <dgm:prSet phldrT="[Texto]"/>
      <dgm:spPr/>
      <dgm:t>
        <a:bodyPr/>
        <a:lstStyle/>
        <a:p>
          <a:r>
            <a:rPr lang="es-CO" dirty="0" smtClean="0"/>
            <a:t>Integración de “ un </a:t>
          </a:r>
          <a:r>
            <a:rPr lang="es-CO" dirty="0" err="1" smtClean="0"/>
            <a:t>pais</a:t>
          </a:r>
          <a:r>
            <a:rPr lang="es-CO" dirty="0" smtClean="0"/>
            <a:t> dos sistemas”</a:t>
          </a:r>
          <a:endParaRPr lang="es-CO" dirty="0"/>
        </a:p>
      </dgm:t>
    </dgm:pt>
    <dgm:pt modelId="{213722C5-5E5E-45B8-AEFC-54C7D4667683}" type="parTrans" cxnId="{A8AA89F8-054E-402F-8D5B-70093F42074A}">
      <dgm:prSet/>
      <dgm:spPr/>
      <dgm:t>
        <a:bodyPr/>
        <a:lstStyle/>
        <a:p>
          <a:endParaRPr lang="es-CO"/>
        </a:p>
      </dgm:t>
    </dgm:pt>
    <dgm:pt modelId="{1185E1DE-A803-4430-92E5-611553C97563}" type="sibTrans" cxnId="{A8AA89F8-054E-402F-8D5B-70093F42074A}">
      <dgm:prSet/>
      <dgm:spPr/>
      <dgm:t>
        <a:bodyPr/>
        <a:lstStyle/>
        <a:p>
          <a:endParaRPr lang="es-CO"/>
        </a:p>
      </dgm:t>
    </dgm:pt>
    <dgm:pt modelId="{410DF2E7-DCF4-4123-8718-F669AB08CEDD}" type="pres">
      <dgm:prSet presAssocID="{D4B3767D-6B40-40FA-A4CD-4AD62D0415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C7F6272-1E61-427F-BA26-513AD392966F}" type="pres">
      <dgm:prSet presAssocID="{31CB84DD-7653-4296-8C6A-BAEF3C6B53A4}" presName="parentLin" presStyleCnt="0"/>
      <dgm:spPr/>
    </dgm:pt>
    <dgm:pt modelId="{F6871E3E-81CD-4D78-A006-38569180BE02}" type="pres">
      <dgm:prSet presAssocID="{31CB84DD-7653-4296-8C6A-BAEF3C6B53A4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5659010B-6F4E-4028-A606-61AFB79A747B}" type="pres">
      <dgm:prSet presAssocID="{31CB84DD-7653-4296-8C6A-BAEF3C6B53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90D5FD-9E31-494F-AC1E-7FAC9A17664B}" type="pres">
      <dgm:prSet presAssocID="{31CB84DD-7653-4296-8C6A-BAEF3C6B53A4}" presName="negativeSpace" presStyleCnt="0"/>
      <dgm:spPr/>
    </dgm:pt>
    <dgm:pt modelId="{2ED2CEA7-2F52-4610-BFD9-7B0BBFB3BCCF}" type="pres">
      <dgm:prSet presAssocID="{31CB84DD-7653-4296-8C6A-BAEF3C6B53A4}" presName="childText" presStyleLbl="conFgAcc1" presStyleIdx="0" presStyleCnt="3">
        <dgm:presLayoutVars>
          <dgm:bulletEnabled val="1"/>
        </dgm:presLayoutVars>
      </dgm:prSet>
      <dgm:spPr/>
    </dgm:pt>
    <dgm:pt modelId="{9EF7215A-727A-4B25-AB38-AD845233CCE4}" type="pres">
      <dgm:prSet presAssocID="{10FEABDA-9F9F-48B5-92D0-92E33FB6609C}" presName="spaceBetweenRectangles" presStyleCnt="0"/>
      <dgm:spPr/>
    </dgm:pt>
    <dgm:pt modelId="{5CA8B959-8A13-4848-94D3-A8BDA94A4BB0}" type="pres">
      <dgm:prSet presAssocID="{F50CA9CF-925F-4B79-8683-DE22B1391F8B}" presName="parentLin" presStyleCnt="0"/>
      <dgm:spPr/>
    </dgm:pt>
    <dgm:pt modelId="{D669FE49-7C50-40E4-8A4F-8AFC9B040DD8}" type="pres">
      <dgm:prSet presAssocID="{F50CA9CF-925F-4B79-8683-DE22B1391F8B}" presName="parentLeftMargin" presStyleLbl="node1" presStyleIdx="0" presStyleCnt="3"/>
      <dgm:spPr/>
      <dgm:t>
        <a:bodyPr/>
        <a:lstStyle/>
        <a:p>
          <a:endParaRPr lang="es-CO"/>
        </a:p>
      </dgm:t>
    </dgm:pt>
    <dgm:pt modelId="{074BBE91-BC10-4943-A808-F92A7200CFC8}" type="pres">
      <dgm:prSet presAssocID="{F50CA9CF-925F-4B79-8683-DE22B1391F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9E9414-D1D6-433A-8606-A7516ABE2EA3}" type="pres">
      <dgm:prSet presAssocID="{F50CA9CF-925F-4B79-8683-DE22B1391F8B}" presName="negativeSpace" presStyleCnt="0"/>
      <dgm:spPr/>
    </dgm:pt>
    <dgm:pt modelId="{CA1A6E62-B05D-4B4A-A4F3-61F6C1A9BA18}" type="pres">
      <dgm:prSet presAssocID="{F50CA9CF-925F-4B79-8683-DE22B1391F8B}" presName="childText" presStyleLbl="conFgAcc1" presStyleIdx="1" presStyleCnt="3">
        <dgm:presLayoutVars>
          <dgm:bulletEnabled val="1"/>
        </dgm:presLayoutVars>
      </dgm:prSet>
      <dgm:spPr/>
    </dgm:pt>
    <dgm:pt modelId="{8A09D9CE-4DB2-433B-8AF8-A2039C2B0F7F}" type="pres">
      <dgm:prSet presAssocID="{1EEB57AB-167F-4B28-A58E-CF096CFF60D9}" presName="spaceBetweenRectangles" presStyleCnt="0"/>
      <dgm:spPr/>
    </dgm:pt>
    <dgm:pt modelId="{1AF52E22-E153-49AF-AA15-488976196C2D}" type="pres">
      <dgm:prSet presAssocID="{312E2463-6CF0-4B53-AC2F-FE071B6F211F}" presName="parentLin" presStyleCnt="0"/>
      <dgm:spPr/>
    </dgm:pt>
    <dgm:pt modelId="{9B3BF071-FF4B-408D-B904-C9FAF5D62A04}" type="pres">
      <dgm:prSet presAssocID="{312E2463-6CF0-4B53-AC2F-FE071B6F211F}" presName="parentLeftMargin" presStyleLbl="node1" presStyleIdx="1" presStyleCnt="3"/>
      <dgm:spPr/>
      <dgm:t>
        <a:bodyPr/>
        <a:lstStyle/>
        <a:p>
          <a:endParaRPr lang="es-CO"/>
        </a:p>
      </dgm:t>
    </dgm:pt>
    <dgm:pt modelId="{590108BE-DB78-4210-A9A2-7B653586060A}" type="pres">
      <dgm:prSet presAssocID="{312E2463-6CF0-4B53-AC2F-FE071B6F21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54CC5F-837C-4852-9DD2-1EE4F66279F0}" type="pres">
      <dgm:prSet presAssocID="{312E2463-6CF0-4B53-AC2F-FE071B6F211F}" presName="negativeSpace" presStyleCnt="0"/>
      <dgm:spPr/>
    </dgm:pt>
    <dgm:pt modelId="{FF1327FB-D6B4-4CD6-8D97-2F1F0DFFD449}" type="pres">
      <dgm:prSet presAssocID="{312E2463-6CF0-4B53-AC2F-FE071B6F211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E037211-F736-468F-A1A9-1A84D5308128}" type="presOf" srcId="{312E2463-6CF0-4B53-AC2F-FE071B6F211F}" destId="{590108BE-DB78-4210-A9A2-7B653586060A}" srcOrd="1" destOrd="0" presId="urn:microsoft.com/office/officeart/2005/8/layout/list1"/>
    <dgm:cxn modelId="{48701C3E-70BD-414E-9039-770D3E03A4E2}" type="presOf" srcId="{F50CA9CF-925F-4B79-8683-DE22B1391F8B}" destId="{074BBE91-BC10-4943-A808-F92A7200CFC8}" srcOrd="1" destOrd="0" presId="urn:microsoft.com/office/officeart/2005/8/layout/list1"/>
    <dgm:cxn modelId="{A333D2DA-4828-4E5E-92CB-14F992BB1154}" type="presOf" srcId="{F50CA9CF-925F-4B79-8683-DE22B1391F8B}" destId="{D669FE49-7C50-40E4-8A4F-8AFC9B040DD8}" srcOrd="0" destOrd="0" presId="urn:microsoft.com/office/officeart/2005/8/layout/list1"/>
    <dgm:cxn modelId="{A8AA89F8-054E-402F-8D5B-70093F42074A}" srcId="{D4B3767D-6B40-40FA-A4CD-4AD62D0415CC}" destId="{312E2463-6CF0-4B53-AC2F-FE071B6F211F}" srcOrd="2" destOrd="0" parTransId="{213722C5-5E5E-45B8-AEFC-54C7D4667683}" sibTransId="{1185E1DE-A803-4430-92E5-611553C97563}"/>
    <dgm:cxn modelId="{962A856C-C8CA-4F64-9E42-628F6CB772E5}" type="presOf" srcId="{31CB84DD-7653-4296-8C6A-BAEF3C6B53A4}" destId="{5659010B-6F4E-4028-A606-61AFB79A747B}" srcOrd="1" destOrd="0" presId="urn:microsoft.com/office/officeart/2005/8/layout/list1"/>
    <dgm:cxn modelId="{33D86147-B7B3-491E-A808-3AFBCCF42D16}" type="presOf" srcId="{31CB84DD-7653-4296-8C6A-BAEF3C6B53A4}" destId="{F6871E3E-81CD-4D78-A006-38569180BE02}" srcOrd="0" destOrd="0" presId="urn:microsoft.com/office/officeart/2005/8/layout/list1"/>
    <dgm:cxn modelId="{DDC31606-2DFB-4598-B9EB-23E81A6D2051}" type="presOf" srcId="{D4B3767D-6B40-40FA-A4CD-4AD62D0415CC}" destId="{410DF2E7-DCF4-4123-8718-F669AB08CEDD}" srcOrd="0" destOrd="0" presId="urn:microsoft.com/office/officeart/2005/8/layout/list1"/>
    <dgm:cxn modelId="{2403396A-2B1C-43FC-AA38-76AA4332648B}" srcId="{D4B3767D-6B40-40FA-A4CD-4AD62D0415CC}" destId="{31CB84DD-7653-4296-8C6A-BAEF3C6B53A4}" srcOrd="0" destOrd="0" parTransId="{EC284FD6-2C52-47AD-A860-7BA6D7BF6017}" sibTransId="{10FEABDA-9F9F-48B5-92D0-92E33FB6609C}"/>
    <dgm:cxn modelId="{6132E5ED-5F14-47C1-88AD-9CF19318A303}" type="presOf" srcId="{312E2463-6CF0-4B53-AC2F-FE071B6F211F}" destId="{9B3BF071-FF4B-408D-B904-C9FAF5D62A04}" srcOrd="0" destOrd="0" presId="urn:microsoft.com/office/officeart/2005/8/layout/list1"/>
    <dgm:cxn modelId="{5B61FD46-B343-424F-9EE1-95ACA86F01A1}" srcId="{D4B3767D-6B40-40FA-A4CD-4AD62D0415CC}" destId="{F50CA9CF-925F-4B79-8683-DE22B1391F8B}" srcOrd="1" destOrd="0" parTransId="{B73A60CC-FE0C-4484-B6DA-7BAC4D7D672A}" sibTransId="{1EEB57AB-167F-4B28-A58E-CF096CFF60D9}"/>
    <dgm:cxn modelId="{95245E24-EB6F-4F76-8CC8-C792C3EB51BD}" type="presParOf" srcId="{410DF2E7-DCF4-4123-8718-F669AB08CEDD}" destId="{7C7F6272-1E61-427F-BA26-513AD392966F}" srcOrd="0" destOrd="0" presId="urn:microsoft.com/office/officeart/2005/8/layout/list1"/>
    <dgm:cxn modelId="{CC59EF5B-B29E-4E0A-AA4A-484D7CA73FDF}" type="presParOf" srcId="{7C7F6272-1E61-427F-BA26-513AD392966F}" destId="{F6871E3E-81CD-4D78-A006-38569180BE02}" srcOrd="0" destOrd="0" presId="urn:microsoft.com/office/officeart/2005/8/layout/list1"/>
    <dgm:cxn modelId="{4C42A772-901E-4FE1-9844-ADC711793DD3}" type="presParOf" srcId="{7C7F6272-1E61-427F-BA26-513AD392966F}" destId="{5659010B-6F4E-4028-A606-61AFB79A747B}" srcOrd="1" destOrd="0" presId="urn:microsoft.com/office/officeart/2005/8/layout/list1"/>
    <dgm:cxn modelId="{A97E40C0-A39F-4F45-B569-B786E1F94EF9}" type="presParOf" srcId="{410DF2E7-DCF4-4123-8718-F669AB08CEDD}" destId="{6690D5FD-9E31-494F-AC1E-7FAC9A17664B}" srcOrd="1" destOrd="0" presId="urn:microsoft.com/office/officeart/2005/8/layout/list1"/>
    <dgm:cxn modelId="{96C49209-E577-4567-A6C7-CCCFD2D10FFC}" type="presParOf" srcId="{410DF2E7-DCF4-4123-8718-F669AB08CEDD}" destId="{2ED2CEA7-2F52-4610-BFD9-7B0BBFB3BCCF}" srcOrd="2" destOrd="0" presId="urn:microsoft.com/office/officeart/2005/8/layout/list1"/>
    <dgm:cxn modelId="{48F3DAFB-381C-4388-AD8F-B678E0628C2B}" type="presParOf" srcId="{410DF2E7-DCF4-4123-8718-F669AB08CEDD}" destId="{9EF7215A-727A-4B25-AB38-AD845233CCE4}" srcOrd="3" destOrd="0" presId="urn:microsoft.com/office/officeart/2005/8/layout/list1"/>
    <dgm:cxn modelId="{AAD42E23-7F84-4CC9-8E9A-CFBBC117DF8B}" type="presParOf" srcId="{410DF2E7-DCF4-4123-8718-F669AB08CEDD}" destId="{5CA8B959-8A13-4848-94D3-A8BDA94A4BB0}" srcOrd="4" destOrd="0" presId="urn:microsoft.com/office/officeart/2005/8/layout/list1"/>
    <dgm:cxn modelId="{779780F3-07B9-41FC-BD42-F801DD8F8E67}" type="presParOf" srcId="{5CA8B959-8A13-4848-94D3-A8BDA94A4BB0}" destId="{D669FE49-7C50-40E4-8A4F-8AFC9B040DD8}" srcOrd="0" destOrd="0" presId="urn:microsoft.com/office/officeart/2005/8/layout/list1"/>
    <dgm:cxn modelId="{1FA7CE52-1531-4E68-AD0F-BE15B9F352B2}" type="presParOf" srcId="{5CA8B959-8A13-4848-94D3-A8BDA94A4BB0}" destId="{074BBE91-BC10-4943-A808-F92A7200CFC8}" srcOrd="1" destOrd="0" presId="urn:microsoft.com/office/officeart/2005/8/layout/list1"/>
    <dgm:cxn modelId="{89F8103D-ABD0-460A-A7CA-B842C547D743}" type="presParOf" srcId="{410DF2E7-DCF4-4123-8718-F669AB08CEDD}" destId="{469E9414-D1D6-433A-8606-A7516ABE2EA3}" srcOrd="5" destOrd="0" presId="urn:microsoft.com/office/officeart/2005/8/layout/list1"/>
    <dgm:cxn modelId="{47FEE650-65B1-4D06-88D8-AF41A89F6DB2}" type="presParOf" srcId="{410DF2E7-DCF4-4123-8718-F669AB08CEDD}" destId="{CA1A6E62-B05D-4B4A-A4F3-61F6C1A9BA18}" srcOrd="6" destOrd="0" presId="urn:microsoft.com/office/officeart/2005/8/layout/list1"/>
    <dgm:cxn modelId="{BBDB191E-5B91-4FD0-829F-7A07868EF42F}" type="presParOf" srcId="{410DF2E7-DCF4-4123-8718-F669AB08CEDD}" destId="{8A09D9CE-4DB2-433B-8AF8-A2039C2B0F7F}" srcOrd="7" destOrd="0" presId="urn:microsoft.com/office/officeart/2005/8/layout/list1"/>
    <dgm:cxn modelId="{A576DF15-1C56-443A-8E18-AA7E3C4E6026}" type="presParOf" srcId="{410DF2E7-DCF4-4123-8718-F669AB08CEDD}" destId="{1AF52E22-E153-49AF-AA15-488976196C2D}" srcOrd="8" destOrd="0" presId="urn:microsoft.com/office/officeart/2005/8/layout/list1"/>
    <dgm:cxn modelId="{D30CAC51-2FAD-4D6A-A73C-AC66CDC47F3D}" type="presParOf" srcId="{1AF52E22-E153-49AF-AA15-488976196C2D}" destId="{9B3BF071-FF4B-408D-B904-C9FAF5D62A04}" srcOrd="0" destOrd="0" presId="urn:microsoft.com/office/officeart/2005/8/layout/list1"/>
    <dgm:cxn modelId="{EF1BEBDD-D706-4A30-B23C-9D419532774C}" type="presParOf" srcId="{1AF52E22-E153-49AF-AA15-488976196C2D}" destId="{590108BE-DB78-4210-A9A2-7B653586060A}" srcOrd="1" destOrd="0" presId="urn:microsoft.com/office/officeart/2005/8/layout/list1"/>
    <dgm:cxn modelId="{0829A790-A699-4470-8F48-DA94BA2BD1EA}" type="presParOf" srcId="{410DF2E7-DCF4-4123-8718-F669AB08CEDD}" destId="{E554CC5F-837C-4852-9DD2-1EE4F66279F0}" srcOrd="9" destOrd="0" presId="urn:microsoft.com/office/officeart/2005/8/layout/list1"/>
    <dgm:cxn modelId="{DB63E740-6685-45F5-B9D8-2C41472D2CD5}" type="presParOf" srcId="{410DF2E7-DCF4-4123-8718-F669AB08CEDD}" destId="{FF1327FB-D6B4-4CD6-8D97-2F1F0DFFD44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AB914-57EE-499E-A911-9E2D8B0CE00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074BA03-DB79-4D88-9FCB-A795B20FDE48}">
      <dgm:prSet phldrT="[Texto]" phldr="1"/>
      <dgm:spPr/>
      <dgm:t>
        <a:bodyPr/>
        <a:lstStyle/>
        <a:p>
          <a:endParaRPr lang="es-CO" dirty="0"/>
        </a:p>
      </dgm:t>
    </dgm:pt>
    <dgm:pt modelId="{726D441F-0F15-43F4-8A41-9A5409BB5B45}" type="parTrans" cxnId="{2AE3665E-0A88-4767-8B36-A71A9E874988}">
      <dgm:prSet/>
      <dgm:spPr/>
      <dgm:t>
        <a:bodyPr/>
        <a:lstStyle/>
        <a:p>
          <a:endParaRPr lang="es-CO"/>
        </a:p>
      </dgm:t>
    </dgm:pt>
    <dgm:pt modelId="{F8B8BAF9-0856-4BC7-9FC0-ECC160003A24}" type="sibTrans" cxnId="{2AE3665E-0A88-4767-8B36-A71A9E874988}">
      <dgm:prSet/>
      <dgm:spPr/>
      <dgm:t>
        <a:bodyPr/>
        <a:lstStyle/>
        <a:p>
          <a:endParaRPr lang="es-CO"/>
        </a:p>
      </dgm:t>
    </dgm:pt>
    <dgm:pt modelId="{D65DDF9C-9633-4BAC-924C-0DD129ED45E3}">
      <dgm:prSet phldrT="[Texto]"/>
      <dgm:spPr/>
      <dgm:t>
        <a:bodyPr/>
        <a:lstStyle/>
        <a:p>
          <a:r>
            <a:rPr lang="es-CO" dirty="0" smtClean="0"/>
            <a:t>Amenaza para China</a:t>
          </a:r>
          <a:endParaRPr lang="es-CO" dirty="0"/>
        </a:p>
      </dgm:t>
    </dgm:pt>
    <dgm:pt modelId="{B43C264D-8623-484A-AD34-383110B99AAC}" type="parTrans" cxnId="{C609AEDF-64DC-43AD-BF11-CE4BF7E701C8}">
      <dgm:prSet/>
      <dgm:spPr/>
      <dgm:t>
        <a:bodyPr/>
        <a:lstStyle/>
        <a:p>
          <a:endParaRPr lang="es-CO"/>
        </a:p>
      </dgm:t>
    </dgm:pt>
    <dgm:pt modelId="{5D54E2C3-2AD6-4416-B80A-C8DD38373242}" type="sibTrans" cxnId="{C609AEDF-64DC-43AD-BF11-CE4BF7E701C8}">
      <dgm:prSet/>
      <dgm:spPr/>
      <dgm:t>
        <a:bodyPr/>
        <a:lstStyle/>
        <a:p>
          <a:endParaRPr lang="es-CO"/>
        </a:p>
      </dgm:t>
    </dgm:pt>
    <dgm:pt modelId="{9AC16932-D619-447F-BE95-67324A6EE244}">
      <dgm:prSet phldrT="[Texto]" phldr="1"/>
      <dgm:spPr/>
      <dgm:t>
        <a:bodyPr/>
        <a:lstStyle/>
        <a:p>
          <a:endParaRPr lang="es-CO" dirty="0"/>
        </a:p>
      </dgm:t>
    </dgm:pt>
    <dgm:pt modelId="{AF13C8DD-38C4-4DB1-8356-9605456CEE1C}" type="parTrans" cxnId="{C8C2536E-62B3-443A-A09C-ECCCFB96FFCC}">
      <dgm:prSet/>
      <dgm:spPr/>
      <dgm:t>
        <a:bodyPr/>
        <a:lstStyle/>
        <a:p>
          <a:endParaRPr lang="es-CO"/>
        </a:p>
      </dgm:t>
    </dgm:pt>
    <dgm:pt modelId="{BE3FDC4D-602F-4E5D-89D7-8AC8FB52DC89}" type="sibTrans" cxnId="{C8C2536E-62B3-443A-A09C-ECCCFB96FFCC}">
      <dgm:prSet/>
      <dgm:spPr/>
      <dgm:t>
        <a:bodyPr/>
        <a:lstStyle/>
        <a:p>
          <a:endParaRPr lang="es-CO"/>
        </a:p>
      </dgm:t>
    </dgm:pt>
    <dgm:pt modelId="{13A9B60A-3758-405A-BB34-8B2C64C89353}">
      <dgm:prSet phldrT="[Texto]" phldr="1"/>
      <dgm:spPr/>
      <dgm:t>
        <a:bodyPr/>
        <a:lstStyle/>
        <a:p>
          <a:endParaRPr lang="es-CO" dirty="0"/>
        </a:p>
      </dgm:t>
    </dgm:pt>
    <dgm:pt modelId="{E22CA461-C762-458D-BAE6-367E07DF8271}" type="parTrans" cxnId="{F1B238FB-79F1-4B7C-B63A-4B7EEC3A1156}">
      <dgm:prSet/>
      <dgm:spPr/>
      <dgm:t>
        <a:bodyPr/>
        <a:lstStyle/>
        <a:p>
          <a:endParaRPr lang="es-CO"/>
        </a:p>
      </dgm:t>
    </dgm:pt>
    <dgm:pt modelId="{509E5ACA-6597-4C25-9606-5ACAE5008F04}" type="sibTrans" cxnId="{F1B238FB-79F1-4B7C-B63A-4B7EEC3A1156}">
      <dgm:prSet/>
      <dgm:spPr/>
      <dgm:t>
        <a:bodyPr/>
        <a:lstStyle/>
        <a:p>
          <a:endParaRPr lang="es-CO"/>
        </a:p>
      </dgm:t>
    </dgm:pt>
    <dgm:pt modelId="{6183DD44-EA91-411A-943D-223F0E9FF5A1}">
      <dgm:prSet phldrT="[Texto]"/>
      <dgm:spPr/>
      <dgm:t>
        <a:bodyPr/>
        <a:lstStyle/>
        <a:p>
          <a:r>
            <a:rPr lang="es-CO" dirty="0" smtClean="0"/>
            <a:t>Unificación de las dos Coreas</a:t>
          </a:r>
          <a:endParaRPr lang="es-CO" dirty="0"/>
        </a:p>
      </dgm:t>
    </dgm:pt>
    <dgm:pt modelId="{5F3064CD-C1C6-49B0-979A-D736DA25E658}" type="parTrans" cxnId="{DD19C029-CE98-4706-A85C-10CFEBD7C96B}">
      <dgm:prSet/>
      <dgm:spPr/>
      <dgm:t>
        <a:bodyPr/>
        <a:lstStyle/>
        <a:p>
          <a:endParaRPr lang="es-CO"/>
        </a:p>
      </dgm:t>
    </dgm:pt>
    <dgm:pt modelId="{63DA8E21-2934-4FC4-8397-95EE2077C339}" type="sibTrans" cxnId="{DD19C029-CE98-4706-A85C-10CFEBD7C96B}">
      <dgm:prSet/>
      <dgm:spPr/>
      <dgm:t>
        <a:bodyPr/>
        <a:lstStyle/>
        <a:p>
          <a:endParaRPr lang="es-CO"/>
        </a:p>
      </dgm:t>
    </dgm:pt>
    <dgm:pt modelId="{5A6BE2FE-136B-4B55-B0D5-1BB42F82BF59}">
      <dgm:prSet phldrT="[Texto]"/>
      <dgm:spPr/>
      <dgm:t>
        <a:bodyPr/>
        <a:lstStyle/>
        <a:p>
          <a:endParaRPr lang="es-CO" dirty="0"/>
        </a:p>
      </dgm:t>
    </dgm:pt>
    <dgm:pt modelId="{4DDA4343-C608-435E-8E04-F407D4440BDA}" type="parTrans" cxnId="{1EDA0905-4FEF-4A08-BE0B-B56FDA1BBD33}">
      <dgm:prSet/>
      <dgm:spPr/>
      <dgm:t>
        <a:bodyPr/>
        <a:lstStyle/>
        <a:p>
          <a:endParaRPr lang="es-CO"/>
        </a:p>
      </dgm:t>
    </dgm:pt>
    <dgm:pt modelId="{4ECAF98E-DF6A-4B98-A520-29332CCB08EA}" type="sibTrans" cxnId="{1EDA0905-4FEF-4A08-BE0B-B56FDA1BBD33}">
      <dgm:prSet/>
      <dgm:spPr/>
      <dgm:t>
        <a:bodyPr/>
        <a:lstStyle/>
        <a:p>
          <a:endParaRPr lang="es-CO"/>
        </a:p>
      </dgm:t>
    </dgm:pt>
    <dgm:pt modelId="{56D22E53-0CF4-42B2-8D84-6BD4B08ED98B}">
      <dgm:prSet phldrT="[Texto]" phldr="1"/>
      <dgm:spPr/>
      <dgm:t>
        <a:bodyPr/>
        <a:lstStyle/>
        <a:p>
          <a:endParaRPr lang="es-CO" dirty="0"/>
        </a:p>
      </dgm:t>
    </dgm:pt>
    <dgm:pt modelId="{C9BD80F1-C923-4E82-A050-1C7D3A22261D}" type="parTrans" cxnId="{ADB1FA55-FC3A-4B46-AE83-FFC63FBAC07C}">
      <dgm:prSet/>
      <dgm:spPr/>
      <dgm:t>
        <a:bodyPr/>
        <a:lstStyle/>
        <a:p>
          <a:endParaRPr lang="es-CO"/>
        </a:p>
      </dgm:t>
    </dgm:pt>
    <dgm:pt modelId="{A25C2EFF-9C9D-487C-9068-0A91135A9BF4}" type="sibTrans" cxnId="{ADB1FA55-FC3A-4B46-AE83-FFC63FBAC07C}">
      <dgm:prSet/>
      <dgm:spPr/>
      <dgm:t>
        <a:bodyPr/>
        <a:lstStyle/>
        <a:p>
          <a:endParaRPr lang="es-CO"/>
        </a:p>
      </dgm:t>
    </dgm:pt>
    <dgm:pt modelId="{4FF0384E-2090-4DA0-BA8A-6756CD5E145A}">
      <dgm:prSet phldrT="[Texto]"/>
      <dgm:spPr/>
      <dgm:t>
        <a:bodyPr/>
        <a:lstStyle/>
        <a:p>
          <a:r>
            <a:rPr lang="es-CO" dirty="0" smtClean="0"/>
            <a:t>Revueltas</a:t>
          </a:r>
          <a:endParaRPr lang="es-CO" dirty="0"/>
        </a:p>
      </dgm:t>
    </dgm:pt>
    <dgm:pt modelId="{A5D2DD8A-EDFC-4F63-ABEB-9D8793642B63}" type="parTrans" cxnId="{76D939E3-BCB6-4594-9120-B2BC8394393C}">
      <dgm:prSet/>
      <dgm:spPr/>
      <dgm:t>
        <a:bodyPr/>
        <a:lstStyle/>
        <a:p>
          <a:endParaRPr lang="es-CO"/>
        </a:p>
      </dgm:t>
    </dgm:pt>
    <dgm:pt modelId="{F97D2A6D-56F8-48EB-ABCC-83F312D4FC87}" type="sibTrans" cxnId="{76D939E3-BCB6-4594-9120-B2BC8394393C}">
      <dgm:prSet/>
      <dgm:spPr/>
      <dgm:t>
        <a:bodyPr/>
        <a:lstStyle/>
        <a:p>
          <a:endParaRPr lang="es-CO"/>
        </a:p>
      </dgm:t>
    </dgm:pt>
    <dgm:pt modelId="{6AE7AE4A-7C00-44FE-9260-0DF42A67B328}" type="pres">
      <dgm:prSet presAssocID="{840AB914-57EE-499E-A911-9E2D8B0CE0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C35FBF3-C40D-45A4-A4EC-C4DE30C9ACB8}" type="pres">
      <dgm:prSet presAssocID="{840AB914-57EE-499E-A911-9E2D8B0CE00B}" presName="tSp" presStyleCnt="0"/>
      <dgm:spPr/>
    </dgm:pt>
    <dgm:pt modelId="{A28AF087-4775-451D-984B-814080BE7CF9}" type="pres">
      <dgm:prSet presAssocID="{840AB914-57EE-499E-A911-9E2D8B0CE00B}" presName="bSp" presStyleCnt="0"/>
      <dgm:spPr/>
    </dgm:pt>
    <dgm:pt modelId="{E78658F9-67A9-450A-92A4-CCDCFC0518AA}" type="pres">
      <dgm:prSet presAssocID="{840AB914-57EE-499E-A911-9E2D8B0CE00B}" presName="process" presStyleCnt="0"/>
      <dgm:spPr/>
    </dgm:pt>
    <dgm:pt modelId="{5F49AB23-0416-4C79-A24F-371ED85A27CB}" type="pres">
      <dgm:prSet presAssocID="{1074BA03-DB79-4D88-9FCB-A795B20FDE48}" presName="composite1" presStyleCnt="0"/>
      <dgm:spPr/>
    </dgm:pt>
    <dgm:pt modelId="{83458B24-B6DD-4E45-A006-A2B226526EBF}" type="pres">
      <dgm:prSet presAssocID="{1074BA03-DB79-4D88-9FCB-A795B20FDE48}" presName="dummyNode1" presStyleLbl="node1" presStyleIdx="0" presStyleCnt="3"/>
      <dgm:spPr/>
    </dgm:pt>
    <dgm:pt modelId="{C48B9284-69CC-40B4-A917-801A23F6D879}" type="pres">
      <dgm:prSet presAssocID="{1074BA03-DB79-4D88-9FCB-A795B20FDE4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6FBBF82-94A5-45D4-B010-9748B5C84A01}" type="pres">
      <dgm:prSet presAssocID="{1074BA03-DB79-4D88-9FCB-A795B20FDE4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8D69E8-282F-43FF-8F9C-40EF3EF95AFF}" type="pres">
      <dgm:prSet presAssocID="{1074BA03-DB79-4D88-9FCB-A795B20FDE4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50DAB1-9C87-4CE5-A41F-0F70920147DE}" type="pres">
      <dgm:prSet presAssocID="{1074BA03-DB79-4D88-9FCB-A795B20FDE48}" presName="connSite1" presStyleCnt="0"/>
      <dgm:spPr/>
    </dgm:pt>
    <dgm:pt modelId="{5AD6D275-CF28-471D-81C9-46EEC40C512A}" type="pres">
      <dgm:prSet presAssocID="{F8B8BAF9-0856-4BC7-9FC0-ECC160003A24}" presName="Name9" presStyleLbl="sibTrans2D1" presStyleIdx="0" presStyleCnt="2"/>
      <dgm:spPr/>
      <dgm:t>
        <a:bodyPr/>
        <a:lstStyle/>
        <a:p>
          <a:endParaRPr lang="es-CO"/>
        </a:p>
      </dgm:t>
    </dgm:pt>
    <dgm:pt modelId="{2B919B0D-D8A8-47C6-A106-8171DA282F4C}" type="pres">
      <dgm:prSet presAssocID="{13A9B60A-3758-405A-BB34-8B2C64C89353}" presName="composite2" presStyleCnt="0"/>
      <dgm:spPr/>
    </dgm:pt>
    <dgm:pt modelId="{8716F41A-4701-4B5B-97F8-A2DDEC4AC311}" type="pres">
      <dgm:prSet presAssocID="{13A9B60A-3758-405A-BB34-8B2C64C89353}" presName="dummyNode2" presStyleLbl="node1" presStyleIdx="0" presStyleCnt="3"/>
      <dgm:spPr/>
    </dgm:pt>
    <dgm:pt modelId="{E6CCCE1C-0541-4823-B6C9-B830867F65C8}" type="pres">
      <dgm:prSet presAssocID="{13A9B60A-3758-405A-BB34-8B2C64C8935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F1A1A1-BBFF-42D4-A352-898F62D32CA8}" type="pres">
      <dgm:prSet presAssocID="{13A9B60A-3758-405A-BB34-8B2C64C8935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7E7240-18C3-4FC0-BAA0-11CC5ED33EF1}" type="pres">
      <dgm:prSet presAssocID="{13A9B60A-3758-405A-BB34-8B2C64C8935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EC84BDF-2380-4ED4-9349-CBCFA941C0D2}" type="pres">
      <dgm:prSet presAssocID="{13A9B60A-3758-405A-BB34-8B2C64C89353}" presName="connSite2" presStyleCnt="0"/>
      <dgm:spPr/>
    </dgm:pt>
    <dgm:pt modelId="{79D25CAC-D956-4812-A9AA-425B2D8C1B86}" type="pres">
      <dgm:prSet presAssocID="{509E5ACA-6597-4C25-9606-5ACAE5008F04}" presName="Name18" presStyleLbl="sibTrans2D1" presStyleIdx="1" presStyleCnt="2"/>
      <dgm:spPr/>
      <dgm:t>
        <a:bodyPr/>
        <a:lstStyle/>
        <a:p>
          <a:endParaRPr lang="es-CO"/>
        </a:p>
      </dgm:t>
    </dgm:pt>
    <dgm:pt modelId="{28197C66-A4DE-4B3A-B125-A4999B9B5352}" type="pres">
      <dgm:prSet presAssocID="{56D22E53-0CF4-42B2-8D84-6BD4B08ED98B}" presName="composite1" presStyleCnt="0"/>
      <dgm:spPr/>
    </dgm:pt>
    <dgm:pt modelId="{7E17F448-0AFF-4219-B86E-37FE3E7610BB}" type="pres">
      <dgm:prSet presAssocID="{56D22E53-0CF4-42B2-8D84-6BD4B08ED98B}" presName="dummyNode1" presStyleLbl="node1" presStyleIdx="1" presStyleCnt="3"/>
      <dgm:spPr/>
    </dgm:pt>
    <dgm:pt modelId="{EBA994B0-6C71-48AA-A4BA-4C24F6CF7A5F}" type="pres">
      <dgm:prSet presAssocID="{56D22E53-0CF4-42B2-8D84-6BD4B08ED98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6A97BD-1C0D-49F4-AD4E-ADFAAC4F18EB}" type="pres">
      <dgm:prSet presAssocID="{56D22E53-0CF4-42B2-8D84-6BD4B08ED9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EE24ED-A170-4E43-820D-CA167AE1D6A8}" type="pres">
      <dgm:prSet presAssocID="{56D22E53-0CF4-42B2-8D84-6BD4B08ED9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48A346-36F4-401A-A81A-939F8857D651}" type="pres">
      <dgm:prSet presAssocID="{56D22E53-0CF4-42B2-8D84-6BD4B08ED98B}" presName="connSite1" presStyleCnt="0"/>
      <dgm:spPr/>
    </dgm:pt>
  </dgm:ptLst>
  <dgm:cxnLst>
    <dgm:cxn modelId="{2AE3665E-0A88-4767-8B36-A71A9E874988}" srcId="{840AB914-57EE-499E-A911-9E2D8B0CE00B}" destId="{1074BA03-DB79-4D88-9FCB-A795B20FDE48}" srcOrd="0" destOrd="0" parTransId="{726D441F-0F15-43F4-8A41-9A5409BB5B45}" sibTransId="{F8B8BAF9-0856-4BC7-9FC0-ECC160003A24}"/>
    <dgm:cxn modelId="{77CDD4C3-1174-49B9-B950-89CF0D119F0B}" type="presOf" srcId="{13A9B60A-3758-405A-BB34-8B2C64C89353}" destId="{FE7E7240-18C3-4FC0-BAA0-11CC5ED33EF1}" srcOrd="0" destOrd="0" presId="urn:microsoft.com/office/officeart/2005/8/layout/hProcess4"/>
    <dgm:cxn modelId="{7CBDB05C-C634-458D-84C8-0142C54C46D5}" type="presOf" srcId="{D65DDF9C-9633-4BAC-924C-0DD129ED45E3}" destId="{F6FBBF82-94A5-45D4-B010-9748B5C84A01}" srcOrd="1" destOrd="0" presId="urn:microsoft.com/office/officeart/2005/8/layout/hProcess4"/>
    <dgm:cxn modelId="{6B1D7CF5-8C18-417F-B129-055A9FF6B206}" type="presOf" srcId="{509E5ACA-6597-4C25-9606-5ACAE5008F04}" destId="{79D25CAC-D956-4812-A9AA-425B2D8C1B86}" srcOrd="0" destOrd="0" presId="urn:microsoft.com/office/officeart/2005/8/layout/hProcess4"/>
    <dgm:cxn modelId="{1EDA0905-4FEF-4A08-BE0B-B56FDA1BBD33}" srcId="{13A9B60A-3758-405A-BB34-8B2C64C89353}" destId="{5A6BE2FE-136B-4B55-B0D5-1BB42F82BF59}" srcOrd="1" destOrd="0" parTransId="{4DDA4343-C608-435E-8E04-F407D4440BDA}" sibTransId="{4ECAF98E-DF6A-4B98-A520-29332CCB08EA}"/>
    <dgm:cxn modelId="{261C43F5-6C29-46EC-BB75-CF5627471570}" type="presOf" srcId="{1074BA03-DB79-4D88-9FCB-A795B20FDE48}" destId="{E78D69E8-282F-43FF-8F9C-40EF3EF95AFF}" srcOrd="0" destOrd="0" presId="urn:microsoft.com/office/officeart/2005/8/layout/hProcess4"/>
    <dgm:cxn modelId="{4A112108-BFB4-4C1E-AAB2-790DF7E6C390}" type="presOf" srcId="{F8B8BAF9-0856-4BC7-9FC0-ECC160003A24}" destId="{5AD6D275-CF28-471D-81C9-46EEC40C512A}" srcOrd="0" destOrd="0" presId="urn:microsoft.com/office/officeart/2005/8/layout/hProcess4"/>
    <dgm:cxn modelId="{76D939E3-BCB6-4594-9120-B2BC8394393C}" srcId="{56D22E53-0CF4-42B2-8D84-6BD4B08ED98B}" destId="{4FF0384E-2090-4DA0-BA8A-6756CD5E145A}" srcOrd="0" destOrd="0" parTransId="{A5D2DD8A-EDFC-4F63-ABEB-9D8793642B63}" sibTransId="{F97D2A6D-56F8-48EB-ABCC-83F312D4FC87}"/>
    <dgm:cxn modelId="{C8C2536E-62B3-443A-A09C-ECCCFB96FFCC}" srcId="{1074BA03-DB79-4D88-9FCB-A795B20FDE48}" destId="{9AC16932-D619-447F-BE95-67324A6EE244}" srcOrd="1" destOrd="0" parTransId="{AF13C8DD-38C4-4DB1-8356-9605456CEE1C}" sibTransId="{BE3FDC4D-602F-4E5D-89D7-8AC8FB52DC89}"/>
    <dgm:cxn modelId="{ADB1FA55-FC3A-4B46-AE83-FFC63FBAC07C}" srcId="{840AB914-57EE-499E-A911-9E2D8B0CE00B}" destId="{56D22E53-0CF4-42B2-8D84-6BD4B08ED98B}" srcOrd="2" destOrd="0" parTransId="{C9BD80F1-C923-4E82-A050-1C7D3A22261D}" sibTransId="{A25C2EFF-9C9D-487C-9068-0A91135A9BF4}"/>
    <dgm:cxn modelId="{D1B0779B-6B3F-409C-9AA2-645A181C3600}" type="presOf" srcId="{840AB914-57EE-499E-A911-9E2D8B0CE00B}" destId="{6AE7AE4A-7C00-44FE-9260-0DF42A67B328}" srcOrd="0" destOrd="0" presId="urn:microsoft.com/office/officeart/2005/8/layout/hProcess4"/>
    <dgm:cxn modelId="{DD19C029-CE98-4706-A85C-10CFEBD7C96B}" srcId="{13A9B60A-3758-405A-BB34-8B2C64C89353}" destId="{6183DD44-EA91-411A-943D-223F0E9FF5A1}" srcOrd="0" destOrd="0" parTransId="{5F3064CD-C1C6-49B0-979A-D736DA25E658}" sibTransId="{63DA8E21-2934-4FC4-8397-95EE2077C339}"/>
    <dgm:cxn modelId="{ED4B1BA6-7CD2-4FD0-9DBE-8B3565CB6828}" type="presOf" srcId="{5A6BE2FE-136B-4B55-B0D5-1BB42F82BF59}" destId="{E6CCCE1C-0541-4823-B6C9-B830867F65C8}" srcOrd="0" destOrd="1" presId="urn:microsoft.com/office/officeart/2005/8/layout/hProcess4"/>
    <dgm:cxn modelId="{CB1FFD50-DDD7-41D2-ADCB-F958EF702E26}" type="presOf" srcId="{4FF0384E-2090-4DA0-BA8A-6756CD5E145A}" destId="{EBA994B0-6C71-48AA-A4BA-4C24F6CF7A5F}" srcOrd="0" destOrd="0" presId="urn:microsoft.com/office/officeart/2005/8/layout/hProcess4"/>
    <dgm:cxn modelId="{642F9EA1-353C-43FC-A70B-2ECBB2BEA3D0}" type="presOf" srcId="{9AC16932-D619-447F-BE95-67324A6EE244}" destId="{C48B9284-69CC-40B4-A917-801A23F6D879}" srcOrd="0" destOrd="1" presId="urn:microsoft.com/office/officeart/2005/8/layout/hProcess4"/>
    <dgm:cxn modelId="{C609AEDF-64DC-43AD-BF11-CE4BF7E701C8}" srcId="{1074BA03-DB79-4D88-9FCB-A795B20FDE48}" destId="{D65DDF9C-9633-4BAC-924C-0DD129ED45E3}" srcOrd="0" destOrd="0" parTransId="{B43C264D-8623-484A-AD34-383110B99AAC}" sibTransId="{5D54E2C3-2AD6-4416-B80A-C8DD38373242}"/>
    <dgm:cxn modelId="{7F8181AA-FDF7-42CD-B8F9-B52ED0BCE2D2}" type="presOf" srcId="{6183DD44-EA91-411A-943D-223F0E9FF5A1}" destId="{6FF1A1A1-BBFF-42D4-A352-898F62D32CA8}" srcOrd="1" destOrd="0" presId="urn:microsoft.com/office/officeart/2005/8/layout/hProcess4"/>
    <dgm:cxn modelId="{471F8614-449E-4E42-8AB6-0C3DA30E253B}" type="presOf" srcId="{56D22E53-0CF4-42B2-8D84-6BD4B08ED98B}" destId="{6AEE24ED-A170-4E43-820D-CA167AE1D6A8}" srcOrd="0" destOrd="0" presId="urn:microsoft.com/office/officeart/2005/8/layout/hProcess4"/>
    <dgm:cxn modelId="{CE077635-4867-411C-9A72-89D7830053EC}" type="presOf" srcId="{5A6BE2FE-136B-4B55-B0D5-1BB42F82BF59}" destId="{6FF1A1A1-BBFF-42D4-A352-898F62D32CA8}" srcOrd="1" destOrd="1" presId="urn:microsoft.com/office/officeart/2005/8/layout/hProcess4"/>
    <dgm:cxn modelId="{FD4A43F3-4EE8-4E23-B13B-9ED2C6BD92E2}" type="presOf" srcId="{4FF0384E-2090-4DA0-BA8A-6756CD5E145A}" destId="{C26A97BD-1C0D-49F4-AD4E-ADFAAC4F18EB}" srcOrd="1" destOrd="0" presId="urn:microsoft.com/office/officeart/2005/8/layout/hProcess4"/>
    <dgm:cxn modelId="{F1B238FB-79F1-4B7C-B63A-4B7EEC3A1156}" srcId="{840AB914-57EE-499E-A911-9E2D8B0CE00B}" destId="{13A9B60A-3758-405A-BB34-8B2C64C89353}" srcOrd="1" destOrd="0" parTransId="{E22CA461-C762-458D-BAE6-367E07DF8271}" sibTransId="{509E5ACA-6597-4C25-9606-5ACAE5008F04}"/>
    <dgm:cxn modelId="{D8738123-1ECB-42EF-B191-B7ED173B03AE}" type="presOf" srcId="{6183DD44-EA91-411A-943D-223F0E9FF5A1}" destId="{E6CCCE1C-0541-4823-B6C9-B830867F65C8}" srcOrd="0" destOrd="0" presId="urn:microsoft.com/office/officeart/2005/8/layout/hProcess4"/>
    <dgm:cxn modelId="{06987EEC-0758-446B-8516-AE02449C884D}" type="presOf" srcId="{D65DDF9C-9633-4BAC-924C-0DD129ED45E3}" destId="{C48B9284-69CC-40B4-A917-801A23F6D879}" srcOrd="0" destOrd="0" presId="urn:microsoft.com/office/officeart/2005/8/layout/hProcess4"/>
    <dgm:cxn modelId="{A4C64A82-B367-46D1-A0D5-3171F9AA42BB}" type="presOf" srcId="{9AC16932-D619-447F-BE95-67324A6EE244}" destId="{F6FBBF82-94A5-45D4-B010-9748B5C84A01}" srcOrd="1" destOrd="1" presId="urn:microsoft.com/office/officeart/2005/8/layout/hProcess4"/>
    <dgm:cxn modelId="{14817FAB-EDB1-43D3-9FAC-CF6CD3485156}" type="presParOf" srcId="{6AE7AE4A-7C00-44FE-9260-0DF42A67B328}" destId="{AC35FBF3-C40D-45A4-A4EC-C4DE30C9ACB8}" srcOrd="0" destOrd="0" presId="urn:microsoft.com/office/officeart/2005/8/layout/hProcess4"/>
    <dgm:cxn modelId="{AE643E27-EAD7-4255-91E8-77F2C4D37D8D}" type="presParOf" srcId="{6AE7AE4A-7C00-44FE-9260-0DF42A67B328}" destId="{A28AF087-4775-451D-984B-814080BE7CF9}" srcOrd="1" destOrd="0" presId="urn:microsoft.com/office/officeart/2005/8/layout/hProcess4"/>
    <dgm:cxn modelId="{F338CCE9-900D-4176-8E16-6C654D776275}" type="presParOf" srcId="{6AE7AE4A-7C00-44FE-9260-0DF42A67B328}" destId="{E78658F9-67A9-450A-92A4-CCDCFC0518AA}" srcOrd="2" destOrd="0" presId="urn:microsoft.com/office/officeart/2005/8/layout/hProcess4"/>
    <dgm:cxn modelId="{11142357-D552-49BA-8B7C-E0C2402870F5}" type="presParOf" srcId="{E78658F9-67A9-450A-92A4-CCDCFC0518AA}" destId="{5F49AB23-0416-4C79-A24F-371ED85A27CB}" srcOrd="0" destOrd="0" presId="urn:microsoft.com/office/officeart/2005/8/layout/hProcess4"/>
    <dgm:cxn modelId="{E423F3F4-683E-42A5-AD6A-A28555BF6C6C}" type="presParOf" srcId="{5F49AB23-0416-4C79-A24F-371ED85A27CB}" destId="{83458B24-B6DD-4E45-A006-A2B226526EBF}" srcOrd="0" destOrd="0" presId="urn:microsoft.com/office/officeart/2005/8/layout/hProcess4"/>
    <dgm:cxn modelId="{34B9DC1F-49EA-4223-8B69-5E4ABF67A9A6}" type="presParOf" srcId="{5F49AB23-0416-4C79-A24F-371ED85A27CB}" destId="{C48B9284-69CC-40B4-A917-801A23F6D879}" srcOrd="1" destOrd="0" presId="urn:microsoft.com/office/officeart/2005/8/layout/hProcess4"/>
    <dgm:cxn modelId="{E8D95FC1-0A63-4073-BC45-4180658EDE19}" type="presParOf" srcId="{5F49AB23-0416-4C79-A24F-371ED85A27CB}" destId="{F6FBBF82-94A5-45D4-B010-9748B5C84A01}" srcOrd="2" destOrd="0" presId="urn:microsoft.com/office/officeart/2005/8/layout/hProcess4"/>
    <dgm:cxn modelId="{E78A561C-3C05-4277-ADBF-5D7C7364141D}" type="presParOf" srcId="{5F49AB23-0416-4C79-A24F-371ED85A27CB}" destId="{E78D69E8-282F-43FF-8F9C-40EF3EF95AFF}" srcOrd="3" destOrd="0" presId="urn:microsoft.com/office/officeart/2005/8/layout/hProcess4"/>
    <dgm:cxn modelId="{E57FF219-73F4-4000-9005-A6CFBBA1B329}" type="presParOf" srcId="{5F49AB23-0416-4C79-A24F-371ED85A27CB}" destId="{2A50DAB1-9C87-4CE5-A41F-0F70920147DE}" srcOrd="4" destOrd="0" presId="urn:microsoft.com/office/officeart/2005/8/layout/hProcess4"/>
    <dgm:cxn modelId="{BB7AF285-3398-4B09-BB8A-36137D5BDE5E}" type="presParOf" srcId="{E78658F9-67A9-450A-92A4-CCDCFC0518AA}" destId="{5AD6D275-CF28-471D-81C9-46EEC40C512A}" srcOrd="1" destOrd="0" presId="urn:microsoft.com/office/officeart/2005/8/layout/hProcess4"/>
    <dgm:cxn modelId="{605A579F-7673-4F4B-8CF2-D58F2E563303}" type="presParOf" srcId="{E78658F9-67A9-450A-92A4-CCDCFC0518AA}" destId="{2B919B0D-D8A8-47C6-A106-8171DA282F4C}" srcOrd="2" destOrd="0" presId="urn:microsoft.com/office/officeart/2005/8/layout/hProcess4"/>
    <dgm:cxn modelId="{82688194-63B0-4F04-9506-02073B13D98B}" type="presParOf" srcId="{2B919B0D-D8A8-47C6-A106-8171DA282F4C}" destId="{8716F41A-4701-4B5B-97F8-A2DDEC4AC311}" srcOrd="0" destOrd="0" presId="urn:microsoft.com/office/officeart/2005/8/layout/hProcess4"/>
    <dgm:cxn modelId="{4B9DC8BC-A227-4984-BE07-FFB30A08BEBD}" type="presParOf" srcId="{2B919B0D-D8A8-47C6-A106-8171DA282F4C}" destId="{E6CCCE1C-0541-4823-B6C9-B830867F65C8}" srcOrd="1" destOrd="0" presId="urn:microsoft.com/office/officeart/2005/8/layout/hProcess4"/>
    <dgm:cxn modelId="{221DA61B-55FD-4BEE-9DCF-BDADEAD8B2C1}" type="presParOf" srcId="{2B919B0D-D8A8-47C6-A106-8171DA282F4C}" destId="{6FF1A1A1-BBFF-42D4-A352-898F62D32CA8}" srcOrd="2" destOrd="0" presId="urn:microsoft.com/office/officeart/2005/8/layout/hProcess4"/>
    <dgm:cxn modelId="{A659A17E-C923-4D91-BEDD-2372678CA169}" type="presParOf" srcId="{2B919B0D-D8A8-47C6-A106-8171DA282F4C}" destId="{FE7E7240-18C3-4FC0-BAA0-11CC5ED33EF1}" srcOrd="3" destOrd="0" presId="urn:microsoft.com/office/officeart/2005/8/layout/hProcess4"/>
    <dgm:cxn modelId="{1610587E-BCAB-414F-A14B-30B244451CCD}" type="presParOf" srcId="{2B919B0D-D8A8-47C6-A106-8171DA282F4C}" destId="{4EC84BDF-2380-4ED4-9349-CBCFA941C0D2}" srcOrd="4" destOrd="0" presId="urn:microsoft.com/office/officeart/2005/8/layout/hProcess4"/>
    <dgm:cxn modelId="{086860F0-66ED-45C1-A964-73D34951EC32}" type="presParOf" srcId="{E78658F9-67A9-450A-92A4-CCDCFC0518AA}" destId="{79D25CAC-D956-4812-A9AA-425B2D8C1B86}" srcOrd="3" destOrd="0" presId="urn:microsoft.com/office/officeart/2005/8/layout/hProcess4"/>
    <dgm:cxn modelId="{8FC344DA-608D-4B97-B2DE-F01A31C51614}" type="presParOf" srcId="{E78658F9-67A9-450A-92A4-CCDCFC0518AA}" destId="{28197C66-A4DE-4B3A-B125-A4999B9B5352}" srcOrd="4" destOrd="0" presId="urn:microsoft.com/office/officeart/2005/8/layout/hProcess4"/>
    <dgm:cxn modelId="{94010709-6894-4D32-9F69-406BAA109E10}" type="presParOf" srcId="{28197C66-A4DE-4B3A-B125-A4999B9B5352}" destId="{7E17F448-0AFF-4219-B86E-37FE3E7610BB}" srcOrd="0" destOrd="0" presId="urn:microsoft.com/office/officeart/2005/8/layout/hProcess4"/>
    <dgm:cxn modelId="{E2F4FAAB-94E2-4F7B-8031-B9D34D82F0F1}" type="presParOf" srcId="{28197C66-A4DE-4B3A-B125-A4999B9B5352}" destId="{EBA994B0-6C71-48AA-A4BA-4C24F6CF7A5F}" srcOrd="1" destOrd="0" presId="urn:microsoft.com/office/officeart/2005/8/layout/hProcess4"/>
    <dgm:cxn modelId="{2C8BA161-566B-41BB-B928-29F8B247378B}" type="presParOf" srcId="{28197C66-A4DE-4B3A-B125-A4999B9B5352}" destId="{C26A97BD-1C0D-49F4-AD4E-ADFAAC4F18EB}" srcOrd="2" destOrd="0" presId="urn:microsoft.com/office/officeart/2005/8/layout/hProcess4"/>
    <dgm:cxn modelId="{06FDB6AE-4DFC-4006-AC9E-DE3007A9BC49}" type="presParOf" srcId="{28197C66-A4DE-4B3A-B125-A4999B9B5352}" destId="{6AEE24ED-A170-4E43-820D-CA167AE1D6A8}" srcOrd="3" destOrd="0" presId="urn:microsoft.com/office/officeart/2005/8/layout/hProcess4"/>
    <dgm:cxn modelId="{91441960-6AA1-4D1E-B85F-64A24D2B8C14}" type="presParOf" srcId="{28197C66-A4DE-4B3A-B125-A4999B9B5352}" destId="{6348A346-36F4-401A-A81A-939F8857D65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596533-82D4-4054-9D92-07E42EB0D4C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744170A-DEE5-4FCA-8010-2F11EA9A0F99}">
      <dgm:prSet phldrT="[Texto]" phldr="1"/>
      <dgm:spPr/>
      <dgm:t>
        <a:bodyPr/>
        <a:lstStyle/>
        <a:p>
          <a:endParaRPr lang="es-CO"/>
        </a:p>
      </dgm:t>
    </dgm:pt>
    <dgm:pt modelId="{D0D20EA2-FE15-4346-B83E-FEFDD7FC513A}" type="parTrans" cxnId="{1ED01B74-E766-40BC-AD40-C5BE0A999C5B}">
      <dgm:prSet/>
      <dgm:spPr/>
      <dgm:t>
        <a:bodyPr/>
        <a:lstStyle/>
        <a:p>
          <a:endParaRPr lang="es-CO"/>
        </a:p>
      </dgm:t>
    </dgm:pt>
    <dgm:pt modelId="{1FE76EA3-5786-4E33-85ED-E6CC759D4EAB}" type="sibTrans" cxnId="{1ED01B74-E766-40BC-AD40-C5BE0A999C5B}">
      <dgm:prSet/>
      <dgm:spPr/>
      <dgm:t>
        <a:bodyPr/>
        <a:lstStyle/>
        <a:p>
          <a:endParaRPr lang="es-CO"/>
        </a:p>
      </dgm:t>
    </dgm:pt>
    <dgm:pt modelId="{CF96E438-2155-458D-8FFD-EF6F7E9746D3}">
      <dgm:prSet phldrT="[Texto]"/>
      <dgm:spPr/>
      <dgm:t>
        <a:bodyPr/>
        <a:lstStyle/>
        <a:p>
          <a:r>
            <a:rPr lang="es-CO" dirty="0" smtClean="0"/>
            <a:t>Posible crisis de crecimiento</a:t>
          </a:r>
          <a:endParaRPr lang="es-CO" dirty="0"/>
        </a:p>
      </dgm:t>
    </dgm:pt>
    <dgm:pt modelId="{1D17BD66-2C2C-4386-B22E-6B1698AB394A}" type="parTrans" cxnId="{08075C90-3A7C-4095-AC9E-87928EE1EA4E}">
      <dgm:prSet/>
      <dgm:spPr/>
      <dgm:t>
        <a:bodyPr/>
        <a:lstStyle/>
        <a:p>
          <a:endParaRPr lang="es-CO"/>
        </a:p>
      </dgm:t>
    </dgm:pt>
    <dgm:pt modelId="{DC58238D-58CB-413D-9600-786F275D69B5}" type="sibTrans" cxnId="{08075C90-3A7C-4095-AC9E-87928EE1EA4E}">
      <dgm:prSet/>
      <dgm:spPr/>
      <dgm:t>
        <a:bodyPr/>
        <a:lstStyle/>
        <a:p>
          <a:endParaRPr lang="es-CO"/>
        </a:p>
      </dgm:t>
    </dgm:pt>
    <dgm:pt modelId="{A2DDA98F-A53D-4110-AA73-6889B459CF5A}">
      <dgm:prSet phldrT="[Texto]"/>
      <dgm:spPr/>
      <dgm:t>
        <a:bodyPr/>
        <a:lstStyle/>
        <a:p>
          <a:r>
            <a:rPr lang="es-CO" dirty="0" smtClean="0"/>
            <a:t>Crisis económica y social</a:t>
          </a:r>
          <a:endParaRPr lang="es-CO" dirty="0"/>
        </a:p>
      </dgm:t>
    </dgm:pt>
    <dgm:pt modelId="{61C6A24A-C50B-45C6-8B42-E5D5081AE7B8}" type="parTrans" cxnId="{EDBE9073-6D89-436E-8F98-C6F60ED66019}">
      <dgm:prSet/>
      <dgm:spPr/>
      <dgm:t>
        <a:bodyPr/>
        <a:lstStyle/>
        <a:p>
          <a:endParaRPr lang="es-CO"/>
        </a:p>
      </dgm:t>
    </dgm:pt>
    <dgm:pt modelId="{CD1B7997-E2B6-4D75-8569-91E3286EE6F2}" type="sibTrans" cxnId="{EDBE9073-6D89-436E-8F98-C6F60ED66019}">
      <dgm:prSet/>
      <dgm:spPr/>
      <dgm:t>
        <a:bodyPr/>
        <a:lstStyle/>
        <a:p>
          <a:endParaRPr lang="es-CO"/>
        </a:p>
      </dgm:t>
    </dgm:pt>
    <dgm:pt modelId="{E5ED163B-6BFD-4100-AE66-F0F4961D88FC}">
      <dgm:prSet phldrT="[Texto]" phldr="1"/>
      <dgm:spPr/>
      <dgm:t>
        <a:bodyPr/>
        <a:lstStyle/>
        <a:p>
          <a:endParaRPr lang="es-CO"/>
        </a:p>
      </dgm:t>
    </dgm:pt>
    <dgm:pt modelId="{CB1DE44C-6F7A-480F-96E5-601391931CD9}" type="parTrans" cxnId="{88CBA963-B5F0-49CA-82AC-E0B7C11FA5F0}">
      <dgm:prSet/>
      <dgm:spPr/>
      <dgm:t>
        <a:bodyPr/>
        <a:lstStyle/>
        <a:p>
          <a:endParaRPr lang="es-CO"/>
        </a:p>
      </dgm:t>
    </dgm:pt>
    <dgm:pt modelId="{F912C207-BB45-4ACC-8F32-24ADA86826BB}" type="sibTrans" cxnId="{88CBA963-B5F0-49CA-82AC-E0B7C11FA5F0}">
      <dgm:prSet/>
      <dgm:spPr/>
      <dgm:t>
        <a:bodyPr/>
        <a:lstStyle/>
        <a:p>
          <a:endParaRPr lang="es-CO"/>
        </a:p>
      </dgm:t>
    </dgm:pt>
    <dgm:pt modelId="{B7DE09BE-C5C6-4766-99E7-6F5BDAEE1CBE}">
      <dgm:prSet phldrT="[Texto]"/>
      <dgm:spPr/>
      <dgm:t>
        <a:bodyPr/>
        <a:lstStyle/>
        <a:p>
          <a:r>
            <a:rPr lang="es-CO" dirty="0" smtClean="0"/>
            <a:t>Ofensiva económica en Asia y África</a:t>
          </a:r>
          <a:endParaRPr lang="es-CO" dirty="0"/>
        </a:p>
      </dgm:t>
    </dgm:pt>
    <dgm:pt modelId="{A080543C-F458-4D8F-9EC2-981DD0CD93A3}" type="parTrans" cxnId="{05103854-35BC-43F4-A168-4335E0E9E42D}">
      <dgm:prSet/>
      <dgm:spPr/>
      <dgm:t>
        <a:bodyPr/>
        <a:lstStyle/>
        <a:p>
          <a:endParaRPr lang="es-CO"/>
        </a:p>
      </dgm:t>
    </dgm:pt>
    <dgm:pt modelId="{BD1A4FBD-84DF-4509-88BF-A3C70C982D9E}" type="sibTrans" cxnId="{05103854-35BC-43F4-A168-4335E0E9E42D}">
      <dgm:prSet/>
      <dgm:spPr/>
      <dgm:t>
        <a:bodyPr/>
        <a:lstStyle/>
        <a:p>
          <a:endParaRPr lang="es-CO"/>
        </a:p>
      </dgm:t>
    </dgm:pt>
    <dgm:pt modelId="{5E7B7756-948B-45D7-A7AF-ED96BB1DFFBC}">
      <dgm:prSet phldrT="[Texto]"/>
      <dgm:spPr/>
      <dgm:t>
        <a:bodyPr/>
        <a:lstStyle/>
        <a:p>
          <a:r>
            <a:rPr lang="es-CO" dirty="0" smtClean="0"/>
            <a:t>Necesidades sobre el petróleo</a:t>
          </a:r>
          <a:endParaRPr lang="es-CO" dirty="0"/>
        </a:p>
      </dgm:t>
    </dgm:pt>
    <dgm:pt modelId="{63D8519E-C6D3-4E73-B72D-B1C294A9042E}" type="parTrans" cxnId="{F3BEDB53-CC47-4A93-B531-DA9FABD982B1}">
      <dgm:prSet/>
      <dgm:spPr/>
      <dgm:t>
        <a:bodyPr/>
        <a:lstStyle/>
        <a:p>
          <a:endParaRPr lang="es-CO"/>
        </a:p>
      </dgm:t>
    </dgm:pt>
    <dgm:pt modelId="{6EA7C9B5-7FAB-422C-978E-E61B0D31DC9E}" type="sibTrans" cxnId="{F3BEDB53-CC47-4A93-B531-DA9FABD982B1}">
      <dgm:prSet/>
      <dgm:spPr/>
      <dgm:t>
        <a:bodyPr/>
        <a:lstStyle/>
        <a:p>
          <a:endParaRPr lang="es-CO"/>
        </a:p>
      </dgm:t>
    </dgm:pt>
    <dgm:pt modelId="{13AD1D0E-A2C1-4083-AF7B-BBA4386100B9}">
      <dgm:prSet phldrT="[Texto]" phldr="1"/>
      <dgm:spPr/>
      <dgm:t>
        <a:bodyPr/>
        <a:lstStyle/>
        <a:p>
          <a:endParaRPr lang="es-CO"/>
        </a:p>
      </dgm:t>
    </dgm:pt>
    <dgm:pt modelId="{8B88D7AA-DC0C-4E2E-BE92-62B84DA16AE0}" type="parTrans" cxnId="{5148D7A9-8359-4B40-B4C8-66D60D34A5DD}">
      <dgm:prSet/>
      <dgm:spPr/>
      <dgm:t>
        <a:bodyPr/>
        <a:lstStyle/>
        <a:p>
          <a:endParaRPr lang="es-CO"/>
        </a:p>
      </dgm:t>
    </dgm:pt>
    <dgm:pt modelId="{C309BAD7-FE43-43A2-827E-A81AEEECCDAB}" type="sibTrans" cxnId="{5148D7A9-8359-4B40-B4C8-66D60D34A5DD}">
      <dgm:prSet/>
      <dgm:spPr/>
      <dgm:t>
        <a:bodyPr/>
        <a:lstStyle/>
        <a:p>
          <a:endParaRPr lang="es-CO"/>
        </a:p>
      </dgm:t>
    </dgm:pt>
    <dgm:pt modelId="{BFBD31EE-D3CD-434F-A591-CE0EEC63AD0B}">
      <dgm:prSet phldrT="[Texto]"/>
      <dgm:spPr/>
      <dgm:t>
        <a:bodyPr/>
        <a:lstStyle/>
        <a:p>
          <a:r>
            <a:rPr lang="es-CO" dirty="0" smtClean="0"/>
            <a:t>Tentación de expansión </a:t>
          </a:r>
          <a:endParaRPr lang="es-CO" dirty="0"/>
        </a:p>
      </dgm:t>
    </dgm:pt>
    <dgm:pt modelId="{31988F72-FABA-4F02-96B3-3CDD82FF5737}" type="parTrans" cxnId="{7FA354DA-E26C-4212-983C-C8DD133F060A}">
      <dgm:prSet/>
      <dgm:spPr/>
      <dgm:t>
        <a:bodyPr/>
        <a:lstStyle/>
        <a:p>
          <a:endParaRPr lang="es-CO"/>
        </a:p>
      </dgm:t>
    </dgm:pt>
    <dgm:pt modelId="{DBF52283-3BB0-43EA-8238-4973D1CF64AD}" type="sibTrans" cxnId="{7FA354DA-E26C-4212-983C-C8DD133F060A}">
      <dgm:prSet/>
      <dgm:spPr/>
      <dgm:t>
        <a:bodyPr/>
        <a:lstStyle/>
        <a:p>
          <a:endParaRPr lang="es-CO"/>
        </a:p>
      </dgm:t>
    </dgm:pt>
    <dgm:pt modelId="{CD954E3F-906D-446C-916B-BB3DC4C7FCC4}">
      <dgm:prSet phldrT="[Texto]"/>
      <dgm:spPr/>
      <dgm:t>
        <a:bodyPr/>
        <a:lstStyle/>
        <a:p>
          <a:r>
            <a:rPr lang="es-CO" dirty="0" smtClean="0"/>
            <a:t>OMC</a:t>
          </a:r>
          <a:endParaRPr lang="es-CO" dirty="0"/>
        </a:p>
      </dgm:t>
    </dgm:pt>
    <dgm:pt modelId="{6CE84D24-4731-46FB-A716-BB89A1EB23BE}" type="parTrans" cxnId="{C283676D-8717-4CFA-A9C1-C729E312D9C5}">
      <dgm:prSet/>
      <dgm:spPr/>
      <dgm:t>
        <a:bodyPr/>
        <a:lstStyle/>
        <a:p>
          <a:endParaRPr lang="es-CO"/>
        </a:p>
      </dgm:t>
    </dgm:pt>
    <dgm:pt modelId="{31874A08-9448-43B4-92FF-FE5F8F0F9370}" type="sibTrans" cxnId="{C283676D-8717-4CFA-A9C1-C729E312D9C5}">
      <dgm:prSet/>
      <dgm:spPr/>
      <dgm:t>
        <a:bodyPr/>
        <a:lstStyle/>
        <a:p>
          <a:endParaRPr lang="es-CO"/>
        </a:p>
      </dgm:t>
    </dgm:pt>
    <dgm:pt modelId="{6C928984-58C6-4CF2-B375-B2941B3BE1FE}" type="pres">
      <dgm:prSet presAssocID="{BA596533-82D4-4054-9D92-07E42EB0D4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8FB199F-0435-4098-9B49-FE821E2991F8}" type="pres">
      <dgm:prSet presAssocID="{0744170A-DEE5-4FCA-8010-2F11EA9A0F99}" presName="composite" presStyleCnt="0"/>
      <dgm:spPr/>
    </dgm:pt>
    <dgm:pt modelId="{754893AD-5BA2-4583-8A0F-E7C7603D3F21}" type="pres">
      <dgm:prSet presAssocID="{0744170A-DEE5-4FCA-8010-2F11EA9A0F9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67E8F99-5AD3-47E3-8C1D-4F463EDD8E6C}" type="pres">
      <dgm:prSet presAssocID="{0744170A-DEE5-4FCA-8010-2F11EA9A0F9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7E0C17-1DC0-427C-A76A-FC5267632822}" type="pres">
      <dgm:prSet presAssocID="{1FE76EA3-5786-4E33-85ED-E6CC759D4EAB}" presName="sp" presStyleCnt="0"/>
      <dgm:spPr/>
    </dgm:pt>
    <dgm:pt modelId="{16CC5FBC-452A-4EA4-BBC0-3875BD513C2E}" type="pres">
      <dgm:prSet presAssocID="{E5ED163B-6BFD-4100-AE66-F0F4961D88FC}" presName="composite" presStyleCnt="0"/>
      <dgm:spPr/>
    </dgm:pt>
    <dgm:pt modelId="{0595FF56-85AB-4823-88CF-F6AE936E5B22}" type="pres">
      <dgm:prSet presAssocID="{E5ED163B-6BFD-4100-AE66-F0F4961D88F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055FA8D-A6BC-411C-A0C1-81C25DF09C9A}" type="pres">
      <dgm:prSet presAssocID="{E5ED163B-6BFD-4100-AE66-F0F4961D88F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F5311FF-E206-4026-87B1-6860913E4AB3}" type="pres">
      <dgm:prSet presAssocID="{F912C207-BB45-4ACC-8F32-24ADA86826BB}" presName="sp" presStyleCnt="0"/>
      <dgm:spPr/>
    </dgm:pt>
    <dgm:pt modelId="{5AA500E2-B985-454D-BC1E-9031C34BFDDC}" type="pres">
      <dgm:prSet presAssocID="{13AD1D0E-A2C1-4083-AF7B-BBA4386100B9}" presName="composite" presStyleCnt="0"/>
      <dgm:spPr/>
    </dgm:pt>
    <dgm:pt modelId="{CA301D1A-2858-44CE-BB5E-CCACBD3BC02C}" type="pres">
      <dgm:prSet presAssocID="{13AD1D0E-A2C1-4083-AF7B-BBA4386100B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BEFF3F-8C4A-407B-97D1-1CA447E0F9B6}" type="pres">
      <dgm:prSet presAssocID="{13AD1D0E-A2C1-4083-AF7B-BBA4386100B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1336658-C304-4365-B63F-2C8EBF98C5D4}" type="presOf" srcId="{E5ED163B-6BFD-4100-AE66-F0F4961D88FC}" destId="{0595FF56-85AB-4823-88CF-F6AE936E5B22}" srcOrd="0" destOrd="0" presId="urn:microsoft.com/office/officeart/2005/8/layout/chevron2"/>
    <dgm:cxn modelId="{88CBA963-B5F0-49CA-82AC-E0B7C11FA5F0}" srcId="{BA596533-82D4-4054-9D92-07E42EB0D4CC}" destId="{E5ED163B-6BFD-4100-AE66-F0F4961D88FC}" srcOrd="1" destOrd="0" parTransId="{CB1DE44C-6F7A-480F-96E5-601391931CD9}" sibTransId="{F912C207-BB45-4ACC-8F32-24ADA86826BB}"/>
    <dgm:cxn modelId="{F81EF525-5BCE-4E45-A3C8-449A8C4D2BF4}" type="presOf" srcId="{A2DDA98F-A53D-4110-AA73-6889B459CF5A}" destId="{A67E8F99-5AD3-47E3-8C1D-4F463EDD8E6C}" srcOrd="0" destOrd="1" presId="urn:microsoft.com/office/officeart/2005/8/layout/chevron2"/>
    <dgm:cxn modelId="{1ED01B74-E766-40BC-AD40-C5BE0A999C5B}" srcId="{BA596533-82D4-4054-9D92-07E42EB0D4CC}" destId="{0744170A-DEE5-4FCA-8010-2F11EA9A0F99}" srcOrd="0" destOrd="0" parTransId="{D0D20EA2-FE15-4346-B83E-FEFDD7FC513A}" sibTransId="{1FE76EA3-5786-4E33-85ED-E6CC759D4EAB}"/>
    <dgm:cxn modelId="{F3BEDB53-CC47-4A93-B531-DA9FABD982B1}" srcId="{E5ED163B-6BFD-4100-AE66-F0F4961D88FC}" destId="{5E7B7756-948B-45D7-A7AF-ED96BB1DFFBC}" srcOrd="1" destOrd="0" parTransId="{63D8519E-C6D3-4E73-B72D-B1C294A9042E}" sibTransId="{6EA7C9B5-7FAB-422C-978E-E61B0D31DC9E}"/>
    <dgm:cxn modelId="{08075C90-3A7C-4095-AC9E-87928EE1EA4E}" srcId="{0744170A-DEE5-4FCA-8010-2F11EA9A0F99}" destId="{CF96E438-2155-458D-8FFD-EF6F7E9746D3}" srcOrd="0" destOrd="0" parTransId="{1D17BD66-2C2C-4386-B22E-6B1698AB394A}" sibTransId="{DC58238D-58CB-413D-9600-786F275D69B5}"/>
    <dgm:cxn modelId="{A275A25B-7C68-4865-91A4-22B7A23F6F85}" type="presOf" srcId="{13AD1D0E-A2C1-4083-AF7B-BBA4386100B9}" destId="{CA301D1A-2858-44CE-BB5E-CCACBD3BC02C}" srcOrd="0" destOrd="0" presId="urn:microsoft.com/office/officeart/2005/8/layout/chevron2"/>
    <dgm:cxn modelId="{ED214CD3-31D4-4CE4-9CB7-FC730A692778}" type="presOf" srcId="{CF96E438-2155-458D-8FFD-EF6F7E9746D3}" destId="{A67E8F99-5AD3-47E3-8C1D-4F463EDD8E6C}" srcOrd="0" destOrd="0" presId="urn:microsoft.com/office/officeart/2005/8/layout/chevron2"/>
    <dgm:cxn modelId="{A32077E1-FC20-4DFE-8DB8-507EBF6D9B94}" type="presOf" srcId="{CD954E3F-906D-446C-916B-BB3DC4C7FCC4}" destId="{0CBEFF3F-8C4A-407B-97D1-1CA447E0F9B6}" srcOrd="0" destOrd="1" presId="urn:microsoft.com/office/officeart/2005/8/layout/chevron2"/>
    <dgm:cxn modelId="{095FB36F-D1EA-415F-AC55-8F55DE90B123}" type="presOf" srcId="{B7DE09BE-C5C6-4766-99E7-6F5BDAEE1CBE}" destId="{8055FA8D-A6BC-411C-A0C1-81C25DF09C9A}" srcOrd="0" destOrd="0" presId="urn:microsoft.com/office/officeart/2005/8/layout/chevron2"/>
    <dgm:cxn modelId="{DC90369A-FC56-4779-B852-AFF51DC9DEFA}" type="presOf" srcId="{5E7B7756-948B-45D7-A7AF-ED96BB1DFFBC}" destId="{8055FA8D-A6BC-411C-A0C1-81C25DF09C9A}" srcOrd="0" destOrd="1" presId="urn:microsoft.com/office/officeart/2005/8/layout/chevron2"/>
    <dgm:cxn modelId="{EDBE9073-6D89-436E-8F98-C6F60ED66019}" srcId="{0744170A-DEE5-4FCA-8010-2F11EA9A0F99}" destId="{A2DDA98F-A53D-4110-AA73-6889B459CF5A}" srcOrd="1" destOrd="0" parTransId="{61C6A24A-C50B-45C6-8B42-E5D5081AE7B8}" sibTransId="{CD1B7997-E2B6-4D75-8569-91E3286EE6F2}"/>
    <dgm:cxn modelId="{5148D7A9-8359-4B40-B4C8-66D60D34A5DD}" srcId="{BA596533-82D4-4054-9D92-07E42EB0D4CC}" destId="{13AD1D0E-A2C1-4083-AF7B-BBA4386100B9}" srcOrd="2" destOrd="0" parTransId="{8B88D7AA-DC0C-4E2E-BE92-62B84DA16AE0}" sibTransId="{C309BAD7-FE43-43A2-827E-A81AEEECCDAB}"/>
    <dgm:cxn modelId="{85D70FDD-67A0-4D1B-BCE0-B59399B8245D}" type="presOf" srcId="{BA596533-82D4-4054-9D92-07E42EB0D4CC}" destId="{6C928984-58C6-4CF2-B375-B2941B3BE1FE}" srcOrd="0" destOrd="0" presId="urn:microsoft.com/office/officeart/2005/8/layout/chevron2"/>
    <dgm:cxn modelId="{7FA354DA-E26C-4212-983C-C8DD133F060A}" srcId="{13AD1D0E-A2C1-4083-AF7B-BBA4386100B9}" destId="{BFBD31EE-D3CD-434F-A591-CE0EEC63AD0B}" srcOrd="0" destOrd="0" parTransId="{31988F72-FABA-4F02-96B3-3CDD82FF5737}" sibTransId="{DBF52283-3BB0-43EA-8238-4973D1CF64AD}"/>
    <dgm:cxn modelId="{C283676D-8717-4CFA-A9C1-C729E312D9C5}" srcId="{13AD1D0E-A2C1-4083-AF7B-BBA4386100B9}" destId="{CD954E3F-906D-446C-916B-BB3DC4C7FCC4}" srcOrd="1" destOrd="0" parTransId="{6CE84D24-4731-46FB-A716-BB89A1EB23BE}" sibTransId="{31874A08-9448-43B4-92FF-FE5F8F0F9370}"/>
    <dgm:cxn modelId="{DED090ED-4469-4D48-AFFB-6DDF5C51E7CF}" type="presOf" srcId="{0744170A-DEE5-4FCA-8010-2F11EA9A0F99}" destId="{754893AD-5BA2-4583-8A0F-E7C7603D3F21}" srcOrd="0" destOrd="0" presId="urn:microsoft.com/office/officeart/2005/8/layout/chevron2"/>
    <dgm:cxn modelId="{05103854-35BC-43F4-A168-4335E0E9E42D}" srcId="{E5ED163B-6BFD-4100-AE66-F0F4961D88FC}" destId="{B7DE09BE-C5C6-4766-99E7-6F5BDAEE1CBE}" srcOrd="0" destOrd="0" parTransId="{A080543C-F458-4D8F-9EC2-981DD0CD93A3}" sibTransId="{BD1A4FBD-84DF-4509-88BF-A3C70C982D9E}"/>
    <dgm:cxn modelId="{CC9C528A-F2CA-432B-B174-68AE473BDDCB}" type="presOf" srcId="{BFBD31EE-D3CD-434F-A591-CE0EEC63AD0B}" destId="{0CBEFF3F-8C4A-407B-97D1-1CA447E0F9B6}" srcOrd="0" destOrd="0" presId="urn:microsoft.com/office/officeart/2005/8/layout/chevron2"/>
    <dgm:cxn modelId="{D5EFD53A-B4A8-4DEB-A38B-6440DCDC4594}" type="presParOf" srcId="{6C928984-58C6-4CF2-B375-B2941B3BE1FE}" destId="{88FB199F-0435-4098-9B49-FE821E2991F8}" srcOrd="0" destOrd="0" presId="urn:microsoft.com/office/officeart/2005/8/layout/chevron2"/>
    <dgm:cxn modelId="{8BB8BA4C-4918-409A-8701-B14452382D25}" type="presParOf" srcId="{88FB199F-0435-4098-9B49-FE821E2991F8}" destId="{754893AD-5BA2-4583-8A0F-E7C7603D3F21}" srcOrd="0" destOrd="0" presId="urn:microsoft.com/office/officeart/2005/8/layout/chevron2"/>
    <dgm:cxn modelId="{8BD382F2-831E-4F25-9B7C-4C3CA7E830E4}" type="presParOf" srcId="{88FB199F-0435-4098-9B49-FE821E2991F8}" destId="{A67E8F99-5AD3-47E3-8C1D-4F463EDD8E6C}" srcOrd="1" destOrd="0" presId="urn:microsoft.com/office/officeart/2005/8/layout/chevron2"/>
    <dgm:cxn modelId="{15CF0DBA-55BA-435A-91FB-C3D9A4E94B28}" type="presParOf" srcId="{6C928984-58C6-4CF2-B375-B2941B3BE1FE}" destId="{157E0C17-1DC0-427C-A76A-FC5267632822}" srcOrd="1" destOrd="0" presId="urn:microsoft.com/office/officeart/2005/8/layout/chevron2"/>
    <dgm:cxn modelId="{15C548C9-5F04-4E64-B158-4FEACB00642B}" type="presParOf" srcId="{6C928984-58C6-4CF2-B375-B2941B3BE1FE}" destId="{16CC5FBC-452A-4EA4-BBC0-3875BD513C2E}" srcOrd="2" destOrd="0" presId="urn:microsoft.com/office/officeart/2005/8/layout/chevron2"/>
    <dgm:cxn modelId="{9F129A0F-61EC-4286-83D3-6ECF7797F3AE}" type="presParOf" srcId="{16CC5FBC-452A-4EA4-BBC0-3875BD513C2E}" destId="{0595FF56-85AB-4823-88CF-F6AE936E5B22}" srcOrd="0" destOrd="0" presId="urn:microsoft.com/office/officeart/2005/8/layout/chevron2"/>
    <dgm:cxn modelId="{211BED29-75AC-4B77-8A9F-970DB6251BBD}" type="presParOf" srcId="{16CC5FBC-452A-4EA4-BBC0-3875BD513C2E}" destId="{8055FA8D-A6BC-411C-A0C1-81C25DF09C9A}" srcOrd="1" destOrd="0" presId="urn:microsoft.com/office/officeart/2005/8/layout/chevron2"/>
    <dgm:cxn modelId="{F761D420-82A9-4F73-9E31-EBC711D767A0}" type="presParOf" srcId="{6C928984-58C6-4CF2-B375-B2941B3BE1FE}" destId="{8F5311FF-E206-4026-87B1-6860913E4AB3}" srcOrd="3" destOrd="0" presId="urn:microsoft.com/office/officeart/2005/8/layout/chevron2"/>
    <dgm:cxn modelId="{00CF4998-1D52-47E3-A6E1-37450017C74B}" type="presParOf" srcId="{6C928984-58C6-4CF2-B375-B2941B3BE1FE}" destId="{5AA500E2-B985-454D-BC1E-9031C34BFDDC}" srcOrd="4" destOrd="0" presId="urn:microsoft.com/office/officeart/2005/8/layout/chevron2"/>
    <dgm:cxn modelId="{1BF73100-5756-4DDE-A48F-6D00AF7A78AD}" type="presParOf" srcId="{5AA500E2-B985-454D-BC1E-9031C34BFDDC}" destId="{CA301D1A-2858-44CE-BB5E-CCACBD3BC02C}" srcOrd="0" destOrd="0" presId="urn:microsoft.com/office/officeart/2005/8/layout/chevron2"/>
    <dgm:cxn modelId="{D73A1AF2-64A2-44D9-BB80-A1821D8A5BF7}" type="presParOf" srcId="{5AA500E2-B985-454D-BC1E-9031C34BFDDC}" destId="{0CBEFF3F-8C4A-407B-97D1-1CA447E0F9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59F22-B957-497A-83E3-2D84A4CE23B4}" type="datetimeFigureOut">
              <a:rPr lang="es-CO" smtClean="0"/>
              <a:pPr/>
              <a:t>31/08/2012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3BF5B-1241-4DCF-AC87-1ACBE1A222B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264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3BF5B-1241-4DCF-AC87-1ACBE1A222BE}" type="slidenum">
              <a:rPr lang="es-CO" smtClean="0"/>
              <a:pPr/>
              <a:t>7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3BF5B-1241-4DCF-AC87-1ACBE1A222BE}" type="slidenum">
              <a:rPr lang="es-CO" smtClean="0"/>
              <a:pPr/>
              <a:t>9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A6C4-CFD3-47E8-A00D-CA1604ADCCF4}" type="datetimeFigureOut">
              <a:rPr lang="es-CO" smtClean="0"/>
              <a:pPr/>
              <a:t>31/08/2012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98B9E1-25BD-4CB0-A9E1-0E5532F59D3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A6C4-CFD3-47E8-A00D-CA1604ADCCF4}" type="datetimeFigureOut">
              <a:rPr lang="es-CO" smtClean="0"/>
              <a:pPr/>
              <a:t>31/08/2012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B9E1-25BD-4CB0-A9E1-0E5532F59D3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998B9E1-25BD-4CB0-A9E1-0E5532F59D3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A6C4-CFD3-47E8-A00D-CA1604ADCCF4}" type="datetimeFigureOut">
              <a:rPr lang="es-CO" smtClean="0"/>
              <a:pPr/>
              <a:t>31/08/2012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A6C4-CFD3-47E8-A00D-CA1604ADCCF4}" type="datetimeFigureOut">
              <a:rPr lang="es-CO" smtClean="0"/>
              <a:pPr/>
              <a:t>31/08/2012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998B9E1-25BD-4CB0-A9E1-0E5532F59D3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A6C4-CFD3-47E8-A00D-CA1604ADCCF4}" type="datetimeFigureOut">
              <a:rPr lang="es-CO" smtClean="0"/>
              <a:pPr/>
              <a:t>31/08/2012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98B9E1-25BD-4CB0-A9E1-0E5532F59D3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A91A6C4-CFD3-47E8-A00D-CA1604ADCCF4}" type="datetimeFigureOut">
              <a:rPr lang="es-CO" smtClean="0"/>
              <a:pPr/>
              <a:t>31/08/2012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B9E1-25BD-4CB0-A9E1-0E5532F59D3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A6C4-CFD3-47E8-A00D-CA1604ADCCF4}" type="datetimeFigureOut">
              <a:rPr lang="es-CO" smtClean="0"/>
              <a:pPr/>
              <a:t>31/08/2012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CO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998B9E1-25BD-4CB0-A9E1-0E5532F59D3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A6C4-CFD3-47E8-A00D-CA1604ADCCF4}" type="datetimeFigureOut">
              <a:rPr lang="es-CO" smtClean="0"/>
              <a:pPr/>
              <a:t>31/08/2012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998B9E1-25BD-4CB0-A9E1-0E5532F59D3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A6C4-CFD3-47E8-A00D-CA1604ADCCF4}" type="datetimeFigureOut">
              <a:rPr lang="es-CO" smtClean="0"/>
              <a:pPr/>
              <a:t>31/08/2012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98B9E1-25BD-4CB0-A9E1-0E5532F59D3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98B9E1-25BD-4CB0-A9E1-0E5532F59D3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A6C4-CFD3-47E8-A00D-CA1604ADCCF4}" type="datetimeFigureOut">
              <a:rPr lang="es-CO" smtClean="0"/>
              <a:pPr/>
              <a:t>31/08/2012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998B9E1-25BD-4CB0-A9E1-0E5532F59D3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A91A6C4-CFD3-47E8-A00D-CA1604ADCCF4}" type="datetimeFigureOut">
              <a:rPr lang="es-CO" smtClean="0"/>
              <a:pPr/>
              <a:t>31/08/2012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A91A6C4-CFD3-47E8-A00D-CA1604ADCCF4}" type="datetimeFigureOut">
              <a:rPr lang="es-CO" smtClean="0"/>
              <a:pPr/>
              <a:t>31/08/2012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98B9E1-25BD-4CB0-A9E1-0E5532F59D3C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0viP9B-fBE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oogle.com/images?q=tbn:ANd9GcSYOjDJJPAI4sZ7ZSO7hA8nl55r09z1QDepBTjKQijLyuP2Vm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3816363"/>
            <a:ext cx="9144000" cy="1470025"/>
          </a:xfrm>
        </p:spPr>
        <p:txBody>
          <a:bodyPr>
            <a:noAutofit/>
          </a:bodyPr>
          <a:lstStyle/>
          <a:p>
            <a:r>
              <a:rPr lang="es-CO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es-CO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s-CO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UN GRAN ENIGMA GEOPOLÍTICO</a:t>
            </a:r>
            <a:endParaRPr lang="es-CO" sz="4800" dirty="0"/>
          </a:p>
        </p:txBody>
      </p:sp>
      <p:sp>
        <p:nvSpPr>
          <p:cNvPr id="5" name="4 Rectángulo"/>
          <p:cNvSpPr/>
          <p:nvPr/>
        </p:nvSpPr>
        <p:spPr>
          <a:xfrm>
            <a:off x="0" y="781134"/>
            <a:ext cx="71437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CHINA:</a:t>
            </a:r>
            <a:endParaRPr lang="es-CO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inta perforada"/>
          <p:cNvSpPr/>
          <p:nvPr/>
        </p:nvSpPr>
        <p:spPr>
          <a:xfrm>
            <a:off x="214282" y="-142900"/>
            <a:ext cx="8929718" cy="150019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derecha"/>
          <p:cNvSpPr/>
          <p:nvPr/>
        </p:nvSpPr>
        <p:spPr>
          <a:xfrm>
            <a:off x="1619672" y="1772816"/>
            <a:ext cx="576064" cy="576064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Flecha derecha"/>
          <p:cNvSpPr/>
          <p:nvPr/>
        </p:nvSpPr>
        <p:spPr>
          <a:xfrm>
            <a:off x="1571604" y="2636912"/>
            <a:ext cx="576064" cy="57606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Flecha derecha"/>
          <p:cNvSpPr/>
          <p:nvPr/>
        </p:nvSpPr>
        <p:spPr>
          <a:xfrm>
            <a:off x="1547664" y="3573016"/>
            <a:ext cx="576064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9 Flecha derecha"/>
          <p:cNvSpPr/>
          <p:nvPr/>
        </p:nvSpPr>
        <p:spPr>
          <a:xfrm>
            <a:off x="1547664" y="4365104"/>
            <a:ext cx="576064" cy="57606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10 Flecha derecha"/>
          <p:cNvSpPr/>
          <p:nvPr/>
        </p:nvSpPr>
        <p:spPr>
          <a:xfrm>
            <a:off x="1547664" y="5445224"/>
            <a:ext cx="576064" cy="57606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11 Rectángulo"/>
          <p:cNvSpPr/>
          <p:nvPr/>
        </p:nvSpPr>
        <p:spPr>
          <a:xfrm>
            <a:off x="2339752" y="1700808"/>
            <a:ext cx="55446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 smtClean="0"/>
              <a:t>Rompimiento de la alianza que había establecido en 1950 con la unión soviética.</a:t>
            </a:r>
            <a:endParaRPr lang="es-CO" dirty="0"/>
          </a:p>
        </p:txBody>
      </p:sp>
      <p:sp>
        <p:nvSpPr>
          <p:cNvPr id="13" name="12 Rectángulo"/>
          <p:cNvSpPr/>
          <p:nvPr/>
        </p:nvSpPr>
        <p:spPr>
          <a:xfrm>
            <a:off x="2339752" y="2636912"/>
            <a:ext cx="55446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 smtClean="0"/>
              <a:t>China se proclamó ciudadela asediada del comunismo mundial.</a:t>
            </a:r>
            <a:endParaRPr lang="es-CO" dirty="0"/>
          </a:p>
        </p:txBody>
      </p:sp>
      <p:sp>
        <p:nvSpPr>
          <p:cNvPr id="14" name="13 Rectángulo"/>
          <p:cNvSpPr/>
          <p:nvPr/>
        </p:nvSpPr>
        <p:spPr>
          <a:xfrm>
            <a:off x="2339752" y="3573016"/>
            <a:ext cx="55446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 smtClean="0"/>
              <a:t>Estancamiento económico al que podía conducir el comunismo. </a:t>
            </a:r>
            <a:endParaRPr lang="es-CO" dirty="0"/>
          </a:p>
        </p:txBody>
      </p:sp>
      <p:sp>
        <p:nvSpPr>
          <p:cNvPr id="15" name="14 Rectángulo"/>
          <p:cNvSpPr/>
          <p:nvPr/>
        </p:nvSpPr>
        <p:spPr>
          <a:xfrm>
            <a:off x="2339752" y="4437112"/>
            <a:ext cx="55446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 smtClean="0"/>
              <a:t>Revolución Cultural </a:t>
            </a:r>
            <a:endParaRPr lang="es-CO" dirty="0"/>
          </a:p>
        </p:txBody>
      </p:sp>
      <p:sp>
        <p:nvSpPr>
          <p:cNvPr id="16" name="15 Rectángulo"/>
          <p:cNvSpPr/>
          <p:nvPr/>
        </p:nvSpPr>
        <p:spPr>
          <a:xfrm>
            <a:off x="2339752" y="5301208"/>
            <a:ext cx="55446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 smtClean="0"/>
              <a:t>Programa el Gran Salto Adelante</a:t>
            </a:r>
            <a:endParaRPr lang="es-CO" dirty="0"/>
          </a:p>
        </p:txBody>
      </p:sp>
      <p:sp>
        <p:nvSpPr>
          <p:cNvPr id="17" name="16 Rectángulo"/>
          <p:cNvSpPr/>
          <p:nvPr/>
        </p:nvSpPr>
        <p:spPr>
          <a:xfrm>
            <a:off x="1714480" y="219654"/>
            <a:ext cx="5799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Era Maoísta:</a:t>
            </a:r>
            <a:endParaRPr lang="es-CO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9632121">
            <a:off x="79721" y="1551960"/>
            <a:ext cx="851664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IMPERIO DEL MEDIO, PRONTO</a:t>
            </a:r>
          </a:p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 EL CORAZON DEL MUNDO</a:t>
            </a:r>
            <a:endParaRPr lang="es-CO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ttp://www.abcdelasemana.com/wp-content/uploads/2012/03/Deng-Xiaoping-dsd-300x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3056"/>
            <a:ext cx="3491880" cy="2444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642910" y="571480"/>
          <a:ext cx="8033546" cy="588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28596" y="-71440"/>
            <a:ext cx="8572560" cy="69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Lágrima"/>
          <p:cNvSpPr/>
          <p:nvPr/>
        </p:nvSpPr>
        <p:spPr>
          <a:xfrm>
            <a:off x="857224" y="214290"/>
            <a:ext cx="6572296" cy="1785950"/>
          </a:xfrm>
          <a:prstGeom prst="teardrop">
            <a:avLst>
              <a:gd name="adj" fmla="val 118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142976" y="642918"/>
            <a:ext cx="62330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Reformas Implementadas</a:t>
            </a:r>
          </a:p>
          <a:p>
            <a:pPr algn="ctr"/>
            <a:r>
              <a:rPr lang="es-E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Por Deng Xiao</a:t>
            </a:r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-ping</a:t>
            </a:r>
            <a:endParaRPr lang="es-E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95536" y="3573016"/>
            <a:ext cx="302433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i="1" dirty="0" smtClean="0"/>
              <a:t>Dos  argumentos  se han dado para explicar la gradualidad de las reformas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3779912" y="422108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 redondeado"/>
          <p:cNvSpPr/>
          <p:nvPr/>
        </p:nvSpPr>
        <p:spPr>
          <a:xfrm>
            <a:off x="4644008" y="2852936"/>
            <a:ext cx="396044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u="sng" dirty="0" smtClean="0"/>
              <a:t>Agricultura</a:t>
            </a:r>
            <a:endParaRPr lang="es-CO" b="1" i="1" u="sng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644008" y="3573016"/>
            <a:ext cx="3960440" cy="5760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u="sng" dirty="0" smtClean="0"/>
              <a:t>Sistema de Precios </a:t>
            </a:r>
            <a:endParaRPr lang="es-CO" b="1" i="1" u="sng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644008" y="4293096"/>
            <a:ext cx="396044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u="sng" dirty="0" smtClean="0"/>
              <a:t>Comercio</a:t>
            </a:r>
            <a:r>
              <a:rPr lang="es-CO" i="1" u="sng" dirty="0" smtClean="0"/>
              <a:t> Internacional </a:t>
            </a:r>
            <a:endParaRPr lang="es-CO" i="1" u="sng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4644008" y="5013176"/>
            <a:ext cx="3960440" cy="5760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u="sng" dirty="0" smtClean="0"/>
              <a:t>Empresas Estatales</a:t>
            </a:r>
            <a:endParaRPr lang="es-CO" b="1" i="1" u="sng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4644008" y="5733256"/>
            <a:ext cx="3960440" cy="5760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i="1" u="sng" dirty="0" smtClean="0"/>
              <a:t>Sistema</a:t>
            </a:r>
            <a:r>
              <a:rPr lang="es-CO" i="1" u="sng" dirty="0" smtClean="0"/>
              <a:t> Financiero</a:t>
            </a:r>
            <a:endParaRPr lang="es-CO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0525738">
            <a:off x="86880" y="2378023"/>
            <a:ext cx="989318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MULTIPLES CUESTIONES GEOPOLITICAS </a:t>
            </a:r>
          </a:p>
          <a:p>
            <a:pPr algn="ctr"/>
            <a:r>
              <a:rPr lang="es-E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 TORNO A CHINA </a:t>
            </a:r>
            <a:endParaRPr lang="es-E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ágrima"/>
          <p:cNvSpPr/>
          <p:nvPr/>
        </p:nvSpPr>
        <p:spPr>
          <a:xfrm>
            <a:off x="1071538" y="214290"/>
            <a:ext cx="6286544" cy="2000240"/>
          </a:xfrm>
          <a:prstGeom prst="teardrop">
            <a:avLst>
              <a:gd name="adj" fmla="val 117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421144" y="571480"/>
            <a:ext cx="60083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CHINA/ESTADOS UNIDOS 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395536" y="2348880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000496" y="2214554"/>
            <a:ext cx="1736456" cy="166586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3 Cinta perforada"/>
          <p:cNvSpPr/>
          <p:nvPr/>
        </p:nvSpPr>
        <p:spPr>
          <a:xfrm>
            <a:off x="285720" y="0"/>
            <a:ext cx="8858280" cy="21431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567717" y="500042"/>
            <a:ext cx="80762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TEST DE Hong KONG</a:t>
            </a:r>
            <a:endParaRPr lang="es-E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625" y="3643313"/>
          <a:ext cx="8556625" cy="245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inta perforada"/>
          <p:cNvSpPr/>
          <p:nvPr/>
        </p:nvSpPr>
        <p:spPr>
          <a:xfrm>
            <a:off x="0" y="-214338"/>
            <a:ext cx="9144000" cy="271464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1357290" y="428604"/>
            <a:ext cx="57864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LOS ARCHIPIELAGOS </a:t>
            </a:r>
          </a:p>
          <a:p>
            <a:pPr algn="ctr"/>
            <a:r>
              <a:rPr lang="es-E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DEL MAR DE CHIINA</a:t>
            </a:r>
            <a:endParaRPr lang="es-E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inta perforada"/>
          <p:cNvSpPr/>
          <p:nvPr/>
        </p:nvSpPr>
        <p:spPr>
          <a:xfrm>
            <a:off x="0" y="-142900"/>
            <a:ext cx="9144000" cy="271464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1406" y="2857504"/>
            <a:ext cx="9146862" cy="3643330"/>
          </a:xfrm>
        </p:spPr>
        <p:txBody>
          <a:bodyPr/>
          <a:lstStyle/>
          <a:p>
            <a:r>
              <a:rPr lang="es-CO" dirty="0"/>
              <a:t>jerarquía  de funcionarios letrados </a:t>
            </a:r>
            <a:r>
              <a:rPr lang="es-CO" dirty="0" smtClean="0"/>
              <a:t>(“</a:t>
            </a:r>
            <a:r>
              <a:rPr lang="es-CO" dirty="0"/>
              <a:t>los mandarines”). </a:t>
            </a:r>
            <a:endParaRPr lang="es-CO" dirty="0" smtClean="0"/>
          </a:p>
          <a:p>
            <a:endParaRPr lang="es-CO" dirty="0" smtClean="0"/>
          </a:p>
          <a:p>
            <a:pPr>
              <a:buNone/>
            </a:pPr>
            <a:endParaRPr lang="es-CO" dirty="0" smtClean="0"/>
          </a:p>
          <a:p>
            <a:r>
              <a:rPr lang="es-CO" dirty="0" smtClean="0"/>
              <a:t>La burocracia, </a:t>
            </a:r>
            <a:r>
              <a:rPr lang="es-CO" dirty="0"/>
              <a:t>al mando de un poderoso ejército, realizo la expansión progresiva de los Hans, primero hacia el norte por el curso del rio </a:t>
            </a:r>
            <a:r>
              <a:rPr lang="es-CO" dirty="0" err="1"/>
              <a:t>Huang</a:t>
            </a:r>
            <a:r>
              <a:rPr lang="es-CO" dirty="0"/>
              <a:t> He  y después hacia el sur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42910" y="500042"/>
            <a:ext cx="80217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I.UN GRAN MOVIMIENTO</a:t>
            </a:r>
          </a:p>
          <a:p>
            <a:pPr algn="ctr"/>
            <a:r>
              <a:rPr lang="es-E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GEOPOLÍTICO</a:t>
            </a:r>
            <a:endParaRPr lang="es-E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 descr="map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32" y="-1428784"/>
            <a:ext cx="9144064" cy="828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inta perforada"/>
          <p:cNvSpPr/>
          <p:nvPr/>
        </p:nvSpPr>
        <p:spPr>
          <a:xfrm>
            <a:off x="285720" y="0"/>
            <a:ext cx="8643998" cy="2214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PROBLEMA DEL TÍBET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571480"/>
            <a:ext cx="79303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 problema de Xinjiang, o el </a:t>
            </a:r>
          </a:p>
          <a:p>
            <a:pPr algn="ctr"/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Turquestán Chino</a:t>
            </a:r>
            <a:endParaRPr lang="es-E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2420888"/>
            <a:ext cx="76328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PROBLEMAS IDIOMATICOS </a:t>
            </a: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611560" y="3789040"/>
            <a:ext cx="76328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PROBLEMAS IDIOMATICOS </a:t>
            </a:r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683568" y="5013176"/>
            <a:ext cx="76328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PROBLEMAS IDIOMATICOS 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Lágrima"/>
          <p:cNvSpPr/>
          <p:nvPr/>
        </p:nvSpPr>
        <p:spPr>
          <a:xfrm rot="607047">
            <a:off x="-87756" y="1758527"/>
            <a:ext cx="3929090" cy="1969632"/>
          </a:xfrm>
          <a:prstGeom prst="teardrop">
            <a:avLst>
              <a:gd name="adj" fmla="val 107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Cinta perforada"/>
          <p:cNvSpPr/>
          <p:nvPr/>
        </p:nvSpPr>
        <p:spPr>
          <a:xfrm>
            <a:off x="0" y="0"/>
            <a:ext cx="9144000" cy="18573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928662" y="571480"/>
            <a:ext cx="7404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COREA DEL NORTE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214554"/>
            <a:ext cx="39661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 RETO POLÍTICO</a:t>
            </a:r>
          </a:p>
          <a:p>
            <a:pPr algn="ctr"/>
            <a:r>
              <a:rPr lang="es-E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SESGADO</a:t>
            </a:r>
            <a:endParaRPr lang="es-E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2428860" y="2714620"/>
          <a:ext cx="6096000" cy="38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inta perforada"/>
          <p:cNvSpPr/>
          <p:nvPr/>
        </p:nvSpPr>
        <p:spPr>
          <a:xfrm>
            <a:off x="0" y="0"/>
            <a:ext cx="9144000" cy="18573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0" y="2492896"/>
            <a:ext cx="33843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COREA DEL NORTE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C:\Users\User\Pictures\P1030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376" y="611728"/>
            <a:ext cx="5616624" cy="6246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ágrima"/>
          <p:cNvSpPr/>
          <p:nvPr/>
        </p:nvSpPr>
        <p:spPr>
          <a:xfrm>
            <a:off x="1428728" y="214290"/>
            <a:ext cx="6000792" cy="2071702"/>
          </a:xfrm>
          <a:prstGeom prst="teardrop">
            <a:avLst>
              <a:gd name="adj" fmla="val 119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QUE PODER TENDRA EN EL FUTURO?</a:t>
            </a:r>
          </a:p>
          <a:p>
            <a:pPr algn="ctr"/>
            <a:r>
              <a:rPr lang="es-CO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 HOY EN DIA)</a:t>
            </a:r>
            <a:endParaRPr lang="es-CO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524000" y="24368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2" name="Picture 2" descr="http://www.argenchina.org/articulos/datosChina_Mapas_mapaadministrati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6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smtClean="0">
                <a:hlinkClick r:id="rId2"/>
              </a:rPr>
              <a:t>http://www.youtube.com/watch?v=Q0viP9B-fBE&amp;feature=related</a:t>
            </a:r>
            <a:r>
              <a:rPr lang="es-CO" dirty="0" smtClean="0"/>
              <a:t> </a:t>
            </a:r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89052" y="-1189054"/>
            <a:ext cx="6908799" cy="92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Lágrima"/>
          <p:cNvSpPr/>
          <p:nvPr/>
        </p:nvSpPr>
        <p:spPr>
          <a:xfrm>
            <a:off x="1357290" y="142852"/>
            <a:ext cx="6286544" cy="1857388"/>
          </a:xfrm>
          <a:prstGeom prst="teardrop">
            <a:avLst>
              <a:gd name="adj" fmla="val 115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 PODEROSO FACTOR DE UNIDAD:</a:t>
            </a:r>
            <a:endParaRPr lang="es-CO" sz="3600" dirty="0"/>
          </a:p>
        </p:txBody>
      </p:sp>
      <p:sp>
        <p:nvSpPr>
          <p:cNvPr id="7" name="6 Flecha derecha"/>
          <p:cNvSpPr/>
          <p:nvPr/>
        </p:nvSpPr>
        <p:spPr>
          <a:xfrm>
            <a:off x="0" y="1988840"/>
            <a:ext cx="5072066" cy="3067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8064" y="2132856"/>
            <a:ext cx="3995936" cy="3429024"/>
          </a:xfrm>
        </p:spPr>
        <p:txBody>
          <a:bodyPr>
            <a:noAutofit/>
          </a:bodyPr>
          <a:lstStyle/>
          <a:p>
            <a:r>
              <a:rPr lang="es-CO" sz="2800" dirty="0"/>
              <a:t>ventaja de poder ser </a:t>
            </a:r>
            <a:r>
              <a:rPr lang="es-CO" sz="2800" dirty="0" smtClean="0"/>
              <a:t>utilizada </a:t>
            </a:r>
            <a:r>
              <a:rPr lang="es-CO" sz="2800" dirty="0"/>
              <a:t>por las diversas </a:t>
            </a:r>
            <a:r>
              <a:rPr lang="es-CO" sz="2800" dirty="0" smtClean="0"/>
              <a:t>poblaciones que </a:t>
            </a:r>
            <a:r>
              <a:rPr lang="es-CO" sz="2800" dirty="0"/>
              <a:t>el imperio </a:t>
            </a:r>
            <a:r>
              <a:rPr lang="es-CO" sz="2800" dirty="0" smtClean="0"/>
              <a:t>había ido </a:t>
            </a:r>
            <a:r>
              <a:rPr lang="es-CO" sz="2800" dirty="0"/>
              <a:t>englobando</a:t>
            </a:r>
            <a:r>
              <a:rPr lang="es-CO" sz="2800" dirty="0" smtClean="0"/>
              <a:t>.</a:t>
            </a:r>
          </a:p>
          <a:p>
            <a:endParaRPr lang="es-CO" sz="2800" dirty="0" smtClean="0"/>
          </a:p>
          <a:p>
            <a:r>
              <a:rPr lang="es-CO" sz="2800" dirty="0" smtClean="0"/>
              <a:t>Se integro en varias creencias.</a:t>
            </a:r>
            <a:endParaRPr lang="es-CO" sz="2800" dirty="0"/>
          </a:p>
        </p:txBody>
      </p:sp>
      <p:sp>
        <p:nvSpPr>
          <p:cNvPr id="4" name="3 Rectángulo"/>
          <p:cNvSpPr/>
          <p:nvPr/>
        </p:nvSpPr>
        <p:spPr>
          <a:xfrm>
            <a:off x="0" y="2852936"/>
            <a:ext cx="41434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3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ESCRITURA</a:t>
            </a:r>
          </a:p>
          <a:p>
            <a:pPr algn="ctr"/>
            <a:r>
              <a:rPr lang="es-CO" sz="3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IDEOGRÁFICA</a:t>
            </a:r>
            <a:endParaRPr lang="es-CO" sz="4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6" name="Picture 2" descr="http://1.bp.blogspot.com/-4dndnnq8Tuw/Thr8Ngm-guI/AAAAAAAAAHQ/LPkE9TyNTJE/s1600/mapa-chi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0"/>
            <a:ext cx="3563888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kKFSdPBinys/UCpwBMlRoaI/AAAAAAAABnc/DLKXpout_cQ/s1600/China-Mapa-Polit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1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Lágrima"/>
          <p:cNvSpPr/>
          <p:nvPr/>
        </p:nvSpPr>
        <p:spPr>
          <a:xfrm>
            <a:off x="3643306" y="214290"/>
            <a:ext cx="5143536" cy="1214422"/>
          </a:xfrm>
          <a:prstGeom prst="teardrop">
            <a:avLst>
              <a:gd name="adj" fmla="val 110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CONQUISTAS:</a:t>
            </a:r>
            <a:endParaRPr lang="es-CO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9458" name="Picture 2" descr="http://guias-viajar.com/china/wp-content/uploads/2009/03/fotos-pekin-gran-muralla-china-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-24"/>
            <a:ext cx="4500594" cy="4000504"/>
          </a:xfrm>
          <a:prstGeom prst="rect">
            <a:avLst/>
          </a:prstGeom>
          <a:noFill/>
        </p:spPr>
      </p:pic>
      <p:sp>
        <p:nvSpPr>
          <p:cNvPr id="6" name="5 Flecha derecha"/>
          <p:cNvSpPr/>
          <p:nvPr/>
        </p:nvSpPr>
        <p:spPr>
          <a:xfrm>
            <a:off x="0" y="2786034"/>
            <a:ext cx="4500562" cy="4071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14810" y="1714488"/>
            <a:ext cx="4786346" cy="4929222"/>
          </a:xfrm>
        </p:spPr>
        <p:txBody>
          <a:bodyPr>
            <a:normAutofit fontScale="92500"/>
          </a:bodyPr>
          <a:lstStyle/>
          <a:p>
            <a:r>
              <a:rPr lang="es-CO" u="sng" dirty="0" smtClean="0"/>
              <a:t>Los chinos fueron detenidos por la resistencia vietnamita.</a:t>
            </a:r>
          </a:p>
          <a:p>
            <a:endParaRPr lang="es-CO" u="sng" dirty="0" smtClean="0"/>
          </a:p>
          <a:p>
            <a:r>
              <a:rPr lang="es-CO" u="sng" dirty="0" smtClean="0"/>
              <a:t>Su celebre gran muralla.</a:t>
            </a:r>
          </a:p>
          <a:p>
            <a:endParaRPr lang="es-CO" u="sng" dirty="0" smtClean="0"/>
          </a:p>
          <a:p>
            <a:r>
              <a:rPr lang="es-CO" u="sng" dirty="0" smtClean="0"/>
              <a:t>Pekín fue escogida como capital del imperio</a:t>
            </a:r>
            <a:r>
              <a:rPr lang="es-CO" dirty="0" smtClean="0"/>
              <a:t>.</a:t>
            </a:r>
          </a:p>
          <a:p>
            <a:endParaRPr lang="es-CO" dirty="0" smtClean="0"/>
          </a:p>
          <a:p>
            <a:r>
              <a:rPr lang="es-CO" u="sng" dirty="0" smtClean="0"/>
              <a:t>Consagración a la gestión de los avances de su propia civilización.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0" y="4214818"/>
            <a:ext cx="41761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4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1° HACIA AL SUR,</a:t>
            </a:r>
          </a:p>
          <a:p>
            <a:pPr algn="ctr"/>
            <a:r>
              <a:rPr lang="es-CO" sz="24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DESPUES HACIA </a:t>
            </a:r>
          </a:p>
          <a:p>
            <a:pPr algn="ctr"/>
            <a:r>
              <a:rPr lang="es-CO" sz="24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LAS ETAPAS DEL OESTE</a:t>
            </a:r>
            <a:endParaRPr lang="es-CO" sz="2400" b="1" dirty="0">
              <a:ln w="1778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inta perforada"/>
          <p:cNvSpPr/>
          <p:nvPr/>
        </p:nvSpPr>
        <p:spPr>
          <a:xfrm>
            <a:off x="0" y="-243408"/>
            <a:ext cx="9144000" cy="264320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2420888"/>
            <a:ext cx="2918698" cy="3429024"/>
          </a:xfrm>
        </p:spPr>
        <p:txBody>
          <a:bodyPr>
            <a:noAutofit/>
          </a:bodyPr>
          <a:lstStyle/>
          <a:p>
            <a:r>
              <a:rPr lang="es-CO" sz="2400" dirty="0" smtClean="0"/>
              <a:t>Tratado de Nankín .</a:t>
            </a:r>
          </a:p>
          <a:p>
            <a:endParaRPr lang="es-CO" sz="2400" dirty="0" smtClean="0"/>
          </a:p>
          <a:p>
            <a:r>
              <a:rPr lang="es-CO" sz="2400" dirty="0" smtClean="0"/>
              <a:t>La cesión de Hong Kong a Inglaterra.</a:t>
            </a:r>
          </a:p>
          <a:p>
            <a:endParaRPr lang="es-CO" sz="3200" dirty="0" smtClean="0"/>
          </a:p>
          <a:p>
            <a:r>
              <a:rPr lang="es-CO" sz="2400" dirty="0" smtClean="0"/>
              <a:t>Era de los “Tratados desiguales”.</a:t>
            </a:r>
            <a:endParaRPr lang="es-CO" sz="2400" dirty="0"/>
          </a:p>
        </p:txBody>
      </p:sp>
      <p:sp>
        <p:nvSpPr>
          <p:cNvPr id="5" name="4 Rectángulo"/>
          <p:cNvSpPr/>
          <p:nvPr/>
        </p:nvSpPr>
        <p:spPr>
          <a:xfrm>
            <a:off x="4247456" y="-171400"/>
            <a:ext cx="48965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II. LA GRAN HUMILLACIÓN </a:t>
            </a:r>
            <a:endParaRPr lang="es-E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6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-24"/>
            <a:ext cx="71438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ágrima"/>
          <p:cNvSpPr/>
          <p:nvPr/>
        </p:nvSpPr>
        <p:spPr>
          <a:xfrm>
            <a:off x="1285852" y="285728"/>
            <a:ext cx="5643602" cy="1857388"/>
          </a:xfrm>
          <a:prstGeom prst="teardrop">
            <a:avLst>
              <a:gd name="adj" fmla="val 113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2564904"/>
            <a:ext cx="8503920" cy="2670048"/>
          </a:xfrm>
        </p:spPr>
        <p:txBody>
          <a:bodyPr>
            <a:normAutofit fontScale="77500" lnSpcReduction="20000"/>
          </a:bodyPr>
          <a:lstStyle/>
          <a:p>
            <a:r>
              <a:rPr lang="es-CO" dirty="0" smtClean="0"/>
              <a:t>Desarrollo económico y demográfico</a:t>
            </a:r>
          </a:p>
          <a:p>
            <a:r>
              <a:rPr lang="es-CO" dirty="0" smtClean="0"/>
              <a:t>Mandarines enriquecidos gracias a la corrupción  </a:t>
            </a:r>
          </a:p>
          <a:p>
            <a:r>
              <a:rPr lang="es-CO" dirty="0" smtClean="0"/>
              <a:t>Inundaciones de ríos ….      “ cuando los diques ceden, la revolución se acerca”</a:t>
            </a:r>
          </a:p>
          <a:p>
            <a:r>
              <a:rPr lang="es-CO" dirty="0" smtClean="0"/>
              <a:t>Medio de transacción : moneda de oro</a:t>
            </a:r>
          </a:p>
          <a:p>
            <a:r>
              <a:rPr lang="es-CO" dirty="0" smtClean="0"/>
              <a:t>Comercio del opio.</a:t>
            </a:r>
          </a:p>
          <a:p>
            <a:r>
              <a:rPr lang="es-CO" dirty="0" smtClean="0"/>
              <a:t>Ingleses se quedaron con Hong Kong</a:t>
            </a:r>
          </a:p>
          <a:p>
            <a:r>
              <a:rPr lang="es-CO" dirty="0" smtClean="0"/>
              <a:t> “ asociación de lo adoradores de Dios” (</a:t>
            </a:r>
            <a:r>
              <a:rPr lang="es-CO" b="1" dirty="0" smtClean="0">
                <a:solidFill>
                  <a:schemeClr val="accent1"/>
                </a:solidFill>
              </a:rPr>
              <a:t>taipings</a:t>
            </a:r>
            <a:r>
              <a:rPr lang="es-CO" dirty="0" smtClean="0"/>
              <a:t>)</a:t>
            </a:r>
          </a:p>
          <a:p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1984566" y="642918"/>
            <a:ext cx="487345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EL DRAMA INTERNO DE</a:t>
            </a:r>
          </a:p>
          <a:p>
            <a:pPr algn="ctr"/>
            <a:r>
              <a:rPr lang="es-ES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CHINA DURANTE EL</a:t>
            </a:r>
          </a:p>
          <a:p>
            <a:pPr algn="ctr"/>
            <a:r>
              <a:rPr lang="es-ES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SIGLO XIX</a:t>
            </a:r>
            <a:endParaRPr lang="es-ES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214678" y="428625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ágrima"/>
          <p:cNvSpPr/>
          <p:nvPr/>
        </p:nvSpPr>
        <p:spPr>
          <a:xfrm>
            <a:off x="5508104" y="260648"/>
            <a:ext cx="3223260" cy="1656184"/>
          </a:xfrm>
          <a:prstGeom prst="teardrop">
            <a:avLst>
              <a:gd name="adj" fmla="val 113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AGRESIONES EXTRANJERAS Y DIVISIONES GEOPOLÍTICAS S.XX</a:t>
            </a:r>
            <a:endParaRPr lang="es-CO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148064" y="2204864"/>
          <a:ext cx="4392488" cy="444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" descr="C:\Users\User\Pictures\P10307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71414"/>
            <a:ext cx="5643570" cy="6758037"/>
          </a:xfrm>
          <a:prstGeom prst="rect">
            <a:avLst/>
          </a:prstGeom>
          <a:noFill/>
        </p:spPr>
      </p:pic>
      <p:sp>
        <p:nvSpPr>
          <p:cNvPr id="21506" name="AutoShape 2" descr="Ver img734.jpg en presenta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1002</TotalTime>
  <Words>580</Words>
  <Application>Microsoft Office PowerPoint</Application>
  <PresentationFormat>Presentación en pantalla (4:3)</PresentationFormat>
  <Paragraphs>114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Civil</vt:lpstr>
      <vt:lpstr> UN GRAN ENIGMA GEOPOLÍTICO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GRAN ENIGMA GEOPOLÍTICO</dc:title>
  <dc:creator>ADMIN</dc:creator>
  <cp:lastModifiedBy>docente upb</cp:lastModifiedBy>
  <cp:revision>34</cp:revision>
  <dcterms:created xsi:type="dcterms:W3CDTF">2012-08-21T12:44:40Z</dcterms:created>
  <dcterms:modified xsi:type="dcterms:W3CDTF">2012-08-31T21:58:11Z</dcterms:modified>
</cp:coreProperties>
</file>