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6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0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0D70346-66BE-4DAD-9B83-36D1C4214E9A}" type="datetimeFigureOut">
              <a:rPr lang="es-ES" smtClean="0"/>
              <a:t>31/08/2012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844239-ABF2-4A03-B437-D60E9E924D5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0346-66BE-4DAD-9B83-36D1C4214E9A}" type="datetimeFigureOut">
              <a:rPr lang="es-ES" smtClean="0"/>
              <a:t>31/08/2012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239-ABF2-4A03-B437-D60E9E924D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0346-66BE-4DAD-9B83-36D1C4214E9A}" type="datetimeFigureOut">
              <a:rPr lang="es-ES" smtClean="0"/>
              <a:t>31/08/2012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239-ABF2-4A03-B437-D60E9E924D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D70346-66BE-4DAD-9B83-36D1C4214E9A}" type="datetimeFigureOut">
              <a:rPr lang="es-ES" smtClean="0"/>
              <a:t>31/08/2012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844239-ABF2-4A03-B437-D60E9E924D56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D70346-66BE-4DAD-9B83-36D1C4214E9A}" type="datetimeFigureOut">
              <a:rPr lang="es-ES" smtClean="0"/>
              <a:t>31/08/2012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844239-ABF2-4A03-B437-D60E9E924D56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0346-66BE-4DAD-9B83-36D1C4214E9A}" type="datetimeFigureOut">
              <a:rPr lang="es-ES" smtClean="0"/>
              <a:t>31/08/2012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239-ABF2-4A03-B437-D60E9E924D5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0346-66BE-4DAD-9B83-36D1C4214E9A}" type="datetimeFigureOut">
              <a:rPr lang="es-ES" smtClean="0"/>
              <a:t>31/08/2012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239-ABF2-4A03-B437-D60E9E924D5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D70346-66BE-4DAD-9B83-36D1C4214E9A}" type="datetimeFigureOut">
              <a:rPr lang="es-ES" smtClean="0"/>
              <a:t>31/08/2012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844239-ABF2-4A03-B437-D60E9E924D5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70346-66BE-4DAD-9B83-36D1C4214E9A}" type="datetimeFigureOut">
              <a:rPr lang="es-ES" smtClean="0"/>
              <a:t>31/08/2012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44239-ABF2-4A03-B437-D60E9E924D5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D70346-66BE-4DAD-9B83-36D1C4214E9A}" type="datetimeFigureOut">
              <a:rPr lang="es-ES" smtClean="0"/>
              <a:t>31/08/2012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844239-ABF2-4A03-B437-D60E9E924D56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D70346-66BE-4DAD-9B83-36D1C4214E9A}" type="datetimeFigureOut">
              <a:rPr lang="es-ES" smtClean="0"/>
              <a:t>31/08/2012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844239-ABF2-4A03-B437-D60E9E924D56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D70346-66BE-4DAD-9B83-36D1C4214E9A}" type="datetimeFigureOut">
              <a:rPr lang="es-ES" smtClean="0"/>
              <a:t>31/08/2012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844239-ABF2-4A03-B437-D60E9E924D5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1435474">
            <a:off x="1180670" y="186312"/>
            <a:ext cx="8111635" cy="1894362"/>
          </a:xfrm>
        </p:spPr>
        <p:txBody>
          <a:bodyPr>
            <a:normAutofit/>
          </a:bodyPr>
          <a:lstStyle/>
          <a:p>
            <a:r>
              <a:rPr lang="es-CO" sz="4000" dirty="0" smtClean="0"/>
              <a:t>GEOPOLITICA FRANCESA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57422" y="5486400"/>
            <a:ext cx="6172200" cy="1371600"/>
          </a:xfrm>
        </p:spPr>
        <p:txBody>
          <a:bodyPr/>
          <a:lstStyle/>
          <a:p>
            <a:r>
              <a:rPr lang="es-CO" dirty="0" smtClean="0"/>
              <a:t>LAURA MARCELA ARENAS MARTINEZ</a:t>
            </a:r>
          </a:p>
          <a:p>
            <a:r>
              <a:rPr lang="es-CO" dirty="0" smtClean="0"/>
              <a:t>YIZEL VIVIANA GAMEZ CARDENAS</a:t>
            </a:r>
            <a:endParaRPr lang="es-ES" dirty="0"/>
          </a:p>
        </p:txBody>
      </p:sp>
      <p:pic>
        <p:nvPicPr>
          <p:cNvPr id="4" name="3 Imagen" descr="franc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857496"/>
            <a:ext cx="3321867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7567642" cy="6188224"/>
          </a:xfrm>
        </p:spPr>
        <p:txBody>
          <a:bodyPr/>
          <a:lstStyle/>
          <a:p>
            <a:r>
              <a:rPr lang="es-CO" b="1" dirty="0" smtClean="0"/>
              <a:t>Relaciones de Francia-</a:t>
            </a:r>
            <a:r>
              <a:rPr lang="es-ES" b="1" dirty="0" smtClean="0"/>
              <a:t> Nuevo Socialismo del Siglo XXI de Hugo Chávez.</a:t>
            </a:r>
          </a:p>
          <a:p>
            <a:endParaRPr lang="es-CO" b="1" dirty="0" smtClean="0"/>
          </a:p>
          <a:p>
            <a:endParaRPr lang="es-CO" b="1" dirty="0" smtClean="0"/>
          </a:p>
          <a:p>
            <a:endParaRPr lang="es-CO" b="1" dirty="0" smtClean="0"/>
          </a:p>
          <a:p>
            <a:endParaRPr lang="es-CO" b="1" dirty="0" smtClean="0"/>
          </a:p>
          <a:p>
            <a:endParaRPr lang="es-CO" b="1" dirty="0" smtClean="0"/>
          </a:p>
          <a:p>
            <a:r>
              <a:rPr lang="es-CO" b="1" dirty="0" smtClean="0"/>
              <a:t>Las relaciones Francia- </a:t>
            </a:r>
            <a:r>
              <a:rPr lang="es-CO" b="1" dirty="0" err="1" smtClean="0"/>
              <a:t>Brazil</a:t>
            </a:r>
            <a:r>
              <a:rPr lang="es-CO" b="1" dirty="0" smtClean="0"/>
              <a:t>.</a:t>
            </a:r>
          </a:p>
          <a:p>
            <a:pPr>
              <a:buNone/>
            </a:pPr>
            <a:endParaRPr lang="es-CO" b="1" dirty="0" smtClean="0"/>
          </a:p>
        </p:txBody>
      </p:sp>
      <p:pic>
        <p:nvPicPr>
          <p:cNvPr id="4" name="3 Imagen" descr="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42984"/>
            <a:ext cx="2714612" cy="1811387"/>
          </a:xfrm>
          <a:prstGeom prst="rect">
            <a:avLst/>
          </a:prstGeom>
        </p:spPr>
      </p:pic>
      <p:pic>
        <p:nvPicPr>
          <p:cNvPr id="5" name="4 Imagen" descr="bandera_bras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786190"/>
            <a:ext cx="3214710" cy="2251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7567642" cy="6116786"/>
          </a:xfrm>
        </p:spPr>
        <p:txBody>
          <a:bodyPr/>
          <a:lstStyle/>
          <a:p>
            <a:r>
              <a:rPr lang="es-ES" b="1" dirty="0" smtClean="0"/>
              <a:t>Las relaciones de Francia-EE.UU.</a:t>
            </a:r>
          </a:p>
          <a:p>
            <a:endParaRPr lang="es-CO" b="1" dirty="0" smtClean="0"/>
          </a:p>
          <a:p>
            <a:endParaRPr lang="es-CO" b="1" dirty="0" smtClean="0"/>
          </a:p>
          <a:p>
            <a:endParaRPr lang="es-CO" b="1" dirty="0" smtClean="0"/>
          </a:p>
          <a:p>
            <a:endParaRPr lang="es-CO" b="1" dirty="0" smtClean="0"/>
          </a:p>
          <a:p>
            <a:endParaRPr lang="es-CO" b="1" dirty="0" smtClean="0"/>
          </a:p>
          <a:p>
            <a:r>
              <a:rPr lang="es-ES" b="1" dirty="0" smtClean="0"/>
              <a:t>Las relaciones de Francia-Rusia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CO" b="1" dirty="0" smtClean="0"/>
          </a:p>
        </p:txBody>
      </p:sp>
      <p:pic>
        <p:nvPicPr>
          <p:cNvPr id="4" name="3 Imagen" descr="Bandera_eeu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57232"/>
            <a:ext cx="3024190" cy="1814514"/>
          </a:xfrm>
          <a:prstGeom prst="rect">
            <a:avLst/>
          </a:prstGeom>
        </p:spPr>
      </p:pic>
      <p:pic>
        <p:nvPicPr>
          <p:cNvPr id="5" name="4 Imagen" descr="banderarus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00439"/>
            <a:ext cx="2786082" cy="2093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7496204" cy="6188224"/>
          </a:xfrm>
        </p:spPr>
        <p:txBody>
          <a:bodyPr/>
          <a:lstStyle/>
          <a:p>
            <a:r>
              <a:rPr lang="es-ES" b="1" dirty="0" smtClean="0"/>
              <a:t>Las relaciones de Francia-China.</a:t>
            </a:r>
          </a:p>
          <a:p>
            <a:endParaRPr lang="es-CO" b="1" dirty="0" smtClean="0"/>
          </a:p>
          <a:p>
            <a:endParaRPr lang="es-CO" b="1" dirty="0" smtClean="0"/>
          </a:p>
          <a:p>
            <a:endParaRPr lang="es-CO" b="1" dirty="0" smtClean="0"/>
          </a:p>
          <a:p>
            <a:endParaRPr lang="es-CO" b="1" dirty="0" smtClean="0"/>
          </a:p>
          <a:p>
            <a:pPr>
              <a:buNone/>
            </a:pPr>
            <a:endParaRPr lang="es-CO" dirty="0" smtClean="0"/>
          </a:p>
          <a:p>
            <a:r>
              <a:rPr lang="es-ES" b="1" dirty="0" smtClean="0"/>
              <a:t>Las relaciones de Francia con el resto de Europa.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ch-lg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1" y="857232"/>
            <a:ext cx="3143271" cy="2109391"/>
          </a:xfrm>
          <a:prstGeom prst="rect">
            <a:avLst/>
          </a:prstGeom>
        </p:spPr>
      </p:pic>
      <p:pic>
        <p:nvPicPr>
          <p:cNvPr id="5" name="4 Imagen" descr="eur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500438"/>
            <a:ext cx="2428892" cy="3101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Francia en la crisis Europea </a:t>
            </a:r>
            <a:endParaRPr lang="es-CO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3843079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755576" y="407707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>
                <a:solidFill>
                  <a:srgbClr val="002060"/>
                </a:solidFill>
              </a:rPr>
              <a:t>*</a:t>
            </a:r>
            <a:r>
              <a:rPr lang="es-CO" dirty="0" smtClean="0"/>
              <a:t>EL presidente Hollande quiere  aumentar la inversión  y el empleo en nuevas tecnologías.</a:t>
            </a:r>
            <a:endParaRPr lang="es-CO" dirty="0"/>
          </a:p>
          <a:p>
            <a:pPr algn="just"/>
            <a:r>
              <a:rPr lang="es-CO" dirty="0" smtClean="0">
                <a:solidFill>
                  <a:srgbClr val="FF0000"/>
                </a:solidFill>
              </a:rPr>
              <a:t>*</a:t>
            </a:r>
            <a:r>
              <a:rPr lang="es-ES" dirty="0" smtClean="0"/>
              <a:t>recortes </a:t>
            </a:r>
            <a:r>
              <a:rPr lang="es-ES" dirty="0"/>
              <a:t>tributarios para las </a:t>
            </a:r>
            <a:r>
              <a:rPr lang="es-ES"/>
              <a:t>pequeñas </a:t>
            </a:r>
            <a:r>
              <a:rPr lang="es-ES" smtClean="0"/>
              <a:t>compañías.</a:t>
            </a:r>
            <a:endParaRPr lang="es-ES" dirty="0" smtClean="0"/>
          </a:p>
          <a:p>
            <a:pPr algn="just"/>
            <a:r>
              <a:rPr lang="es-ES" dirty="0" smtClean="0"/>
              <a:t>*</a:t>
            </a:r>
            <a:r>
              <a:rPr lang="es-ES" dirty="0"/>
              <a:t>la creación de ahorros públicos para canalizar el capital hacia las empresas.</a:t>
            </a:r>
            <a:endParaRPr lang="es-CO" dirty="0"/>
          </a:p>
          <a:p>
            <a:endParaRPr lang="es-CO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488">
            <a:off x="580764" y="1459925"/>
            <a:ext cx="1387872" cy="126643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7738">
            <a:off x="6743315" y="1459924"/>
            <a:ext cx="1387872" cy="12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FRANCIA ¿Qué PROBLEMAS GEOPOLITICOS?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CO" dirty="0" smtClean="0"/>
              <a:t>Proceso de regionalización fue paulatino.</a:t>
            </a:r>
          </a:p>
          <a:p>
            <a:pPr algn="just"/>
            <a:r>
              <a:rPr lang="es-CO" dirty="0" smtClean="0"/>
              <a:t>En el 2003, una nueva ley de descentralización; y el primer articulo de la Constitución fue modificado.</a:t>
            </a:r>
          </a:p>
          <a:p>
            <a:pPr algn="just"/>
            <a:r>
              <a:rPr lang="es-CO" dirty="0" smtClean="0"/>
              <a:t>Los alcaldes de las grandes ciudades tienes poderes políticos y financieros y es mas amplio en los departamentos y regiones.</a:t>
            </a:r>
          </a:p>
          <a:p>
            <a:pPr algn="just"/>
            <a:r>
              <a:rPr lang="es-CO" dirty="0" smtClean="0"/>
              <a:t>Movimientos que luchaban por la desaparición de las lenguas regionales como el bretón y el corso.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7" y="376237"/>
            <a:ext cx="5305425" cy="6105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5105400" cy="4943475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55576" y="5589240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22 regiones francesas 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0794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LAS CUESTIONES GEOPOLITICOS EN LA UE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CO" dirty="0" smtClean="0"/>
              <a:t>“Europa como potencia”.</a:t>
            </a:r>
          </a:p>
          <a:p>
            <a:pPr algn="just"/>
            <a:r>
              <a:rPr lang="es-CO" dirty="0" smtClean="0"/>
              <a:t>Los franceses, de derecha o izquierda, entienden que la Unión Europea puede conceder problemas de tipos geopolíticos.</a:t>
            </a:r>
          </a:p>
          <a:p>
            <a:pPr algn="just">
              <a:buNone/>
            </a:pPr>
            <a:r>
              <a:rPr lang="es-CO" dirty="0" err="1" smtClean="0"/>
              <a:t>Referendum</a:t>
            </a:r>
            <a:r>
              <a:rPr lang="es-CO" dirty="0" smtClean="0"/>
              <a:t> </a:t>
            </a:r>
            <a:r>
              <a:rPr lang="es-CO" dirty="0" err="1" smtClean="0"/>
              <a:t>frances</a:t>
            </a:r>
            <a:r>
              <a:rPr lang="es-CO" dirty="0" smtClean="0"/>
              <a:t> 2005: 54.6% “no”, 69.3% de participación.</a:t>
            </a:r>
          </a:p>
          <a:p>
            <a:pPr>
              <a:buNone/>
            </a:pPr>
            <a:endParaRPr lang="es-CO" dirty="0" smtClean="0"/>
          </a:p>
          <a:p>
            <a:pPr>
              <a:buNone/>
            </a:pPr>
            <a:r>
              <a:rPr lang="es-CO" dirty="0" smtClean="0"/>
              <a:t>                                  adhesión </a:t>
            </a:r>
          </a:p>
        </p:txBody>
      </p:sp>
      <p:pic>
        <p:nvPicPr>
          <p:cNvPr id="4" name="3 Imagen" descr="zonvchji-1226781313-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143380"/>
            <a:ext cx="2608234" cy="1958655"/>
          </a:xfrm>
          <a:prstGeom prst="rect">
            <a:avLst/>
          </a:prstGeom>
        </p:spPr>
      </p:pic>
      <p:pic>
        <p:nvPicPr>
          <p:cNvPr id="5" name="4 Imagen" descr="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071942"/>
            <a:ext cx="2357454" cy="2303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LOS FRANCESES DE LA INMIGRACION POSCOLONIAL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CO" dirty="0" smtClean="0"/>
              <a:t>Los franceses se preocupaban por las evoluciones políticas de los países del sur del mediterráneo.</a:t>
            </a:r>
          </a:p>
          <a:p>
            <a:pPr algn="just"/>
            <a:r>
              <a:rPr lang="es-CO" dirty="0" smtClean="0"/>
              <a:t>Los problemas políticos contemporáneos son consecuencias de la colonia francesa.</a:t>
            </a:r>
          </a:p>
          <a:p>
            <a:pPr algn="just"/>
            <a:r>
              <a:rPr lang="es-CO" dirty="0" smtClean="0"/>
              <a:t>Argelia(departamento francés).</a:t>
            </a:r>
          </a:p>
          <a:p>
            <a:pPr algn="just"/>
            <a:r>
              <a:rPr lang="es-CO" dirty="0" smtClean="0"/>
              <a:t>Independencia de Argelia.</a:t>
            </a:r>
          </a:p>
          <a:p>
            <a:pPr algn="just"/>
            <a:r>
              <a:rPr lang="es-CO" dirty="0" smtClean="0"/>
              <a:t>Creación de la V República (General de Gualle).</a:t>
            </a:r>
          </a:p>
          <a:p>
            <a:pPr>
              <a:buNone/>
            </a:pPr>
            <a:endParaRPr lang="es-CO" dirty="0" smtClean="0"/>
          </a:p>
          <a:p>
            <a:endParaRPr lang="es-CO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FRANCIA EN EL MUNDO</a:t>
            </a:r>
            <a:endParaRPr lang="es-ES" dirty="0"/>
          </a:p>
        </p:txBody>
      </p:sp>
      <p:pic>
        <p:nvPicPr>
          <p:cNvPr id="4" name="3 Marcador de contenido" descr="mapamundi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614657"/>
            <a:ext cx="7467600" cy="484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428604"/>
            <a:ext cx="7567642" cy="6045348"/>
          </a:xfrm>
        </p:spPr>
        <p:txBody>
          <a:bodyPr/>
          <a:lstStyle/>
          <a:p>
            <a:pPr algn="just"/>
            <a:r>
              <a:rPr lang="es-CO" dirty="0" smtClean="0"/>
              <a:t>Es la sexta o la séptima potencia económica.</a:t>
            </a:r>
          </a:p>
          <a:p>
            <a:pPr algn="just"/>
            <a:r>
              <a:rPr lang="es-CO" dirty="0" smtClean="0"/>
              <a:t>El francés sigue siendo oficial en numerosos países.</a:t>
            </a:r>
          </a:p>
          <a:p>
            <a:pPr algn="just"/>
            <a:r>
              <a:rPr lang="es-CO" dirty="0" smtClean="0"/>
              <a:t>El 10% de la población es originaria del país de Magreb.</a:t>
            </a:r>
          </a:p>
          <a:p>
            <a:pPr algn="just"/>
            <a:r>
              <a:rPr lang="es-CO" dirty="0" smtClean="0"/>
              <a:t>Las relaciones de alianza de Francia con los Estados Unidos no siempre son buenas.</a:t>
            </a:r>
          </a:p>
          <a:p>
            <a:pPr algn="just"/>
            <a:r>
              <a:rPr lang="es-CO" dirty="0" smtClean="0"/>
              <a:t>La elección de </a:t>
            </a:r>
            <a:r>
              <a:rPr lang="es-CO" dirty="0" err="1" smtClean="0"/>
              <a:t>Barack</a:t>
            </a:r>
            <a:r>
              <a:rPr lang="es-CO" dirty="0" smtClean="0"/>
              <a:t> </a:t>
            </a:r>
            <a:r>
              <a:rPr lang="es-CO" dirty="0" err="1" smtClean="0"/>
              <a:t>Obama</a:t>
            </a:r>
            <a:r>
              <a:rPr lang="es-CO" dirty="0" smtClean="0"/>
              <a:t> cambio la visión de los franceses sobre los americanos.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Geopolítica de Francia 2012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b="1" dirty="0" smtClean="0"/>
              <a:t>Relaciones de Francia-Argentina</a:t>
            </a:r>
          </a:p>
          <a:p>
            <a:pPr algn="just">
              <a:buNone/>
            </a:pPr>
            <a:endParaRPr lang="es-CO" dirty="0" smtClean="0"/>
          </a:p>
          <a:p>
            <a:pPr algn="just">
              <a:buNone/>
            </a:pPr>
            <a:endParaRPr lang="es-CO" dirty="0" smtClean="0"/>
          </a:p>
          <a:p>
            <a:pPr algn="just">
              <a:buNone/>
            </a:pPr>
            <a:endParaRPr lang="es-CO" dirty="0" smtClean="0"/>
          </a:p>
          <a:p>
            <a:pPr algn="just">
              <a:buNone/>
            </a:pPr>
            <a:endParaRPr lang="es-CO" dirty="0" smtClean="0"/>
          </a:p>
          <a:p>
            <a:pPr algn="just"/>
            <a:r>
              <a:rPr lang="es-CO" b="1" dirty="0" smtClean="0"/>
              <a:t>Relaciones de Francia-Colombia</a:t>
            </a:r>
          </a:p>
          <a:p>
            <a:pPr algn="just">
              <a:buNone/>
            </a:pPr>
            <a:endParaRPr lang="es-CO" dirty="0" smtClean="0"/>
          </a:p>
          <a:p>
            <a:pPr algn="just">
              <a:buNone/>
            </a:pPr>
            <a:endParaRPr lang="es-ES" dirty="0"/>
          </a:p>
        </p:txBody>
      </p:sp>
      <p:pic>
        <p:nvPicPr>
          <p:cNvPr id="4" name="3 Imagen" descr="ar-lgfla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71678"/>
            <a:ext cx="2714644" cy="1813740"/>
          </a:xfrm>
          <a:prstGeom prst="rect">
            <a:avLst/>
          </a:prstGeom>
        </p:spPr>
      </p:pic>
      <p:pic>
        <p:nvPicPr>
          <p:cNvPr id="5" name="4 Imagen" descr="1257161614x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14818"/>
            <a:ext cx="2881306" cy="191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117</TotalTime>
  <Words>338</Words>
  <Application>Microsoft Office PowerPoint</Application>
  <PresentationFormat>Presentación en pantalla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Mirador</vt:lpstr>
      <vt:lpstr>GEOPOLITICA FRANCESA</vt:lpstr>
      <vt:lpstr>FRANCIA ¿Qué PROBLEMAS GEOPOLITICOS?</vt:lpstr>
      <vt:lpstr>Presentación de PowerPoint</vt:lpstr>
      <vt:lpstr>Presentación de PowerPoint</vt:lpstr>
      <vt:lpstr>LAS CUESTIONES GEOPOLITICOS EN LA UE</vt:lpstr>
      <vt:lpstr>LOS FRANCESES DE LA INMIGRACION POSCOLONIAL</vt:lpstr>
      <vt:lpstr>FRANCIA EN EL MUNDO</vt:lpstr>
      <vt:lpstr>Presentación de PowerPoint</vt:lpstr>
      <vt:lpstr>Geopolítica de Francia 2012</vt:lpstr>
      <vt:lpstr>Presentación de PowerPoint</vt:lpstr>
      <vt:lpstr>Presentación de PowerPoint</vt:lpstr>
      <vt:lpstr>Presentación de PowerPoint</vt:lpstr>
      <vt:lpstr>Francia en la crisis Europea </vt:lpstr>
    </vt:vector>
  </TitlesOfParts>
  <Company>Freemanworld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GEOPOLITICA FRANCESA</dc:title>
  <dc:creator>Usuario</dc:creator>
  <cp:lastModifiedBy>docente upb</cp:lastModifiedBy>
  <cp:revision>17</cp:revision>
  <dcterms:created xsi:type="dcterms:W3CDTF">2012-08-11T14:18:45Z</dcterms:created>
  <dcterms:modified xsi:type="dcterms:W3CDTF">2012-08-31T21:59:26Z</dcterms:modified>
</cp:coreProperties>
</file>