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918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CA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AC19-31C8-3E4F-81F8-58C906F4B021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D148-EF7A-EF44-B976-34CB8A8510A5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AC19-31C8-3E4F-81F8-58C906F4B021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D148-EF7A-EF44-B976-34CB8A8510A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AC19-31C8-3E4F-81F8-58C906F4B021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D148-EF7A-EF44-B976-34CB8A8510A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AC19-31C8-3E4F-81F8-58C906F4B021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D148-EF7A-EF44-B976-34CB8A8510A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AC19-31C8-3E4F-81F8-58C906F4B021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D148-EF7A-EF44-B976-34CB8A8510A5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AC19-31C8-3E4F-81F8-58C906F4B021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D148-EF7A-EF44-B976-34CB8A8510A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AC19-31C8-3E4F-81F8-58C906F4B021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D148-EF7A-EF44-B976-34CB8A8510A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AC19-31C8-3E4F-81F8-58C906F4B021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0FD148-EF7A-EF44-B976-34CB8A8510A5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AC19-31C8-3E4F-81F8-58C906F4B021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D148-EF7A-EF44-B976-34CB8A8510A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AC19-31C8-3E4F-81F8-58C906F4B021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10FD148-EF7A-EF44-B976-34CB8A8510A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CA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DD0AC19-31C8-3E4F-81F8-58C906F4B021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D148-EF7A-EF44-B976-34CB8A8510A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CA" smtClean="0"/>
              <a:t>Click to edit Master text styles</a:t>
            </a:r>
          </a:p>
          <a:p>
            <a:pPr lvl="1" eaLnBrk="1" latinLnBrk="0" hangingPunct="1"/>
            <a:r>
              <a:rPr kumimoji="0" lang="en-CA" smtClean="0"/>
              <a:t>Second level</a:t>
            </a:r>
          </a:p>
          <a:p>
            <a:pPr lvl="2" eaLnBrk="1" latinLnBrk="0" hangingPunct="1"/>
            <a:r>
              <a:rPr kumimoji="0" lang="en-CA" smtClean="0"/>
              <a:t>Third level</a:t>
            </a:r>
          </a:p>
          <a:p>
            <a:pPr lvl="3" eaLnBrk="1" latinLnBrk="0" hangingPunct="1"/>
            <a:r>
              <a:rPr kumimoji="0" lang="en-CA" smtClean="0"/>
              <a:t>Fourth level</a:t>
            </a:r>
          </a:p>
          <a:p>
            <a:pPr lvl="4" eaLnBrk="1" latinLnBrk="0" hangingPunct="1"/>
            <a:r>
              <a:rPr kumimoji="0" lang="en-CA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DD0AC19-31C8-3E4F-81F8-58C906F4B021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10FD148-EF7A-EF44-B976-34CB8A8510A5}" type="slidenum">
              <a:rPr lang="en-US" smtClean="0"/>
              <a:t>‹Nº›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0742" y="353140"/>
            <a:ext cx="6480048" cy="2301240"/>
          </a:xfrm>
        </p:spPr>
        <p:txBody>
          <a:bodyPr>
            <a:noAutofit/>
          </a:bodyPr>
          <a:lstStyle/>
          <a:p>
            <a:r>
              <a:rPr lang="en-US" sz="16600" dirty="0" smtClean="0"/>
              <a:t>ITALIA</a:t>
            </a:r>
            <a:endParaRPr lang="en-US" sz="1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519" y="3959518"/>
            <a:ext cx="6480048" cy="175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Vanessa Diaz</a:t>
            </a:r>
          </a:p>
          <a:p>
            <a:r>
              <a:rPr lang="en-US" sz="2800" dirty="0" smtClean="0"/>
              <a:t>Frank Rueda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4618" y="2965287"/>
            <a:ext cx="2860659" cy="357582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27497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UNIFICACION POLITICA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41782" cy="5079441"/>
          </a:xfrm>
        </p:spPr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r>
              <a:rPr lang="en-US" sz="5900" dirty="0" smtClean="0"/>
              <a:t>Italia</a:t>
            </a:r>
          </a:p>
          <a:p>
            <a:endParaRPr lang="en-US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sz="3600" i="1" dirty="0"/>
          </a:p>
          <a:p>
            <a:r>
              <a:rPr lang="en-US" sz="3600" i="1" dirty="0" smtClean="0"/>
              <a:t>Los </a:t>
            </a:r>
            <a:r>
              <a:rPr lang="en-US" sz="3600" b="1" i="1" dirty="0" err="1"/>
              <a:t>Estados</a:t>
            </a:r>
            <a:r>
              <a:rPr lang="en-US" sz="3600" b="1" i="1" dirty="0"/>
              <a:t> </a:t>
            </a:r>
            <a:r>
              <a:rPr lang="en-US" sz="3600" b="1" i="1" dirty="0" err="1"/>
              <a:t>Pontificios</a:t>
            </a:r>
            <a:r>
              <a:rPr lang="en-US" sz="3600" i="1" dirty="0"/>
              <a:t> (</a:t>
            </a:r>
            <a:r>
              <a:rPr lang="en-US" sz="3600" b="1" i="1" dirty="0" err="1"/>
              <a:t>Estados</a:t>
            </a:r>
            <a:r>
              <a:rPr lang="en-US" sz="3600" b="1" i="1" dirty="0"/>
              <a:t> de la </a:t>
            </a:r>
            <a:r>
              <a:rPr lang="en-US" sz="3600" b="1" i="1" dirty="0" err="1"/>
              <a:t>Iglesia</a:t>
            </a:r>
            <a:r>
              <a:rPr lang="en-US" sz="3600" i="1" dirty="0"/>
              <a:t> o en </a:t>
            </a:r>
            <a:r>
              <a:rPr lang="en-US" sz="3600" i="1" dirty="0" err="1"/>
              <a:t>ocasiones</a:t>
            </a:r>
            <a:r>
              <a:rPr lang="en-US" sz="3600" i="1" dirty="0"/>
              <a:t> </a:t>
            </a:r>
            <a:r>
              <a:rPr lang="en-US" sz="3600" b="1" i="1" dirty="0" err="1"/>
              <a:t>Estados</a:t>
            </a:r>
            <a:r>
              <a:rPr lang="en-US" sz="3600" b="1" i="1" dirty="0"/>
              <a:t> </a:t>
            </a:r>
            <a:r>
              <a:rPr lang="en-US" sz="3600" b="1" i="1" dirty="0" err="1"/>
              <a:t>Papales</a:t>
            </a:r>
            <a:r>
              <a:rPr lang="en-US" sz="3600" i="1" dirty="0"/>
              <a:t>), </a:t>
            </a:r>
            <a:r>
              <a:rPr lang="en-US" sz="3600" i="1" dirty="0" err="1"/>
              <a:t>fueron</a:t>
            </a:r>
            <a:r>
              <a:rPr lang="en-US" sz="3600" i="1" dirty="0"/>
              <a:t> un </a:t>
            </a:r>
            <a:r>
              <a:rPr lang="en-US" sz="3600" i="1" dirty="0" err="1"/>
              <a:t>conglomerado</a:t>
            </a:r>
            <a:r>
              <a:rPr lang="en-US" sz="3600" i="1" dirty="0"/>
              <a:t> de </a:t>
            </a:r>
            <a:r>
              <a:rPr lang="en-US" sz="3600" i="1" dirty="0" err="1"/>
              <a:t>territorios</a:t>
            </a:r>
            <a:r>
              <a:rPr lang="en-US" sz="3600" i="1" dirty="0"/>
              <a:t> </a:t>
            </a:r>
            <a:r>
              <a:rPr lang="en-US" sz="3600" i="1" dirty="0" err="1"/>
              <a:t>básicamente</a:t>
            </a:r>
            <a:r>
              <a:rPr lang="en-US" sz="3600" i="1" dirty="0"/>
              <a:t> </a:t>
            </a:r>
            <a:r>
              <a:rPr lang="en-US" sz="3600" i="1" dirty="0" err="1"/>
              <a:t>centro</a:t>
            </a:r>
            <a:r>
              <a:rPr lang="en-US" sz="3600" i="1" dirty="0"/>
              <a:t> </a:t>
            </a:r>
            <a:r>
              <a:rPr lang="en-US" sz="3600" i="1" dirty="0" err="1"/>
              <a:t>italianos</a:t>
            </a:r>
            <a:r>
              <a:rPr lang="en-US" sz="3600" i="1" dirty="0"/>
              <a:t>, </a:t>
            </a:r>
            <a:r>
              <a:rPr lang="en-US" sz="3600" i="1" dirty="0" err="1"/>
              <a:t>que</a:t>
            </a:r>
            <a:r>
              <a:rPr lang="en-US" sz="3600" i="1" dirty="0"/>
              <a:t> se </a:t>
            </a:r>
            <a:r>
              <a:rPr lang="en-US" sz="3600" i="1" dirty="0" err="1"/>
              <a:t>mantuvieron</a:t>
            </a:r>
            <a:r>
              <a:rPr lang="en-US" sz="3600" i="1" dirty="0"/>
              <a:t> </a:t>
            </a:r>
            <a:r>
              <a:rPr lang="en-US" sz="3600" i="1" dirty="0" err="1"/>
              <a:t>como</a:t>
            </a:r>
            <a:r>
              <a:rPr lang="en-US" sz="3600" i="1" dirty="0"/>
              <a:t> un </a:t>
            </a:r>
            <a:r>
              <a:rPr lang="en-US" sz="3600" i="1" dirty="0" err="1" smtClean="0"/>
              <a:t>estado</a:t>
            </a:r>
            <a:r>
              <a:rPr lang="en-US" sz="3600" i="1" dirty="0" smtClean="0"/>
              <a:t> </a:t>
            </a:r>
            <a:r>
              <a:rPr lang="en-US" sz="3600" i="1" dirty="0" err="1"/>
              <a:t>independiente</a:t>
            </a:r>
            <a:endParaRPr lang="en-US" sz="3600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5900" dirty="0" err="1" smtClean="0"/>
              <a:t>Unificacion</a:t>
            </a:r>
            <a:r>
              <a:rPr lang="en-US" sz="5900" dirty="0" smtClean="0"/>
              <a:t> </a:t>
            </a:r>
            <a:r>
              <a:rPr lang="en-US" sz="5900" dirty="0" err="1" smtClean="0"/>
              <a:t>llevada</a:t>
            </a:r>
            <a:r>
              <a:rPr lang="en-US" sz="5900" dirty="0" smtClean="0"/>
              <a:t> a </a:t>
            </a:r>
            <a:r>
              <a:rPr lang="en-US" sz="5900" dirty="0" err="1" smtClean="0"/>
              <a:t>cabo</a:t>
            </a:r>
            <a:r>
              <a:rPr lang="en-US" sz="5900" dirty="0" smtClean="0"/>
              <a:t> </a:t>
            </a:r>
            <a:r>
              <a:rPr lang="en-US" sz="5900" dirty="0" err="1" smtClean="0"/>
              <a:t>siglo</a:t>
            </a:r>
            <a:r>
              <a:rPr lang="en-US" sz="5900" dirty="0" smtClean="0"/>
              <a:t> XIX(</a:t>
            </a:r>
            <a:r>
              <a:rPr lang="en-US" sz="5900" dirty="0" err="1" smtClean="0"/>
              <a:t>Piamonte</a:t>
            </a:r>
            <a:r>
              <a:rPr lang="en-US" sz="5900" dirty="0" smtClean="0"/>
              <a:t>). </a:t>
            </a:r>
          </a:p>
          <a:p>
            <a:endParaRPr lang="en-US" sz="5900" dirty="0" smtClean="0"/>
          </a:p>
          <a:p>
            <a:r>
              <a:rPr lang="en-US" sz="5900" dirty="0" err="1" smtClean="0"/>
              <a:t>Napoles</a:t>
            </a:r>
            <a:r>
              <a:rPr lang="en-US" sz="5900" dirty="0" smtClean="0"/>
              <a:t>-</a:t>
            </a:r>
            <a:r>
              <a:rPr lang="en-US" sz="5900" dirty="0" smtClean="0">
                <a:sym typeface="Wingdings"/>
              </a:rPr>
              <a:t> El mas </a:t>
            </a:r>
            <a:r>
              <a:rPr lang="en-US" sz="5900" dirty="0" err="1" smtClean="0">
                <a:sym typeface="Wingdings"/>
              </a:rPr>
              <a:t>vasto</a:t>
            </a:r>
            <a:r>
              <a:rPr lang="en-US" sz="5900" dirty="0" smtClean="0">
                <a:sym typeface="Wingdings"/>
              </a:rPr>
              <a:t> de los </a:t>
            </a:r>
            <a:r>
              <a:rPr lang="en-US" sz="5900" dirty="0" err="1" smtClean="0">
                <a:sym typeface="Wingdings"/>
              </a:rPr>
              <a:t>estados</a:t>
            </a:r>
            <a:r>
              <a:rPr lang="en-US" sz="5900" dirty="0" smtClean="0">
                <a:sym typeface="Wingdings"/>
              </a:rPr>
              <a:t> </a:t>
            </a:r>
            <a:r>
              <a:rPr lang="en-US" sz="5900" dirty="0" err="1" smtClean="0">
                <a:sym typeface="Wingdings"/>
              </a:rPr>
              <a:t>italianos</a:t>
            </a:r>
            <a:r>
              <a:rPr lang="en-US" sz="5900" dirty="0" smtClean="0">
                <a:sym typeface="Wingdings"/>
              </a:rPr>
              <a:t>. </a:t>
            </a:r>
            <a:endParaRPr lang="en-US" sz="5900" dirty="0" smtClean="0"/>
          </a:p>
          <a:p>
            <a:endParaRPr lang="en-US" sz="5900" dirty="0" smtClean="0"/>
          </a:p>
          <a:p>
            <a:r>
              <a:rPr lang="en-US" sz="5900" dirty="0" smtClean="0"/>
              <a:t>Roma-</a:t>
            </a:r>
            <a:r>
              <a:rPr lang="en-US" sz="5900" dirty="0" smtClean="0">
                <a:sym typeface="Wingdings"/>
              </a:rPr>
              <a:t>Capital</a:t>
            </a:r>
            <a:endParaRPr lang="en-US" sz="5900" dirty="0"/>
          </a:p>
        </p:txBody>
      </p:sp>
      <p:sp>
        <p:nvSpPr>
          <p:cNvPr id="5" name="TextBox 4"/>
          <p:cNvSpPr txBox="1"/>
          <p:nvPr/>
        </p:nvSpPr>
        <p:spPr>
          <a:xfrm>
            <a:off x="5894803" y="1600200"/>
            <a:ext cx="1520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ESTADOS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94803" y="1969532"/>
            <a:ext cx="1758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RINCIPADOS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94803" y="2292697"/>
            <a:ext cx="1755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CIUDADES-ESTADO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802932" y="1818869"/>
            <a:ext cx="4091871" cy="2618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802932" y="2154198"/>
            <a:ext cx="4091871" cy="191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802932" y="2173394"/>
            <a:ext cx="3950771" cy="4424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777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MEZZOGIORNO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12817" b="12817"/>
          <a:stretch>
            <a:fillRect/>
          </a:stretch>
        </p:blipFill>
        <p:spPr>
          <a:xfrm>
            <a:off x="6179550" y="5017570"/>
            <a:ext cx="2767568" cy="1677368"/>
          </a:xfrm>
        </p:spPr>
      </p:pic>
      <p:sp>
        <p:nvSpPr>
          <p:cNvPr id="6" name="TextBox 5"/>
          <p:cNvSpPr txBox="1"/>
          <p:nvPr/>
        </p:nvSpPr>
        <p:spPr>
          <a:xfrm>
            <a:off x="237910" y="1417638"/>
            <a:ext cx="8160488" cy="8186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err="1" smtClean="0"/>
              <a:t>Dictadura</a:t>
            </a:r>
            <a:r>
              <a:rPr lang="en-US" sz="2800" dirty="0" smtClean="0"/>
              <a:t> </a:t>
            </a:r>
            <a:r>
              <a:rPr lang="en-US" sz="2800" dirty="0" err="1" smtClean="0"/>
              <a:t>Fascista</a:t>
            </a:r>
            <a:r>
              <a:rPr lang="en-US" sz="2800" dirty="0" smtClean="0"/>
              <a:t>: BENITO MUSSOLINI</a:t>
            </a:r>
            <a:r>
              <a:rPr lang="en-US" sz="2800" dirty="0" smtClean="0">
                <a:sym typeface="Wingdings"/>
              </a:rPr>
              <a:t> </a:t>
            </a:r>
            <a:r>
              <a:rPr lang="en-US" sz="2800" dirty="0" err="1" smtClean="0">
                <a:sym typeface="Wingdings"/>
              </a:rPr>
              <a:t>Someter</a:t>
            </a:r>
            <a:r>
              <a:rPr lang="en-US" sz="2800" dirty="0" smtClean="0">
                <a:sym typeface="Wingdings"/>
              </a:rPr>
              <a:t> a </a:t>
            </a:r>
            <a:r>
              <a:rPr lang="en-US" sz="2800" dirty="0" err="1" smtClean="0">
                <a:sym typeface="Wingdings"/>
              </a:rPr>
              <a:t>las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dirty="0" err="1" smtClean="0">
                <a:sym typeface="Wingdings"/>
              </a:rPr>
              <a:t>regiones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dirty="0" err="1" smtClean="0">
                <a:sym typeface="Wingdings"/>
              </a:rPr>
              <a:t>meridionales</a:t>
            </a:r>
            <a:r>
              <a:rPr lang="en-US" sz="2800" dirty="0" smtClean="0">
                <a:sym typeface="Wingdings"/>
              </a:rPr>
              <a:t> y a </a:t>
            </a:r>
            <a:r>
              <a:rPr lang="en-US" sz="2800" dirty="0" err="1" smtClean="0">
                <a:sym typeface="Wingdings"/>
              </a:rPr>
              <a:t>las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dirty="0" err="1" smtClean="0">
                <a:sym typeface="Wingdings"/>
              </a:rPr>
              <a:t>islas</a:t>
            </a:r>
            <a:r>
              <a:rPr lang="en-US" sz="2800" dirty="0" smtClean="0">
                <a:sym typeface="Wingdings"/>
              </a:rPr>
              <a:t>.</a:t>
            </a:r>
          </a:p>
          <a:p>
            <a:pPr marL="457200" indent="-457200">
              <a:buFont typeface="Arial"/>
              <a:buChar char="•"/>
            </a:pPr>
            <a:endParaRPr lang="en-US" sz="2800" dirty="0" smtClean="0">
              <a:sym typeface="Wingdings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err="1" smtClean="0">
                <a:sym typeface="Wingdings"/>
              </a:rPr>
              <a:t>Alianza</a:t>
            </a:r>
            <a:r>
              <a:rPr lang="en-US" sz="2800" dirty="0" smtClean="0">
                <a:sym typeface="Wingdings"/>
              </a:rPr>
              <a:t> con HITLER</a:t>
            </a:r>
          </a:p>
          <a:p>
            <a:endParaRPr lang="en-US" sz="2800" dirty="0" smtClean="0">
              <a:sym typeface="Wingdings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ym typeface="Wingdings"/>
              </a:rPr>
              <a:t>Final de la </a:t>
            </a:r>
            <a:r>
              <a:rPr lang="en-US" sz="2800" dirty="0" err="1" smtClean="0">
                <a:sym typeface="Wingdings"/>
              </a:rPr>
              <a:t>guerra</a:t>
            </a:r>
            <a:r>
              <a:rPr lang="en-US" sz="2800" dirty="0" smtClean="0">
                <a:sym typeface="Wingdings"/>
              </a:rPr>
              <a:t>- Sin </a:t>
            </a:r>
            <a:r>
              <a:rPr lang="en-US" sz="2800" dirty="0" err="1" smtClean="0">
                <a:sym typeface="Wingdings"/>
              </a:rPr>
              <a:t>grandes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dirty="0" err="1" smtClean="0">
                <a:sym typeface="Wingdings"/>
              </a:rPr>
              <a:t>perdidas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dirty="0" err="1" smtClean="0">
                <a:sym typeface="Wingdings"/>
              </a:rPr>
              <a:t>territoriales</a:t>
            </a:r>
            <a:r>
              <a:rPr lang="en-US" sz="2800" dirty="0" smtClean="0">
                <a:sym typeface="Wingdings"/>
              </a:rPr>
              <a:t>. </a:t>
            </a:r>
            <a:r>
              <a:rPr lang="en-US" sz="2800" dirty="0" err="1" smtClean="0">
                <a:sym typeface="Wingdings"/>
              </a:rPr>
              <a:t>IstriaYugoslavia</a:t>
            </a:r>
            <a:r>
              <a:rPr lang="en-US" sz="2800" dirty="0" smtClean="0">
                <a:sym typeface="Wingdings"/>
              </a:rPr>
              <a:t>, Veneto </a:t>
            </a:r>
            <a:r>
              <a:rPr lang="en-US" sz="2800" dirty="0" err="1" smtClean="0">
                <a:sym typeface="Wingdings"/>
              </a:rPr>
              <a:t>juliano</a:t>
            </a:r>
            <a:r>
              <a:rPr lang="en-US" sz="2800" dirty="0" smtClean="0">
                <a:sym typeface="Wingdings"/>
              </a:rPr>
              <a:t>, Islas del </a:t>
            </a:r>
            <a:r>
              <a:rPr lang="en-US" sz="2800" dirty="0" err="1" smtClean="0">
                <a:sym typeface="Wingdings"/>
              </a:rPr>
              <a:t>DodecanesoGrecia</a:t>
            </a:r>
            <a:endParaRPr lang="en-US" sz="2800" dirty="0" smtClean="0">
              <a:sym typeface="Wingdings"/>
            </a:endParaRPr>
          </a:p>
          <a:p>
            <a:pPr marL="457200" indent="-457200">
              <a:buFont typeface="Arial"/>
              <a:buChar char="•"/>
            </a:pPr>
            <a:endParaRPr lang="en-US" sz="2800" dirty="0" smtClean="0">
              <a:sym typeface="Wingdings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err="1" smtClean="0">
                <a:sym typeface="Wingdings"/>
              </a:rPr>
              <a:t>Despues</a:t>
            </a:r>
            <a:r>
              <a:rPr lang="en-US" sz="2800" dirty="0" smtClean="0">
                <a:sym typeface="Wingdings"/>
              </a:rPr>
              <a:t> 1945 ---</a:t>
            </a:r>
            <a:r>
              <a:rPr lang="en-US" sz="2800" dirty="0" err="1" smtClean="0">
                <a:sym typeface="Wingdings"/>
              </a:rPr>
              <a:t>Tercer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dirty="0" err="1" smtClean="0">
                <a:sym typeface="Wingdings"/>
              </a:rPr>
              <a:t>Mundo</a:t>
            </a:r>
            <a:endParaRPr lang="en-US" sz="2800" dirty="0" smtClean="0">
              <a:sym typeface="Wingdings"/>
            </a:endParaRPr>
          </a:p>
          <a:p>
            <a:pPr marL="457200" indent="-457200">
              <a:buFont typeface="Arial"/>
              <a:buChar char="•"/>
            </a:pPr>
            <a:endParaRPr lang="en-US" sz="2800" dirty="0" smtClean="0">
              <a:sym typeface="Wingdings"/>
            </a:endParaRPr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28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7678"/>
            <a:ext cx="7961708" cy="600540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Gran </a:t>
            </a:r>
            <a:r>
              <a:rPr lang="en-US" dirty="0" err="1" smtClean="0"/>
              <a:t>contraste</a:t>
            </a:r>
            <a:r>
              <a:rPr lang="en-US" dirty="0" smtClean="0"/>
              <a:t> entre Italia del </a:t>
            </a:r>
            <a:r>
              <a:rPr lang="en-US" dirty="0" err="1" smtClean="0"/>
              <a:t>sur</a:t>
            </a:r>
            <a:r>
              <a:rPr lang="en-US" dirty="0" smtClean="0"/>
              <a:t>(</a:t>
            </a:r>
            <a:r>
              <a:rPr lang="en-US" dirty="0" err="1" smtClean="0"/>
              <a:t>Mezzogiorno</a:t>
            </a:r>
            <a:r>
              <a:rPr lang="en-US" dirty="0" smtClean="0"/>
              <a:t>) e Italia del </a:t>
            </a:r>
            <a:r>
              <a:rPr lang="en-US" dirty="0" err="1" smtClean="0"/>
              <a:t>norte</a:t>
            </a:r>
            <a:r>
              <a:rPr lang="en-US" dirty="0" smtClean="0"/>
              <a:t>(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activa</a:t>
            </a:r>
            <a:r>
              <a:rPr lang="en-US" dirty="0" smtClean="0"/>
              <a:t> </a:t>
            </a:r>
            <a:r>
              <a:rPr lang="en-US" dirty="0" err="1" smtClean="0"/>
              <a:t>economicamente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1950: </a:t>
            </a:r>
            <a:r>
              <a:rPr lang="en-US" dirty="0" err="1" smtClean="0"/>
              <a:t>Creacion</a:t>
            </a:r>
            <a:r>
              <a:rPr lang="en-US" dirty="0" smtClean="0"/>
              <a:t> </a:t>
            </a:r>
            <a:r>
              <a:rPr lang="en-US" dirty="0" err="1" smtClean="0"/>
              <a:t>Cassa</a:t>
            </a:r>
            <a:r>
              <a:rPr lang="en-US" dirty="0" smtClean="0"/>
              <a:t> per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Mezzogiorno</a:t>
            </a:r>
            <a:r>
              <a:rPr lang="en-US" dirty="0" smtClean="0"/>
              <a:t> (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el </a:t>
            </a:r>
            <a:r>
              <a:rPr lang="en-US" dirty="0" err="1" smtClean="0"/>
              <a:t>desarrollo</a:t>
            </a:r>
            <a:r>
              <a:rPr lang="en-US" dirty="0" smtClean="0"/>
              <a:t> del </a:t>
            </a:r>
            <a:r>
              <a:rPr lang="en-US" dirty="0" err="1" smtClean="0"/>
              <a:t>sur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Grupos</a:t>
            </a:r>
            <a:r>
              <a:rPr lang="en-US" dirty="0" smtClean="0"/>
              <a:t> </a:t>
            </a:r>
            <a:r>
              <a:rPr lang="en-US" dirty="0" err="1" smtClean="0"/>
              <a:t>Mafiosos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1970:Recuperacion de la division </a:t>
            </a:r>
            <a:r>
              <a:rPr lang="en-US" dirty="0" err="1" smtClean="0"/>
              <a:t>Mussoliniana</a:t>
            </a:r>
            <a:r>
              <a:rPr lang="en-US" dirty="0" smtClean="0"/>
              <a:t>.(20 </a:t>
            </a:r>
            <a:r>
              <a:rPr lang="en-US" dirty="0" err="1" smtClean="0"/>
              <a:t>regiones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Lucha</a:t>
            </a:r>
            <a:r>
              <a:rPr lang="en-US" dirty="0" smtClean="0"/>
              <a:t> contra el </a:t>
            </a:r>
            <a:r>
              <a:rPr lang="en-US" dirty="0" err="1" smtClean="0"/>
              <a:t>poder</a:t>
            </a:r>
            <a:r>
              <a:rPr lang="en-US" dirty="0" smtClean="0"/>
              <a:t> (</a:t>
            </a:r>
            <a:r>
              <a:rPr lang="en-US" dirty="0" err="1" smtClean="0"/>
              <a:t>Anos</a:t>
            </a:r>
            <a:r>
              <a:rPr lang="en-US" dirty="0" smtClean="0"/>
              <a:t> de </a:t>
            </a:r>
            <a:r>
              <a:rPr lang="en-US" dirty="0" err="1" smtClean="0"/>
              <a:t>plomo</a:t>
            </a:r>
            <a:r>
              <a:rPr lang="en-US" dirty="0" smtClean="0"/>
              <a:t>) Norte del </a:t>
            </a:r>
            <a:r>
              <a:rPr lang="en-US" dirty="0" err="1" smtClean="0"/>
              <a:t>Pais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Asesinato</a:t>
            </a:r>
            <a:r>
              <a:rPr lang="en-US" dirty="0" smtClean="0"/>
              <a:t>: Aldo Moro.</a:t>
            </a:r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8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9802"/>
            <a:ext cx="7467600" cy="4525963"/>
          </a:xfrm>
        </p:spPr>
        <p:txBody>
          <a:bodyPr/>
          <a:lstStyle/>
          <a:p>
            <a:r>
              <a:rPr lang="en-US" dirty="0" err="1" smtClean="0"/>
              <a:t>Principios</a:t>
            </a:r>
            <a:r>
              <a:rPr lang="en-US" dirty="0" smtClean="0"/>
              <a:t> 80’s : </a:t>
            </a:r>
            <a:r>
              <a:rPr lang="en-US" dirty="0" err="1" smtClean="0"/>
              <a:t>Desarrollo</a:t>
            </a:r>
            <a:r>
              <a:rPr lang="en-US" dirty="0" smtClean="0"/>
              <a:t> de </a:t>
            </a:r>
            <a:r>
              <a:rPr lang="en-US" dirty="0" err="1" smtClean="0"/>
              <a:t>ligas</a:t>
            </a:r>
            <a:r>
              <a:rPr lang="en-US" dirty="0" smtClean="0"/>
              <a:t> </a:t>
            </a:r>
            <a:r>
              <a:rPr lang="en-US" dirty="0" err="1" smtClean="0"/>
              <a:t>autonomas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Liga</a:t>
            </a:r>
            <a:r>
              <a:rPr lang="en-US" dirty="0" smtClean="0"/>
              <a:t> </a:t>
            </a:r>
            <a:r>
              <a:rPr lang="en-US" dirty="0" err="1" smtClean="0"/>
              <a:t>autonomica</a:t>
            </a:r>
            <a:r>
              <a:rPr lang="en-US" dirty="0" smtClean="0"/>
              <a:t> </a:t>
            </a:r>
            <a:r>
              <a:rPr lang="en-US" dirty="0" err="1" smtClean="0"/>
              <a:t>Lombarda</a:t>
            </a:r>
            <a:r>
              <a:rPr lang="en-US" dirty="0" smtClean="0"/>
              <a:t>(Mas </a:t>
            </a:r>
            <a:r>
              <a:rPr lang="en-US" dirty="0" err="1" smtClean="0"/>
              <a:t>importante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1979" y="3222396"/>
            <a:ext cx="2953928" cy="3635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62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PIOVRA Y SUS TENTACULOS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Anatomia</a:t>
            </a:r>
            <a:r>
              <a:rPr lang="en-US" dirty="0" smtClean="0"/>
              <a:t> del </a:t>
            </a:r>
            <a:r>
              <a:rPr lang="en-US" dirty="0" err="1" smtClean="0"/>
              <a:t>pulpo</a:t>
            </a:r>
            <a:r>
              <a:rPr lang="en-US" dirty="0" smtClean="0"/>
              <a:t>(LA PIOVRA)</a:t>
            </a:r>
          </a:p>
          <a:p>
            <a:endParaRPr lang="en-US" dirty="0"/>
          </a:p>
          <a:p>
            <a:r>
              <a:rPr lang="en-US" dirty="0" smtClean="0"/>
              <a:t>Mafia: la mas </a:t>
            </a:r>
            <a:r>
              <a:rPr lang="en-US" dirty="0" err="1" smtClean="0"/>
              <a:t>celebre</a:t>
            </a:r>
            <a:r>
              <a:rPr lang="en-US" dirty="0" smtClean="0"/>
              <a:t> de </a:t>
            </a:r>
            <a:r>
              <a:rPr lang="en-US" dirty="0" err="1" smtClean="0"/>
              <a:t>estas</a:t>
            </a:r>
            <a:r>
              <a:rPr lang="en-US" dirty="0" smtClean="0"/>
              <a:t> </a:t>
            </a:r>
            <a:r>
              <a:rPr lang="en-US" dirty="0" err="1" smtClean="0"/>
              <a:t>sigue</a:t>
            </a:r>
            <a:r>
              <a:rPr lang="en-US" dirty="0" smtClean="0"/>
              <a:t> </a:t>
            </a:r>
            <a:r>
              <a:rPr lang="en-US" dirty="0" err="1" smtClean="0"/>
              <a:t>siendo</a:t>
            </a:r>
            <a:r>
              <a:rPr lang="en-US" dirty="0" smtClean="0"/>
              <a:t> </a:t>
            </a:r>
            <a:r>
              <a:rPr lang="en-US" dirty="0" err="1" smtClean="0"/>
              <a:t>constituida</a:t>
            </a:r>
            <a:r>
              <a:rPr lang="en-US" dirty="0" smtClean="0"/>
              <a:t> en Sicilia. Silo XIX. </a:t>
            </a:r>
          </a:p>
          <a:p>
            <a:r>
              <a:rPr lang="en-US" dirty="0" err="1" smtClean="0"/>
              <a:t>Sociedad</a:t>
            </a:r>
            <a:r>
              <a:rPr lang="en-US" dirty="0" smtClean="0"/>
              <a:t> del </a:t>
            </a:r>
            <a:r>
              <a:rPr lang="en-US" dirty="0" err="1" smtClean="0"/>
              <a:t>sur</a:t>
            </a:r>
            <a:r>
              <a:rPr lang="en-US" dirty="0" smtClean="0"/>
              <a:t>, </a:t>
            </a:r>
            <a:r>
              <a:rPr lang="en-US" dirty="0" err="1" smtClean="0"/>
              <a:t>relacion</a:t>
            </a:r>
            <a:r>
              <a:rPr lang="en-US" dirty="0" smtClean="0"/>
              <a:t> de </a:t>
            </a:r>
            <a:r>
              <a:rPr lang="en-US" dirty="0" err="1" smtClean="0"/>
              <a:t>parentesos</a:t>
            </a:r>
            <a:r>
              <a:rPr lang="en-US" dirty="0" smtClean="0"/>
              <a:t> de </a:t>
            </a:r>
            <a:r>
              <a:rPr lang="en-US" dirty="0" err="1" smtClean="0"/>
              <a:t>tipo</a:t>
            </a:r>
            <a:r>
              <a:rPr lang="en-US" dirty="0" smtClean="0"/>
              <a:t> clan (</a:t>
            </a:r>
            <a:r>
              <a:rPr lang="en-US" dirty="0" err="1" smtClean="0"/>
              <a:t>la”familia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HOY </a:t>
            </a:r>
            <a:r>
              <a:rPr lang="en-US" dirty="0" err="1" smtClean="0"/>
              <a:t>todas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mafias </a:t>
            </a:r>
            <a:r>
              <a:rPr lang="en-US" dirty="0" err="1" smtClean="0"/>
              <a:t>funcionan</a:t>
            </a:r>
            <a:r>
              <a:rPr lang="en-US" dirty="0"/>
              <a:t> </a:t>
            </a:r>
            <a:r>
              <a:rPr lang="en-US" dirty="0" err="1" smtClean="0"/>
              <a:t>siguiendo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modelo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62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9278"/>
            <a:ext cx="7467600" cy="579688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-</a:t>
            </a:r>
            <a:r>
              <a:rPr lang="en-US" dirty="0" err="1" smtClean="0"/>
              <a:t>Emigracion</a:t>
            </a:r>
            <a:r>
              <a:rPr lang="en-US" dirty="0" smtClean="0"/>
              <a:t> </a:t>
            </a:r>
            <a:r>
              <a:rPr lang="en-US" dirty="0" err="1" smtClean="0"/>
              <a:t>Italiana</a:t>
            </a:r>
            <a:r>
              <a:rPr lang="en-US" dirty="0" smtClean="0"/>
              <a:t> a </a:t>
            </a:r>
            <a:r>
              <a:rPr lang="en-US" dirty="0" err="1" smtClean="0"/>
              <a:t>Estados</a:t>
            </a:r>
            <a:r>
              <a:rPr lang="en-US" dirty="0" smtClean="0"/>
              <a:t> </a:t>
            </a:r>
            <a:r>
              <a:rPr lang="en-US" dirty="0" err="1" smtClean="0"/>
              <a:t>Unidos</a:t>
            </a:r>
            <a:r>
              <a:rPr lang="en-US" dirty="0" err="1" smtClean="0">
                <a:sym typeface="Wingdings"/>
              </a:rPr>
              <a:t>Poder</a:t>
            </a:r>
            <a:r>
              <a:rPr lang="en-US" dirty="0" smtClean="0">
                <a:sym typeface="Wingdings"/>
              </a:rPr>
              <a:t> a los </a:t>
            </a:r>
            <a:r>
              <a:rPr lang="en-US" dirty="0" err="1" smtClean="0">
                <a:sym typeface="Wingdings"/>
              </a:rPr>
              <a:t>ganster</a:t>
            </a:r>
            <a:r>
              <a:rPr lang="en-US" dirty="0" smtClean="0">
                <a:sym typeface="Wingdings"/>
              </a:rPr>
              <a:t> de la mafia </a:t>
            </a:r>
            <a:r>
              <a:rPr lang="en-US" dirty="0" err="1" smtClean="0">
                <a:sym typeface="Wingdings"/>
              </a:rPr>
              <a:t>siciliana</a:t>
            </a:r>
            <a:r>
              <a:rPr lang="en-US" dirty="0" smtClean="0">
                <a:sym typeface="Wingdings"/>
              </a:rPr>
              <a:t>. </a:t>
            </a:r>
          </a:p>
          <a:p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Control de </a:t>
            </a:r>
            <a:r>
              <a:rPr lang="en-US" dirty="0" err="1" smtClean="0">
                <a:sym typeface="Wingdings"/>
              </a:rPr>
              <a:t>prostitucion</a:t>
            </a:r>
            <a:r>
              <a:rPr lang="en-US" dirty="0" smtClean="0">
                <a:sym typeface="Wingdings"/>
              </a:rPr>
              <a:t> y </a:t>
            </a:r>
            <a:r>
              <a:rPr lang="en-US" dirty="0" err="1" smtClean="0">
                <a:sym typeface="Wingdings"/>
              </a:rPr>
              <a:t>enriquecerse</a:t>
            </a:r>
            <a:r>
              <a:rPr lang="en-US" dirty="0" smtClean="0">
                <a:sym typeface="Wingdings"/>
              </a:rPr>
              <a:t> con el </a:t>
            </a:r>
            <a:r>
              <a:rPr lang="en-US" dirty="0" err="1" smtClean="0">
                <a:sym typeface="Wingdings"/>
              </a:rPr>
              <a:t>trafico</a:t>
            </a:r>
            <a:r>
              <a:rPr lang="en-US" dirty="0" smtClean="0">
                <a:sym typeface="Wingdings"/>
              </a:rPr>
              <a:t> del alcohol.</a:t>
            </a:r>
          </a:p>
          <a:p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1943, la mafia </a:t>
            </a:r>
            <a:r>
              <a:rPr lang="en-US" dirty="0" err="1" smtClean="0">
                <a:sym typeface="Wingdings"/>
              </a:rPr>
              <a:t>opuesta</a:t>
            </a:r>
            <a:r>
              <a:rPr lang="en-US" dirty="0" smtClean="0">
                <a:sym typeface="Wingdings"/>
              </a:rPr>
              <a:t> a </a:t>
            </a:r>
            <a:r>
              <a:rPr lang="en-US" dirty="0" err="1" smtClean="0">
                <a:sym typeface="Wingdings"/>
              </a:rPr>
              <a:t>MusoliniAyudo</a:t>
            </a:r>
            <a:r>
              <a:rPr lang="en-US" dirty="0" smtClean="0">
                <a:sym typeface="Wingdings"/>
              </a:rPr>
              <a:t> al </a:t>
            </a:r>
            <a:r>
              <a:rPr lang="en-US" dirty="0" err="1" smtClean="0">
                <a:sym typeface="Wingdings"/>
              </a:rPr>
              <a:t>desembarque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estaounidense</a:t>
            </a:r>
            <a:r>
              <a:rPr lang="en-US" dirty="0" smtClean="0">
                <a:sym typeface="Wingdings"/>
              </a:rPr>
              <a:t>. </a:t>
            </a:r>
          </a:p>
          <a:p>
            <a:r>
              <a:rPr lang="en-US" dirty="0" err="1" smtClean="0">
                <a:sym typeface="Wingdings"/>
              </a:rPr>
              <a:t>Anos</a:t>
            </a:r>
            <a:r>
              <a:rPr lang="en-US" dirty="0" smtClean="0">
                <a:sym typeface="Wingdings"/>
              </a:rPr>
              <a:t> 50`s control </a:t>
            </a:r>
            <a:r>
              <a:rPr lang="en-US" dirty="0" err="1" smtClean="0">
                <a:sym typeface="Wingdings"/>
              </a:rPr>
              <a:t>trafico</a:t>
            </a:r>
            <a:r>
              <a:rPr lang="en-US" dirty="0" smtClean="0">
                <a:sym typeface="Wingdings"/>
              </a:rPr>
              <a:t> de </a:t>
            </a:r>
            <a:r>
              <a:rPr lang="en-US" dirty="0" err="1" smtClean="0">
                <a:sym typeface="Wingdings"/>
              </a:rPr>
              <a:t>opio</a:t>
            </a:r>
            <a:r>
              <a:rPr lang="en-US" dirty="0" smtClean="0">
                <a:sym typeface="Wingdings"/>
              </a:rPr>
              <a:t> y </a:t>
            </a:r>
            <a:r>
              <a:rPr lang="en-US" dirty="0" err="1" smtClean="0">
                <a:sym typeface="Wingdings"/>
              </a:rPr>
              <a:t>heronia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hacia</a:t>
            </a:r>
            <a:r>
              <a:rPr lang="en-US" dirty="0" smtClean="0">
                <a:sym typeface="Wingdings"/>
              </a:rPr>
              <a:t> USA.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03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Mafia </a:t>
            </a:r>
            <a:r>
              <a:rPr lang="en-US" dirty="0" err="1" smtClean="0"/>
              <a:t>siciliana</a:t>
            </a:r>
            <a:r>
              <a:rPr lang="en-US" dirty="0" smtClean="0"/>
              <a:t>. En el </a:t>
            </a:r>
            <a:r>
              <a:rPr lang="en-US" dirty="0" err="1" smtClean="0"/>
              <a:t>estado</a:t>
            </a:r>
            <a:r>
              <a:rPr lang="en-US" dirty="0" smtClean="0"/>
              <a:t> </a:t>
            </a:r>
            <a:r>
              <a:rPr lang="en-US" dirty="0" err="1" smtClean="0"/>
              <a:t>italiano</a:t>
            </a:r>
            <a:r>
              <a:rPr lang="en-US" dirty="0" smtClean="0"/>
              <a:t> y </a:t>
            </a:r>
            <a:r>
              <a:rPr lang="en-US" dirty="0" err="1" smtClean="0"/>
              <a:t>redes</a:t>
            </a:r>
            <a:r>
              <a:rPr lang="en-US" dirty="0" smtClean="0"/>
              <a:t> </a:t>
            </a:r>
            <a:r>
              <a:rPr lang="en-US" dirty="0" err="1" smtClean="0"/>
              <a:t>bancareas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Camorra </a:t>
            </a:r>
            <a:r>
              <a:rPr lang="en-US" dirty="0" err="1" smtClean="0"/>
              <a:t>napolitana</a:t>
            </a:r>
            <a:r>
              <a:rPr lang="en-US" dirty="0" smtClean="0"/>
              <a:t> y la N` </a:t>
            </a:r>
            <a:r>
              <a:rPr lang="en-US" dirty="0" err="1" smtClean="0"/>
              <a:t>drangheta</a:t>
            </a:r>
            <a:r>
              <a:rPr lang="en-US" dirty="0" smtClean="0"/>
              <a:t> de Calabria. </a:t>
            </a:r>
          </a:p>
          <a:p>
            <a:r>
              <a:rPr lang="en-US" dirty="0" err="1" smtClean="0"/>
              <a:t>Italia:puertas</a:t>
            </a:r>
            <a:r>
              <a:rPr lang="en-US" dirty="0" smtClean="0"/>
              <a:t> de </a:t>
            </a:r>
            <a:r>
              <a:rPr lang="en-US" dirty="0" err="1" smtClean="0"/>
              <a:t>entrada</a:t>
            </a:r>
            <a:r>
              <a:rPr lang="en-US" dirty="0" smtClean="0"/>
              <a:t> </a:t>
            </a:r>
            <a:r>
              <a:rPr lang="en-US" dirty="0" err="1" smtClean="0"/>
              <a:t>maritima</a:t>
            </a:r>
            <a:r>
              <a:rPr lang="en-US" dirty="0" smtClean="0"/>
              <a:t> a la union </a:t>
            </a:r>
            <a:r>
              <a:rPr lang="en-US" dirty="0" err="1" smtClean="0"/>
              <a:t>europea</a:t>
            </a:r>
            <a:r>
              <a:rPr lang="en-US" dirty="0" smtClean="0"/>
              <a:t>. </a:t>
            </a:r>
            <a:r>
              <a:rPr lang="en-US" dirty="0" err="1" smtClean="0"/>
              <a:t>Dificulates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el control.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69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PERMANENCIA Y RUPTURA DE LA GEOPOLITICA ITALIANA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5397"/>
            <a:ext cx="3744415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- </a:t>
            </a:r>
            <a:r>
              <a:rPr lang="en-US" dirty="0" err="1" smtClean="0"/>
              <a:t>Anos</a:t>
            </a:r>
            <a:r>
              <a:rPr lang="en-US" dirty="0" smtClean="0"/>
              <a:t> 50`s y 60`s Italia </a:t>
            </a:r>
            <a:r>
              <a:rPr lang="en-US" dirty="0" err="1" smtClean="0"/>
              <a:t>defendio</a:t>
            </a:r>
            <a:r>
              <a:rPr lang="en-US" dirty="0" smtClean="0"/>
              <a:t> un </a:t>
            </a:r>
            <a:r>
              <a:rPr lang="en-US" dirty="0" err="1" smtClean="0"/>
              <a:t>acercamiento</a:t>
            </a:r>
            <a:r>
              <a:rPr lang="en-US" dirty="0" smtClean="0"/>
              <a:t> al </a:t>
            </a:r>
            <a:r>
              <a:rPr lang="en-US" dirty="0" err="1" smtClean="0"/>
              <a:t>oriente</a:t>
            </a:r>
            <a:r>
              <a:rPr lang="en-US" dirty="0" smtClean="0"/>
              <a:t>.</a:t>
            </a:r>
          </a:p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endParaRPr lang="en-US" dirty="0" smtClean="0"/>
          </a:p>
          <a:p>
            <a:r>
              <a:rPr lang="en-US" dirty="0" smtClean="0"/>
              <a:t>1981, Roma </a:t>
            </a:r>
            <a:r>
              <a:rPr lang="en-US" dirty="0" err="1" smtClean="0"/>
              <a:t>nego</a:t>
            </a:r>
            <a:r>
              <a:rPr lang="en-US" dirty="0" smtClean="0"/>
              <a:t> a USA la </a:t>
            </a:r>
            <a:r>
              <a:rPr lang="en-US" dirty="0" err="1" smtClean="0"/>
              <a:t>utilizacion</a:t>
            </a:r>
            <a:r>
              <a:rPr lang="en-US" dirty="0" smtClean="0"/>
              <a:t> de bases areas de la OTAN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en contra de </a:t>
            </a:r>
            <a:r>
              <a:rPr lang="en-US" dirty="0" err="1" smtClean="0"/>
              <a:t>Gadafi</a:t>
            </a:r>
            <a:r>
              <a:rPr lang="en-US" dirty="0" smtClean="0"/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18539" y="1600200"/>
            <a:ext cx="2806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79565" y="4250153"/>
            <a:ext cx="363721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2001:Vuelta de Silvio Berlusconi(contra de la mayor parte opinion </a:t>
            </a:r>
            <a:r>
              <a:rPr lang="en-US" sz="2800" dirty="0" err="1"/>
              <a:t>publica</a:t>
            </a:r>
            <a:r>
              <a:rPr lang="en-US" sz="2800" dirty="0"/>
              <a:t>)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79565" y="1834548"/>
            <a:ext cx="363721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Apoyo</a:t>
            </a:r>
            <a:r>
              <a:rPr lang="en-US" sz="2800" dirty="0"/>
              <a:t> a los </a:t>
            </a:r>
            <a:r>
              <a:rPr lang="en-US" sz="2800" dirty="0" err="1"/>
              <a:t>palestinos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Participo</a:t>
            </a:r>
            <a:r>
              <a:rPr lang="en-US" sz="2800" dirty="0"/>
              <a:t> en la </a:t>
            </a:r>
            <a:r>
              <a:rPr lang="en-US" sz="2800" dirty="0" err="1"/>
              <a:t>construccion</a:t>
            </a:r>
            <a:r>
              <a:rPr lang="en-US" sz="2800" dirty="0"/>
              <a:t> </a:t>
            </a:r>
            <a:r>
              <a:rPr lang="en-US" sz="2800" dirty="0" err="1"/>
              <a:t>europea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28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613</TotalTime>
  <Words>373</Words>
  <Application>Microsoft Office PowerPoint</Application>
  <PresentationFormat>Presentación en pantalla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Technic</vt:lpstr>
      <vt:lpstr>ITALIA</vt:lpstr>
      <vt:lpstr>UNIFICACION POLITICA</vt:lpstr>
      <vt:lpstr>MEZZOGIORNO</vt:lpstr>
      <vt:lpstr>Presentación de PowerPoint</vt:lpstr>
      <vt:lpstr>Presentación de PowerPoint</vt:lpstr>
      <vt:lpstr>PIOVRA Y SUS TENTACULOS</vt:lpstr>
      <vt:lpstr>Presentación de PowerPoint</vt:lpstr>
      <vt:lpstr>Presentación de PowerPoint</vt:lpstr>
      <vt:lpstr>PERMANENCIA Y RUPTURA DE LA GEOPOLITICA ITALIANA</vt:lpstr>
    </vt:vector>
  </TitlesOfParts>
  <Company>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ITALIA</dc:title>
  <dc:creator>a a</dc:creator>
  <cp:lastModifiedBy>docente upb</cp:lastModifiedBy>
  <cp:revision>12</cp:revision>
  <dcterms:created xsi:type="dcterms:W3CDTF">2012-08-15T02:37:52Z</dcterms:created>
  <dcterms:modified xsi:type="dcterms:W3CDTF">2012-08-31T22:03:04Z</dcterms:modified>
</cp:coreProperties>
</file>