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98" r:id="rId7"/>
    <p:sldId id="299" r:id="rId8"/>
    <p:sldId id="294" r:id="rId9"/>
    <p:sldId id="262" r:id="rId10"/>
    <p:sldId id="263" r:id="rId11"/>
    <p:sldId id="297" r:id="rId12"/>
    <p:sldId id="264" r:id="rId13"/>
    <p:sldId id="295" r:id="rId14"/>
    <p:sldId id="268" r:id="rId15"/>
    <p:sldId id="269" r:id="rId16"/>
    <p:sldId id="296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5A7E7-3D15-4415-AA8F-78DC328A44C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E515CDD8-BE18-4A09-A75E-D9BD99355967}">
      <dgm:prSet/>
      <dgm:spPr/>
      <dgm:t>
        <a:bodyPr/>
        <a:lstStyle/>
        <a:p>
          <a:pPr algn="ctr" rtl="0"/>
          <a:r>
            <a:rPr lang="es-MX" dirty="0" smtClean="0"/>
            <a:t>La riqueza de una nación no se basa en la acumulación de metales preciosos.</a:t>
          </a:r>
          <a:endParaRPr lang="es-ES" dirty="0"/>
        </a:p>
      </dgm:t>
    </dgm:pt>
    <dgm:pt modelId="{9748BFA8-DE16-4CBE-BAA3-4AB7879CC04F}" type="parTrans" cxnId="{8C1A8263-3FE1-4CF8-B165-24897C5E5F64}">
      <dgm:prSet/>
      <dgm:spPr/>
      <dgm:t>
        <a:bodyPr/>
        <a:lstStyle/>
        <a:p>
          <a:endParaRPr lang="es-ES"/>
        </a:p>
      </dgm:t>
    </dgm:pt>
    <dgm:pt modelId="{D6012733-4862-4FB4-920F-4D42B924E9E1}" type="sibTrans" cxnId="{8C1A8263-3FE1-4CF8-B165-24897C5E5F64}">
      <dgm:prSet/>
      <dgm:spPr/>
      <dgm:t>
        <a:bodyPr/>
        <a:lstStyle/>
        <a:p>
          <a:endParaRPr lang="es-ES"/>
        </a:p>
      </dgm:t>
    </dgm:pt>
    <dgm:pt modelId="{4E3827A1-78D3-4E33-BDC6-5B7ECAD6A9F0}">
      <dgm:prSet/>
      <dgm:spPr/>
      <dgm:t>
        <a:bodyPr/>
        <a:lstStyle/>
        <a:p>
          <a:pPr algn="ctr" rtl="0"/>
          <a:r>
            <a:rPr lang="es-MX" dirty="0" smtClean="0"/>
            <a:t>Sino del impulso de la </a:t>
          </a:r>
          <a:r>
            <a:rPr lang="es-MX" i="1" u="sng" dirty="0" smtClean="0"/>
            <a:t>agricultura</a:t>
          </a:r>
          <a:r>
            <a:rPr lang="es-MX" dirty="0" smtClean="0"/>
            <a:t> como fuente de materias requeridas para el consumo humano y el desarrollo manufacturero</a:t>
          </a:r>
          <a:endParaRPr lang="es-ES" dirty="0"/>
        </a:p>
      </dgm:t>
    </dgm:pt>
    <dgm:pt modelId="{52A816A8-73B8-4E7D-98ED-FA0006D96DF3}" type="parTrans" cxnId="{E1269BA2-38CD-4EAA-B014-BB30E3EC6B6F}">
      <dgm:prSet/>
      <dgm:spPr/>
      <dgm:t>
        <a:bodyPr/>
        <a:lstStyle/>
        <a:p>
          <a:endParaRPr lang="es-ES"/>
        </a:p>
      </dgm:t>
    </dgm:pt>
    <dgm:pt modelId="{D54B97ED-03D2-4CD4-BD13-B35B33F86749}" type="sibTrans" cxnId="{E1269BA2-38CD-4EAA-B014-BB30E3EC6B6F}">
      <dgm:prSet/>
      <dgm:spPr/>
      <dgm:t>
        <a:bodyPr/>
        <a:lstStyle/>
        <a:p>
          <a:endParaRPr lang="es-ES"/>
        </a:p>
      </dgm:t>
    </dgm:pt>
    <dgm:pt modelId="{362EDE66-EAB1-45B5-ADC1-1E834A005A90}" type="pres">
      <dgm:prSet presAssocID="{1135A7E7-3D15-4415-AA8F-78DC328A44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96FD0D-84EB-47F1-812F-10EB333646E4}" type="pres">
      <dgm:prSet presAssocID="{E515CDD8-BE18-4A09-A75E-D9BD993559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617EC4-6021-47DA-969E-4D373C594B84}" type="pres">
      <dgm:prSet presAssocID="{D6012733-4862-4FB4-920F-4D42B924E9E1}" presName="spacer" presStyleCnt="0"/>
      <dgm:spPr/>
    </dgm:pt>
    <dgm:pt modelId="{D674DB2A-B278-4A3D-A566-7AF06E2D3490}" type="pres">
      <dgm:prSet presAssocID="{4E3827A1-78D3-4E33-BDC6-5B7ECAD6A9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B8140D-CA83-41F8-83CF-92F5846FDE36}" type="presOf" srcId="{E515CDD8-BE18-4A09-A75E-D9BD99355967}" destId="{A096FD0D-84EB-47F1-812F-10EB333646E4}" srcOrd="0" destOrd="0" presId="urn:microsoft.com/office/officeart/2005/8/layout/vList2"/>
    <dgm:cxn modelId="{9BC049B3-E659-4205-8082-CCF9A939950B}" type="presOf" srcId="{1135A7E7-3D15-4415-AA8F-78DC328A44C1}" destId="{362EDE66-EAB1-45B5-ADC1-1E834A005A90}" srcOrd="0" destOrd="0" presId="urn:microsoft.com/office/officeart/2005/8/layout/vList2"/>
    <dgm:cxn modelId="{13B243F9-693B-4B7A-B225-A1C36F7B1CFB}" type="presOf" srcId="{4E3827A1-78D3-4E33-BDC6-5B7ECAD6A9F0}" destId="{D674DB2A-B278-4A3D-A566-7AF06E2D3490}" srcOrd="0" destOrd="0" presId="urn:microsoft.com/office/officeart/2005/8/layout/vList2"/>
    <dgm:cxn modelId="{E1269BA2-38CD-4EAA-B014-BB30E3EC6B6F}" srcId="{1135A7E7-3D15-4415-AA8F-78DC328A44C1}" destId="{4E3827A1-78D3-4E33-BDC6-5B7ECAD6A9F0}" srcOrd="1" destOrd="0" parTransId="{52A816A8-73B8-4E7D-98ED-FA0006D96DF3}" sibTransId="{D54B97ED-03D2-4CD4-BD13-B35B33F86749}"/>
    <dgm:cxn modelId="{8C1A8263-3FE1-4CF8-B165-24897C5E5F64}" srcId="{1135A7E7-3D15-4415-AA8F-78DC328A44C1}" destId="{E515CDD8-BE18-4A09-A75E-D9BD99355967}" srcOrd="0" destOrd="0" parTransId="{9748BFA8-DE16-4CBE-BAA3-4AB7879CC04F}" sibTransId="{D6012733-4862-4FB4-920F-4D42B924E9E1}"/>
    <dgm:cxn modelId="{D3C45C4F-8D61-4F30-8E6B-20B20E35088B}" type="presParOf" srcId="{362EDE66-EAB1-45B5-ADC1-1E834A005A90}" destId="{A096FD0D-84EB-47F1-812F-10EB333646E4}" srcOrd="0" destOrd="0" presId="urn:microsoft.com/office/officeart/2005/8/layout/vList2"/>
    <dgm:cxn modelId="{02E8C238-FB4C-447E-9466-9DC9409CDC9B}" type="presParOf" srcId="{362EDE66-EAB1-45B5-ADC1-1E834A005A90}" destId="{15617EC4-6021-47DA-969E-4D373C594B84}" srcOrd="1" destOrd="0" presId="urn:microsoft.com/office/officeart/2005/8/layout/vList2"/>
    <dgm:cxn modelId="{FC26E602-8481-41F1-92EE-AE97ABFE14D0}" type="presParOf" srcId="{362EDE66-EAB1-45B5-ADC1-1E834A005A90}" destId="{D674DB2A-B278-4A3D-A566-7AF06E2D34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773C4F-EC2D-4862-8F97-738F00B7EB6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04B9C84B-D0E9-495A-B87D-4E561DD5389A}">
      <dgm:prSet custT="1"/>
      <dgm:spPr/>
      <dgm:t>
        <a:bodyPr/>
        <a:lstStyle/>
        <a:p>
          <a:pPr algn="ctr" rtl="0"/>
          <a:r>
            <a: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C. I. aumenta el surtido de productos a los consumidores.</a:t>
          </a:r>
          <a:endParaRPr lang="es-ES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5E3C57E-1597-46D4-80A6-15F049855D0A}" type="parTrans" cxnId="{C50C9E5B-E5BC-4447-A9E9-D38DE3B05EF1}">
      <dgm:prSet/>
      <dgm:spPr/>
      <dgm:t>
        <a:bodyPr/>
        <a:lstStyle/>
        <a:p>
          <a:endParaRPr lang="es-ES"/>
        </a:p>
      </dgm:t>
    </dgm:pt>
    <dgm:pt modelId="{EE0E0D98-F4B6-43C4-8FC6-01DA1BF8F5DD}" type="sibTrans" cxnId="{C50C9E5B-E5BC-4447-A9E9-D38DE3B05EF1}">
      <dgm:prSet/>
      <dgm:spPr/>
      <dgm:t>
        <a:bodyPr/>
        <a:lstStyle/>
        <a:p>
          <a:endParaRPr lang="es-ES"/>
        </a:p>
      </dgm:t>
    </dgm:pt>
    <dgm:pt modelId="{DC01B6EE-84EF-482F-8CE4-607C1EB8FE15}">
      <dgm:prSet custT="1"/>
      <dgm:spPr/>
      <dgm:t>
        <a:bodyPr/>
        <a:lstStyle/>
        <a:p>
          <a:pPr algn="ctr" rtl="0"/>
          <a:r>
            <a: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Más variedad de productos y costos menores.</a:t>
          </a:r>
          <a:endParaRPr lang="es-ES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D8264A0-AB6D-413A-8AEA-6D1EFF43881D}" type="parTrans" cxnId="{D466F83B-3DDA-4983-9C18-44201632389E}">
      <dgm:prSet/>
      <dgm:spPr/>
      <dgm:t>
        <a:bodyPr/>
        <a:lstStyle/>
        <a:p>
          <a:endParaRPr lang="es-ES"/>
        </a:p>
      </dgm:t>
    </dgm:pt>
    <dgm:pt modelId="{BD588852-7C49-442A-A03B-EED9FFD1F804}" type="sibTrans" cxnId="{D466F83B-3DDA-4983-9C18-44201632389E}">
      <dgm:prSet/>
      <dgm:spPr/>
      <dgm:t>
        <a:bodyPr/>
        <a:lstStyle/>
        <a:p>
          <a:endParaRPr lang="es-ES"/>
        </a:p>
      </dgm:t>
    </dgm:pt>
    <dgm:pt modelId="{A34103F5-BF07-449A-8858-8778C9B53A05}">
      <dgm:prSet custT="1"/>
      <dgm:spPr/>
      <dgm:t>
        <a:bodyPr/>
        <a:lstStyle/>
        <a:p>
          <a:pPr algn="ctr" rtl="0"/>
          <a:r>
            <a: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Cada nación puede especializarse en una gama limitada de productos</a:t>
          </a:r>
          <a:endParaRPr lang="es-ES" sz="16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0DB262E-23B9-4BC3-B994-4DCA2DA7AA92}" type="parTrans" cxnId="{DD22D782-4A24-4BB2-9E5B-CCDE0D9928AE}">
      <dgm:prSet/>
      <dgm:spPr/>
      <dgm:t>
        <a:bodyPr/>
        <a:lstStyle/>
        <a:p>
          <a:endParaRPr lang="es-ES"/>
        </a:p>
      </dgm:t>
    </dgm:pt>
    <dgm:pt modelId="{8E76E3C6-DF9A-4D71-AAB1-D33B8C1A4714}" type="sibTrans" cxnId="{DD22D782-4A24-4BB2-9E5B-CCDE0D9928AE}">
      <dgm:prSet/>
      <dgm:spPr/>
      <dgm:t>
        <a:bodyPr/>
        <a:lstStyle/>
        <a:p>
          <a:endParaRPr lang="es-ES"/>
        </a:p>
      </dgm:t>
    </dgm:pt>
    <dgm:pt modelId="{8A0BE4A8-CD64-4BBD-980D-507D37FC4EB9}" type="pres">
      <dgm:prSet presAssocID="{D4773C4F-EC2D-4862-8F97-738F00B7E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898C37-3D97-4306-8207-4EDE969202EA}" type="pres">
      <dgm:prSet presAssocID="{04B9C84B-D0E9-495A-B87D-4E561DD538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CD606-1503-4E91-A2D8-9EDE15AC780E}" type="pres">
      <dgm:prSet presAssocID="{EE0E0D98-F4B6-43C4-8FC6-01DA1BF8F5DD}" presName="spacer" presStyleCnt="0"/>
      <dgm:spPr/>
    </dgm:pt>
    <dgm:pt modelId="{B8C8F4AF-9203-44DF-8197-D8F8E9796438}" type="pres">
      <dgm:prSet presAssocID="{DC01B6EE-84EF-482F-8CE4-607C1EB8FE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C17D1-B56C-4B92-8D18-8BF54F30C403}" type="pres">
      <dgm:prSet presAssocID="{BD588852-7C49-442A-A03B-EED9FFD1F804}" presName="spacer" presStyleCnt="0"/>
      <dgm:spPr/>
    </dgm:pt>
    <dgm:pt modelId="{503A253A-324C-4515-8AB5-CD07D3BDE37F}" type="pres">
      <dgm:prSet presAssocID="{A34103F5-BF07-449A-8858-8778C9B53A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0C9E5B-E5BC-4447-A9E9-D38DE3B05EF1}" srcId="{D4773C4F-EC2D-4862-8F97-738F00B7EB6C}" destId="{04B9C84B-D0E9-495A-B87D-4E561DD5389A}" srcOrd="0" destOrd="0" parTransId="{45E3C57E-1597-46D4-80A6-15F049855D0A}" sibTransId="{EE0E0D98-F4B6-43C4-8FC6-01DA1BF8F5DD}"/>
    <dgm:cxn modelId="{EABBD14A-4A07-495E-B784-D8B79F7DCE42}" type="presOf" srcId="{D4773C4F-EC2D-4862-8F97-738F00B7EB6C}" destId="{8A0BE4A8-CD64-4BBD-980D-507D37FC4EB9}" srcOrd="0" destOrd="0" presId="urn:microsoft.com/office/officeart/2005/8/layout/vList2"/>
    <dgm:cxn modelId="{DD22D782-4A24-4BB2-9E5B-CCDE0D9928AE}" srcId="{D4773C4F-EC2D-4862-8F97-738F00B7EB6C}" destId="{A34103F5-BF07-449A-8858-8778C9B53A05}" srcOrd="2" destOrd="0" parTransId="{80DB262E-23B9-4BC3-B994-4DCA2DA7AA92}" sibTransId="{8E76E3C6-DF9A-4D71-AAB1-D33B8C1A4714}"/>
    <dgm:cxn modelId="{5D578F70-27B2-4C35-950D-066AB4E5E036}" type="presOf" srcId="{A34103F5-BF07-449A-8858-8778C9B53A05}" destId="{503A253A-324C-4515-8AB5-CD07D3BDE37F}" srcOrd="0" destOrd="0" presId="urn:microsoft.com/office/officeart/2005/8/layout/vList2"/>
    <dgm:cxn modelId="{D466F83B-3DDA-4983-9C18-44201632389E}" srcId="{D4773C4F-EC2D-4862-8F97-738F00B7EB6C}" destId="{DC01B6EE-84EF-482F-8CE4-607C1EB8FE15}" srcOrd="1" destOrd="0" parTransId="{ED8264A0-AB6D-413A-8AEA-6D1EFF43881D}" sibTransId="{BD588852-7C49-442A-A03B-EED9FFD1F804}"/>
    <dgm:cxn modelId="{E5C40425-0E06-41B9-ABA6-50ED623B49A7}" type="presOf" srcId="{04B9C84B-D0E9-495A-B87D-4E561DD5389A}" destId="{F4898C37-3D97-4306-8207-4EDE969202EA}" srcOrd="0" destOrd="0" presId="urn:microsoft.com/office/officeart/2005/8/layout/vList2"/>
    <dgm:cxn modelId="{7AED7F1B-893B-41CD-8BB8-A4D1D60A148F}" type="presOf" srcId="{DC01B6EE-84EF-482F-8CE4-607C1EB8FE15}" destId="{B8C8F4AF-9203-44DF-8197-D8F8E9796438}" srcOrd="0" destOrd="0" presId="urn:microsoft.com/office/officeart/2005/8/layout/vList2"/>
    <dgm:cxn modelId="{B43E0155-BAFF-426F-9D9A-404DD869E2DE}" type="presParOf" srcId="{8A0BE4A8-CD64-4BBD-980D-507D37FC4EB9}" destId="{F4898C37-3D97-4306-8207-4EDE969202EA}" srcOrd="0" destOrd="0" presId="urn:microsoft.com/office/officeart/2005/8/layout/vList2"/>
    <dgm:cxn modelId="{0B82CD6B-3C83-4285-9984-79500214FB33}" type="presParOf" srcId="{8A0BE4A8-CD64-4BBD-980D-507D37FC4EB9}" destId="{D3ECD606-1503-4E91-A2D8-9EDE15AC780E}" srcOrd="1" destOrd="0" presId="urn:microsoft.com/office/officeart/2005/8/layout/vList2"/>
    <dgm:cxn modelId="{40DE6BBB-1A47-4860-8F71-371756889CD1}" type="presParOf" srcId="{8A0BE4A8-CD64-4BBD-980D-507D37FC4EB9}" destId="{B8C8F4AF-9203-44DF-8197-D8F8E9796438}" srcOrd="2" destOrd="0" presId="urn:microsoft.com/office/officeart/2005/8/layout/vList2"/>
    <dgm:cxn modelId="{8BDD2069-2056-493A-A8DA-C5FE298D38B1}" type="presParOf" srcId="{8A0BE4A8-CD64-4BBD-980D-507D37FC4EB9}" destId="{E98C17D1-B56C-4B92-8D18-8BF54F30C403}" srcOrd="3" destOrd="0" presId="urn:microsoft.com/office/officeart/2005/8/layout/vList2"/>
    <dgm:cxn modelId="{6A88ED0F-8160-444B-9CC1-DAC8B5F1F670}" type="presParOf" srcId="{8A0BE4A8-CD64-4BBD-980D-507D37FC4EB9}" destId="{503A253A-324C-4515-8AB5-CD07D3BDE3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14B017-761D-407F-B6B9-D9058DACE1B9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88881-2005-4729-931D-CBE7E2D26BB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s-ES"/>
        </a:p>
      </dgm:t>
    </dgm:pt>
    <dgm:pt modelId="{D888032D-D77B-4325-A457-D5FC5CA9BB4F}" type="parTrans" cxnId="{25BD719D-DC84-4CAA-A955-31568D0CBBA6}">
      <dgm:prSet/>
      <dgm:spPr/>
      <dgm:t>
        <a:bodyPr/>
        <a:lstStyle/>
        <a:p>
          <a:endParaRPr lang="es-ES"/>
        </a:p>
      </dgm:t>
    </dgm:pt>
    <dgm:pt modelId="{01FCEF5E-48BC-4249-BD0D-8EA89BE71ECB}" type="sibTrans" cxnId="{25BD719D-DC84-4CAA-A955-31568D0CBBA6}">
      <dgm:prSet/>
      <dgm:spPr/>
      <dgm:t>
        <a:bodyPr/>
        <a:lstStyle/>
        <a:p>
          <a:endParaRPr lang="es-ES"/>
        </a:p>
      </dgm:t>
    </dgm:pt>
    <dgm:pt modelId="{8C2ED741-3989-45EE-8E4F-38F1BC8D67F9}">
      <dgm:prSet/>
      <dgm:spPr/>
      <dgm:t>
        <a:bodyPr/>
        <a:lstStyle/>
        <a:p>
          <a:pPr rtl="0"/>
          <a:r>
            <a:rPr lang="es-ES" b="1" smtClean="0"/>
            <a:t>a. Etapa primitiva o comunal:</a:t>
          </a:r>
          <a:endParaRPr lang="es-ES"/>
        </a:p>
      </dgm:t>
    </dgm:pt>
    <dgm:pt modelId="{DA6D3F81-D47D-4B3F-8462-359E013C8714}" type="parTrans" cxnId="{5F5F914C-3D63-44FA-BBC3-9F680468313C}">
      <dgm:prSet/>
      <dgm:spPr/>
      <dgm:t>
        <a:bodyPr/>
        <a:lstStyle/>
        <a:p>
          <a:endParaRPr lang="es-ES"/>
        </a:p>
      </dgm:t>
    </dgm:pt>
    <dgm:pt modelId="{6ABA3D5C-209F-46FC-AB15-2261B469C651}" type="sibTrans" cxnId="{5F5F914C-3D63-44FA-BBC3-9F680468313C}">
      <dgm:prSet/>
      <dgm:spPr/>
      <dgm:t>
        <a:bodyPr/>
        <a:lstStyle/>
        <a:p>
          <a:endParaRPr lang="es-ES"/>
        </a:p>
      </dgm:t>
    </dgm:pt>
    <dgm:pt modelId="{6A3EF264-85E5-40B3-AAD4-31D0F958A2CE}">
      <dgm:prSet/>
      <dgm:spPr/>
      <dgm:t>
        <a:bodyPr/>
        <a:lstStyle/>
        <a:p>
          <a:pPr rtl="0"/>
          <a:r>
            <a:rPr lang="es-ES" smtClean="0"/>
            <a:t>No existen clases sociales ni propiedad privada.</a:t>
          </a:r>
          <a:endParaRPr lang="es-ES"/>
        </a:p>
      </dgm:t>
    </dgm:pt>
    <dgm:pt modelId="{C600EAB2-D883-4598-A926-95CA586CE1CB}" type="parTrans" cxnId="{74ADE42B-C914-4FE7-AB1B-3E3CD3C04E8F}">
      <dgm:prSet/>
      <dgm:spPr/>
      <dgm:t>
        <a:bodyPr/>
        <a:lstStyle/>
        <a:p>
          <a:endParaRPr lang="es-ES"/>
        </a:p>
      </dgm:t>
    </dgm:pt>
    <dgm:pt modelId="{5F789C24-67AB-4D18-AC45-5A712DF23DFF}" type="sibTrans" cxnId="{74ADE42B-C914-4FE7-AB1B-3E3CD3C04E8F}">
      <dgm:prSet/>
      <dgm:spPr/>
      <dgm:t>
        <a:bodyPr/>
        <a:lstStyle/>
        <a:p>
          <a:endParaRPr lang="es-ES"/>
        </a:p>
      </dgm:t>
    </dgm:pt>
    <dgm:pt modelId="{EBC97414-C070-4C45-846D-0E6F7FE528AE}">
      <dgm:prSet/>
      <dgm:spPr/>
      <dgm:t>
        <a:bodyPr/>
        <a:lstStyle/>
        <a:p>
          <a:pPr rtl="0"/>
          <a:r>
            <a:rPr lang="es-ES" smtClean="0"/>
            <a:t>La vida del hombre se basaba en las fluctuaciones de la naturaleza.</a:t>
          </a:r>
          <a:endParaRPr lang="es-ES"/>
        </a:p>
      </dgm:t>
    </dgm:pt>
    <dgm:pt modelId="{8DF0C7D5-4408-4F08-BF6E-5ECAC22E42F4}" type="parTrans" cxnId="{6705ABF3-D91D-47D4-96BE-12D100573202}">
      <dgm:prSet/>
      <dgm:spPr/>
      <dgm:t>
        <a:bodyPr/>
        <a:lstStyle/>
        <a:p>
          <a:endParaRPr lang="es-ES"/>
        </a:p>
      </dgm:t>
    </dgm:pt>
    <dgm:pt modelId="{613DD7D0-D639-483C-B3B2-6799B85EEE5E}" type="sibTrans" cxnId="{6705ABF3-D91D-47D4-96BE-12D100573202}">
      <dgm:prSet/>
      <dgm:spPr/>
      <dgm:t>
        <a:bodyPr/>
        <a:lstStyle/>
        <a:p>
          <a:endParaRPr lang="es-ES"/>
        </a:p>
      </dgm:t>
    </dgm:pt>
    <dgm:pt modelId="{E3E9E6F9-3CAB-4174-A87B-D75A9889A524}">
      <dgm:prSet/>
      <dgm:spPr/>
      <dgm:t>
        <a:bodyPr/>
        <a:lstStyle/>
        <a:p>
          <a:pPr rtl="0"/>
          <a:r>
            <a:rPr lang="es-ES" smtClean="0"/>
            <a:t>(Nómadas)</a:t>
          </a:r>
          <a:endParaRPr lang="es-ES"/>
        </a:p>
      </dgm:t>
    </dgm:pt>
    <dgm:pt modelId="{0CD07FE9-6E8E-4B5B-9B72-2114A02F481F}" type="parTrans" cxnId="{A4CBA78A-FC5A-4B6C-8E5B-1675F76F8AEC}">
      <dgm:prSet/>
      <dgm:spPr/>
      <dgm:t>
        <a:bodyPr/>
        <a:lstStyle/>
        <a:p>
          <a:endParaRPr lang="es-ES"/>
        </a:p>
      </dgm:t>
    </dgm:pt>
    <dgm:pt modelId="{0E156794-14C3-4174-AB26-726DB3CDDE82}" type="sibTrans" cxnId="{A4CBA78A-FC5A-4B6C-8E5B-1675F76F8AEC}">
      <dgm:prSet/>
      <dgm:spPr/>
      <dgm:t>
        <a:bodyPr/>
        <a:lstStyle/>
        <a:p>
          <a:endParaRPr lang="es-ES"/>
        </a:p>
      </dgm:t>
    </dgm:pt>
    <dgm:pt modelId="{2BE6F399-7F36-4D52-81DC-0F65144BAF7B}" type="pres">
      <dgm:prSet presAssocID="{2714B017-761D-407F-B6B9-D9058DACE1B9}" presName="CompostProcess" presStyleCnt="0">
        <dgm:presLayoutVars>
          <dgm:dir/>
          <dgm:resizeHandles val="exact"/>
        </dgm:presLayoutVars>
      </dgm:prSet>
      <dgm:spPr/>
    </dgm:pt>
    <dgm:pt modelId="{BB8AE6C6-00A8-429A-BC70-9AFFA8A65DB7}" type="pres">
      <dgm:prSet presAssocID="{2714B017-761D-407F-B6B9-D9058DACE1B9}" presName="arrow" presStyleLbl="bgShp" presStyleIdx="0" presStyleCnt="1"/>
      <dgm:spPr/>
    </dgm:pt>
    <dgm:pt modelId="{E4E24848-1D21-44FC-9A55-3C3C5BDAC01F}" type="pres">
      <dgm:prSet presAssocID="{2714B017-761D-407F-B6B9-D9058DACE1B9}" presName="linearProcess" presStyleCnt="0"/>
      <dgm:spPr/>
    </dgm:pt>
    <dgm:pt modelId="{4EA7209F-DDD6-4D17-93E9-2CB3799C8CFA}" type="pres">
      <dgm:prSet presAssocID="{02A88881-2005-4729-931D-CBE7E2D26BB9}" presName="textNode" presStyleLbl="node1" presStyleIdx="0" presStyleCnt="5">
        <dgm:presLayoutVars>
          <dgm:bulletEnabled val="1"/>
        </dgm:presLayoutVars>
      </dgm:prSet>
      <dgm:spPr/>
    </dgm:pt>
    <dgm:pt modelId="{50174400-1DFE-42F2-9625-C9F66D1F2EE6}" type="pres">
      <dgm:prSet presAssocID="{01FCEF5E-48BC-4249-BD0D-8EA89BE71ECB}" presName="sibTrans" presStyleCnt="0"/>
      <dgm:spPr/>
    </dgm:pt>
    <dgm:pt modelId="{E835CAB9-831F-4BDB-8F16-4427097350EC}" type="pres">
      <dgm:prSet presAssocID="{8C2ED741-3989-45EE-8E4F-38F1BC8D67F9}" presName="textNode" presStyleLbl="node1" presStyleIdx="1" presStyleCnt="5">
        <dgm:presLayoutVars>
          <dgm:bulletEnabled val="1"/>
        </dgm:presLayoutVars>
      </dgm:prSet>
      <dgm:spPr/>
    </dgm:pt>
    <dgm:pt modelId="{367002E3-70B0-4C86-A089-ECEE2F0A9E3A}" type="pres">
      <dgm:prSet presAssocID="{6ABA3D5C-209F-46FC-AB15-2261B469C651}" presName="sibTrans" presStyleCnt="0"/>
      <dgm:spPr/>
    </dgm:pt>
    <dgm:pt modelId="{E88C88AB-F5D9-4A87-8681-F5590AE07729}" type="pres">
      <dgm:prSet presAssocID="{6A3EF264-85E5-40B3-AAD4-31D0F958A2CE}" presName="textNode" presStyleLbl="node1" presStyleIdx="2" presStyleCnt="5">
        <dgm:presLayoutVars>
          <dgm:bulletEnabled val="1"/>
        </dgm:presLayoutVars>
      </dgm:prSet>
      <dgm:spPr/>
    </dgm:pt>
    <dgm:pt modelId="{030B3A30-E8C9-4E86-BD01-B2B38DD7AF9B}" type="pres">
      <dgm:prSet presAssocID="{5F789C24-67AB-4D18-AC45-5A712DF23DFF}" presName="sibTrans" presStyleCnt="0"/>
      <dgm:spPr/>
    </dgm:pt>
    <dgm:pt modelId="{20BE7B1B-E88E-4251-AFBF-051B50429736}" type="pres">
      <dgm:prSet presAssocID="{EBC97414-C070-4C45-846D-0E6F7FE528AE}" presName="textNode" presStyleLbl="node1" presStyleIdx="3" presStyleCnt="5">
        <dgm:presLayoutVars>
          <dgm:bulletEnabled val="1"/>
        </dgm:presLayoutVars>
      </dgm:prSet>
      <dgm:spPr/>
    </dgm:pt>
    <dgm:pt modelId="{7F6AA9FF-4B61-4E90-AD14-4D647A3C7F1A}" type="pres">
      <dgm:prSet presAssocID="{613DD7D0-D639-483C-B3B2-6799B85EEE5E}" presName="sibTrans" presStyleCnt="0"/>
      <dgm:spPr/>
    </dgm:pt>
    <dgm:pt modelId="{DAC7C750-1D9D-440F-96E3-9A781959F783}" type="pres">
      <dgm:prSet presAssocID="{E3E9E6F9-3CAB-4174-A87B-D75A9889A52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6705ABF3-D91D-47D4-96BE-12D100573202}" srcId="{2714B017-761D-407F-B6B9-D9058DACE1B9}" destId="{EBC97414-C070-4C45-846D-0E6F7FE528AE}" srcOrd="3" destOrd="0" parTransId="{8DF0C7D5-4408-4F08-BF6E-5ECAC22E42F4}" sibTransId="{613DD7D0-D639-483C-B3B2-6799B85EEE5E}"/>
    <dgm:cxn modelId="{25BD719D-DC84-4CAA-A955-31568D0CBBA6}" srcId="{2714B017-761D-407F-B6B9-D9058DACE1B9}" destId="{02A88881-2005-4729-931D-CBE7E2D26BB9}" srcOrd="0" destOrd="0" parTransId="{D888032D-D77B-4325-A457-D5FC5CA9BB4F}" sibTransId="{01FCEF5E-48BC-4249-BD0D-8EA89BE71ECB}"/>
    <dgm:cxn modelId="{5F5F914C-3D63-44FA-BBC3-9F680468313C}" srcId="{2714B017-761D-407F-B6B9-D9058DACE1B9}" destId="{8C2ED741-3989-45EE-8E4F-38F1BC8D67F9}" srcOrd="1" destOrd="0" parTransId="{DA6D3F81-D47D-4B3F-8462-359E013C8714}" sibTransId="{6ABA3D5C-209F-46FC-AB15-2261B469C651}"/>
    <dgm:cxn modelId="{3AD675FE-AD9E-43CB-A83D-3072881D67B4}" type="presOf" srcId="{02A88881-2005-4729-931D-CBE7E2D26BB9}" destId="{4EA7209F-DDD6-4D17-93E9-2CB3799C8CFA}" srcOrd="0" destOrd="0" presId="urn:microsoft.com/office/officeart/2005/8/layout/hProcess9"/>
    <dgm:cxn modelId="{F857B965-2AB4-4EEB-84B9-7AF0E34B6DBB}" type="presOf" srcId="{8C2ED741-3989-45EE-8E4F-38F1BC8D67F9}" destId="{E835CAB9-831F-4BDB-8F16-4427097350EC}" srcOrd="0" destOrd="0" presId="urn:microsoft.com/office/officeart/2005/8/layout/hProcess9"/>
    <dgm:cxn modelId="{ED1D6F0E-61CA-4A57-B71A-E55C2C4D64D0}" type="presOf" srcId="{6A3EF264-85E5-40B3-AAD4-31D0F958A2CE}" destId="{E88C88AB-F5D9-4A87-8681-F5590AE07729}" srcOrd="0" destOrd="0" presId="urn:microsoft.com/office/officeart/2005/8/layout/hProcess9"/>
    <dgm:cxn modelId="{A4CBA78A-FC5A-4B6C-8E5B-1675F76F8AEC}" srcId="{2714B017-761D-407F-B6B9-D9058DACE1B9}" destId="{E3E9E6F9-3CAB-4174-A87B-D75A9889A524}" srcOrd="4" destOrd="0" parTransId="{0CD07FE9-6E8E-4B5B-9B72-2114A02F481F}" sibTransId="{0E156794-14C3-4174-AB26-726DB3CDDE82}"/>
    <dgm:cxn modelId="{D8B20474-7A5D-4CCE-BCFD-2C7BFDB72D67}" type="presOf" srcId="{2714B017-761D-407F-B6B9-D9058DACE1B9}" destId="{2BE6F399-7F36-4D52-81DC-0F65144BAF7B}" srcOrd="0" destOrd="0" presId="urn:microsoft.com/office/officeart/2005/8/layout/hProcess9"/>
    <dgm:cxn modelId="{74ADE42B-C914-4FE7-AB1B-3E3CD3C04E8F}" srcId="{2714B017-761D-407F-B6B9-D9058DACE1B9}" destId="{6A3EF264-85E5-40B3-AAD4-31D0F958A2CE}" srcOrd="2" destOrd="0" parTransId="{C600EAB2-D883-4598-A926-95CA586CE1CB}" sibTransId="{5F789C24-67AB-4D18-AC45-5A712DF23DFF}"/>
    <dgm:cxn modelId="{C30750B8-7343-4272-AAE7-6B28728706AB}" type="presOf" srcId="{EBC97414-C070-4C45-846D-0E6F7FE528AE}" destId="{20BE7B1B-E88E-4251-AFBF-051B50429736}" srcOrd="0" destOrd="0" presId="urn:microsoft.com/office/officeart/2005/8/layout/hProcess9"/>
    <dgm:cxn modelId="{3DB61233-B3B3-485B-AB27-78E9714FBE5E}" type="presOf" srcId="{E3E9E6F9-3CAB-4174-A87B-D75A9889A524}" destId="{DAC7C750-1D9D-440F-96E3-9A781959F783}" srcOrd="0" destOrd="0" presId="urn:microsoft.com/office/officeart/2005/8/layout/hProcess9"/>
    <dgm:cxn modelId="{D7E8B72B-4E41-4098-8C64-810937C1E6D2}" type="presParOf" srcId="{2BE6F399-7F36-4D52-81DC-0F65144BAF7B}" destId="{BB8AE6C6-00A8-429A-BC70-9AFFA8A65DB7}" srcOrd="0" destOrd="0" presId="urn:microsoft.com/office/officeart/2005/8/layout/hProcess9"/>
    <dgm:cxn modelId="{88DC8F59-8E0C-4DE6-A5D6-F6FDAAF1B872}" type="presParOf" srcId="{2BE6F399-7F36-4D52-81DC-0F65144BAF7B}" destId="{E4E24848-1D21-44FC-9A55-3C3C5BDAC01F}" srcOrd="1" destOrd="0" presId="urn:microsoft.com/office/officeart/2005/8/layout/hProcess9"/>
    <dgm:cxn modelId="{35CD9DC3-8025-4DA2-9864-AD0F12A8313F}" type="presParOf" srcId="{E4E24848-1D21-44FC-9A55-3C3C5BDAC01F}" destId="{4EA7209F-DDD6-4D17-93E9-2CB3799C8CFA}" srcOrd="0" destOrd="0" presId="urn:microsoft.com/office/officeart/2005/8/layout/hProcess9"/>
    <dgm:cxn modelId="{8E195516-D9EE-43EA-99AC-348B632AC3D0}" type="presParOf" srcId="{E4E24848-1D21-44FC-9A55-3C3C5BDAC01F}" destId="{50174400-1DFE-42F2-9625-C9F66D1F2EE6}" srcOrd="1" destOrd="0" presId="urn:microsoft.com/office/officeart/2005/8/layout/hProcess9"/>
    <dgm:cxn modelId="{5AFE2AA0-7753-4D38-AEEE-1A47F829F5AE}" type="presParOf" srcId="{E4E24848-1D21-44FC-9A55-3C3C5BDAC01F}" destId="{E835CAB9-831F-4BDB-8F16-4427097350EC}" srcOrd="2" destOrd="0" presId="urn:microsoft.com/office/officeart/2005/8/layout/hProcess9"/>
    <dgm:cxn modelId="{DD7B1A9E-40E8-465C-8F91-C27C272DD277}" type="presParOf" srcId="{E4E24848-1D21-44FC-9A55-3C3C5BDAC01F}" destId="{367002E3-70B0-4C86-A089-ECEE2F0A9E3A}" srcOrd="3" destOrd="0" presId="urn:microsoft.com/office/officeart/2005/8/layout/hProcess9"/>
    <dgm:cxn modelId="{0DF7D9C2-8683-4253-86DD-8ECB26ED0820}" type="presParOf" srcId="{E4E24848-1D21-44FC-9A55-3C3C5BDAC01F}" destId="{E88C88AB-F5D9-4A87-8681-F5590AE07729}" srcOrd="4" destOrd="0" presId="urn:microsoft.com/office/officeart/2005/8/layout/hProcess9"/>
    <dgm:cxn modelId="{06FE7A6B-0AED-4982-9271-DD68C74C325C}" type="presParOf" srcId="{E4E24848-1D21-44FC-9A55-3C3C5BDAC01F}" destId="{030B3A30-E8C9-4E86-BD01-B2B38DD7AF9B}" srcOrd="5" destOrd="0" presId="urn:microsoft.com/office/officeart/2005/8/layout/hProcess9"/>
    <dgm:cxn modelId="{75169801-37B3-4443-ADE0-BD0A010C9A5A}" type="presParOf" srcId="{E4E24848-1D21-44FC-9A55-3C3C5BDAC01F}" destId="{20BE7B1B-E88E-4251-AFBF-051B50429736}" srcOrd="6" destOrd="0" presId="urn:microsoft.com/office/officeart/2005/8/layout/hProcess9"/>
    <dgm:cxn modelId="{7C81AAC4-7AB3-4EC2-A4D7-044AD498C6CE}" type="presParOf" srcId="{E4E24848-1D21-44FC-9A55-3C3C5BDAC01F}" destId="{7F6AA9FF-4B61-4E90-AD14-4D647A3C7F1A}" srcOrd="7" destOrd="0" presId="urn:microsoft.com/office/officeart/2005/8/layout/hProcess9"/>
    <dgm:cxn modelId="{572F44B3-5481-4BD0-926D-CF0A14672DD3}" type="presParOf" srcId="{E4E24848-1D21-44FC-9A55-3C3C5BDAC01F}" destId="{DAC7C750-1D9D-440F-96E3-9A781959F78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3C40CD-C185-4B6A-AB4F-A83281A42A2A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D5B02BF-3C1C-4E53-8B73-BE0A48AE26D2}">
      <dgm:prSet/>
      <dgm:spPr/>
      <dgm:t>
        <a:bodyPr/>
        <a:lstStyle/>
        <a:p>
          <a:pPr rtl="0"/>
          <a:r>
            <a:rPr lang="es-ES" smtClean="0"/>
            <a:t>b. Sociedad Esclavista:</a:t>
          </a:r>
          <a:endParaRPr lang="es-ES"/>
        </a:p>
      </dgm:t>
    </dgm:pt>
    <dgm:pt modelId="{8344FC67-A085-43CE-93DF-9E1C8819ED84}" type="parTrans" cxnId="{40417789-1FCF-4EBF-A918-DBD3CE753BA5}">
      <dgm:prSet/>
      <dgm:spPr/>
      <dgm:t>
        <a:bodyPr/>
        <a:lstStyle/>
        <a:p>
          <a:endParaRPr lang="es-ES"/>
        </a:p>
      </dgm:t>
    </dgm:pt>
    <dgm:pt modelId="{EA9101C1-B0E8-4F92-AC93-6CE5AD1629BC}" type="sibTrans" cxnId="{40417789-1FCF-4EBF-A918-DBD3CE753BA5}">
      <dgm:prSet/>
      <dgm:spPr/>
      <dgm:t>
        <a:bodyPr/>
        <a:lstStyle/>
        <a:p>
          <a:endParaRPr lang="es-ES"/>
        </a:p>
      </dgm:t>
    </dgm:pt>
    <dgm:pt modelId="{9516D496-58E5-45DE-85A0-DBB206A8405B}">
      <dgm:prSet/>
      <dgm:spPr/>
      <dgm:t>
        <a:bodyPr/>
        <a:lstStyle/>
        <a:p>
          <a:pPr rtl="0"/>
          <a:r>
            <a:rPr lang="es-ES" smtClean="0"/>
            <a:t>La propiedad sobre la libertad.</a:t>
          </a:r>
          <a:endParaRPr lang="es-ES"/>
        </a:p>
      </dgm:t>
    </dgm:pt>
    <dgm:pt modelId="{2930D70E-1346-482D-83EB-40608CEA8928}" type="parTrans" cxnId="{4CBF9443-2642-4459-80B8-DDED87846A28}">
      <dgm:prSet/>
      <dgm:spPr/>
      <dgm:t>
        <a:bodyPr/>
        <a:lstStyle/>
        <a:p>
          <a:endParaRPr lang="es-ES"/>
        </a:p>
      </dgm:t>
    </dgm:pt>
    <dgm:pt modelId="{E4004EE3-71E8-4E2B-B760-600C5B74BE84}" type="sibTrans" cxnId="{4CBF9443-2642-4459-80B8-DDED87846A28}">
      <dgm:prSet/>
      <dgm:spPr/>
      <dgm:t>
        <a:bodyPr/>
        <a:lstStyle/>
        <a:p>
          <a:endParaRPr lang="es-ES"/>
        </a:p>
      </dgm:t>
    </dgm:pt>
    <dgm:pt modelId="{56BBE1D9-706D-4AA5-B9E0-C4437583931F}">
      <dgm:prSet/>
      <dgm:spPr/>
      <dgm:t>
        <a:bodyPr/>
        <a:lstStyle/>
        <a:p>
          <a:pPr rtl="0"/>
          <a:r>
            <a:rPr lang="es-ES" smtClean="0"/>
            <a:t>Se dan excedentes que permiten la explotación de una clase por otra.</a:t>
          </a:r>
          <a:endParaRPr lang="es-ES"/>
        </a:p>
      </dgm:t>
    </dgm:pt>
    <dgm:pt modelId="{C9ED2082-4982-4EA8-BE1F-C5C4FB2AC2A4}" type="parTrans" cxnId="{FD50B336-866F-46A9-BDC1-407D91F299F9}">
      <dgm:prSet/>
      <dgm:spPr/>
      <dgm:t>
        <a:bodyPr/>
        <a:lstStyle/>
        <a:p>
          <a:endParaRPr lang="es-ES"/>
        </a:p>
      </dgm:t>
    </dgm:pt>
    <dgm:pt modelId="{1529D01A-E869-4CC5-8E91-3EA3C49CFCE9}" type="sibTrans" cxnId="{FD50B336-866F-46A9-BDC1-407D91F299F9}">
      <dgm:prSet/>
      <dgm:spPr/>
      <dgm:t>
        <a:bodyPr/>
        <a:lstStyle/>
        <a:p>
          <a:endParaRPr lang="es-ES"/>
        </a:p>
      </dgm:t>
    </dgm:pt>
    <dgm:pt modelId="{E08A9BAB-5FAF-46A0-AA32-8865FB9C8905}">
      <dgm:prSet/>
      <dgm:spPr/>
      <dgm:t>
        <a:bodyPr/>
        <a:lstStyle/>
        <a:p>
          <a:pPr rtl="0"/>
          <a:r>
            <a:rPr lang="es-ES" smtClean="0"/>
            <a:t>Clase dominante-dominada.    </a:t>
          </a:r>
          <a:endParaRPr lang="es-ES"/>
        </a:p>
      </dgm:t>
    </dgm:pt>
    <dgm:pt modelId="{F236C0CF-99F8-4874-B5F2-93AABF6EB735}" type="parTrans" cxnId="{C6CEF3E7-79CF-48DE-9437-B83C436BEE45}">
      <dgm:prSet/>
      <dgm:spPr/>
      <dgm:t>
        <a:bodyPr/>
        <a:lstStyle/>
        <a:p>
          <a:endParaRPr lang="es-ES"/>
        </a:p>
      </dgm:t>
    </dgm:pt>
    <dgm:pt modelId="{65FE2B9B-9FCA-4B88-99F1-A373EAD21982}" type="sibTrans" cxnId="{C6CEF3E7-79CF-48DE-9437-B83C436BEE45}">
      <dgm:prSet/>
      <dgm:spPr/>
      <dgm:t>
        <a:bodyPr/>
        <a:lstStyle/>
        <a:p>
          <a:endParaRPr lang="es-ES"/>
        </a:p>
      </dgm:t>
    </dgm:pt>
    <dgm:pt modelId="{6EC4AF1B-148D-467D-8348-41BAC0BCB7DF}">
      <dgm:prSet/>
      <dgm:spPr/>
      <dgm:t>
        <a:bodyPr/>
        <a:lstStyle/>
        <a:p>
          <a:pPr rtl="0"/>
          <a:r>
            <a:rPr lang="es-ES" smtClean="0"/>
            <a:t>Esclavo- Esclavista.</a:t>
          </a:r>
          <a:endParaRPr lang="es-ES"/>
        </a:p>
      </dgm:t>
    </dgm:pt>
    <dgm:pt modelId="{870FAF76-4DD1-4ABF-B543-ED41EFBA72E7}" type="parTrans" cxnId="{8B9D69EF-19A0-49CC-9DD0-57BAA9814C32}">
      <dgm:prSet/>
      <dgm:spPr/>
      <dgm:t>
        <a:bodyPr/>
        <a:lstStyle/>
        <a:p>
          <a:endParaRPr lang="es-ES"/>
        </a:p>
      </dgm:t>
    </dgm:pt>
    <dgm:pt modelId="{E687E0F2-C89B-42B7-ACF9-AD755D374C2F}" type="sibTrans" cxnId="{8B9D69EF-19A0-49CC-9DD0-57BAA9814C32}">
      <dgm:prSet/>
      <dgm:spPr/>
      <dgm:t>
        <a:bodyPr/>
        <a:lstStyle/>
        <a:p>
          <a:endParaRPr lang="es-ES"/>
        </a:p>
      </dgm:t>
    </dgm:pt>
    <dgm:pt modelId="{E955B462-F39F-4E77-AA84-BEC67549DBDB}" type="pres">
      <dgm:prSet presAssocID="{E43C40CD-C185-4B6A-AB4F-A83281A42A2A}" presName="compositeShape" presStyleCnt="0">
        <dgm:presLayoutVars>
          <dgm:dir/>
          <dgm:resizeHandles/>
        </dgm:presLayoutVars>
      </dgm:prSet>
      <dgm:spPr/>
    </dgm:pt>
    <dgm:pt modelId="{7428E764-A037-417A-BEDA-A3D943165161}" type="pres">
      <dgm:prSet presAssocID="{E43C40CD-C185-4B6A-AB4F-A83281A42A2A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2B5D79-51C2-4F57-A3F0-E9F200C8B94B}" type="pres">
      <dgm:prSet presAssocID="{E43C40CD-C185-4B6A-AB4F-A83281A42A2A}" presName="theList" presStyleCnt="0"/>
      <dgm:spPr/>
    </dgm:pt>
    <dgm:pt modelId="{F20A9E34-39F0-4F9F-BBD4-8FE8229DB2B5}" type="pres">
      <dgm:prSet presAssocID="{1D5B02BF-3C1C-4E53-8B73-BE0A48AE26D2}" presName="aNode" presStyleLbl="fgAcc1" presStyleIdx="0" presStyleCnt="5">
        <dgm:presLayoutVars>
          <dgm:bulletEnabled val="1"/>
        </dgm:presLayoutVars>
      </dgm:prSet>
      <dgm:spPr/>
    </dgm:pt>
    <dgm:pt modelId="{FC8A0F10-2BC7-455D-AED7-8430A9F582EC}" type="pres">
      <dgm:prSet presAssocID="{1D5B02BF-3C1C-4E53-8B73-BE0A48AE26D2}" presName="aSpace" presStyleCnt="0"/>
      <dgm:spPr/>
    </dgm:pt>
    <dgm:pt modelId="{0CF2BA9F-4EF7-478B-9F91-0CBFF426ED76}" type="pres">
      <dgm:prSet presAssocID="{9516D496-58E5-45DE-85A0-DBB206A8405B}" presName="aNode" presStyleLbl="fgAcc1" presStyleIdx="1" presStyleCnt="5">
        <dgm:presLayoutVars>
          <dgm:bulletEnabled val="1"/>
        </dgm:presLayoutVars>
      </dgm:prSet>
      <dgm:spPr/>
    </dgm:pt>
    <dgm:pt modelId="{05185100-58A6-4F18-9524-A8F503FEFC41}" type="pres">
      <dgm:prSet presAssocID="{9516D496-58E5-45DE-85A0-DBB206A8405B}" presName="aSpace" presStyleCnt="0"/>
      <dgm:spPr/>
    </dgm:pt>
    <dgm:pt modelId="{AE034352-C40A-427E-9924-CA86812CB884}" type="pres">
      <dgm:prSet presAssocID="{56BBE1D9-706D-4AA5-B9E0-C4437583931F}" presName="aNode" presStyleLbl="fgAcc1" presStyleIdx="2" presStyleCnt="5">
        <dgm:presLayoutVars>
          <dgm:bulletEnabled val="1"/>
        </dgm:presLayoutVars>
      </dgm:prSet>
      <dgm:spPr/>
    </dgm:pt>
    <dgm:pt modelId="{E8338EE8-A8F8-4EE0-97AA-D10835ADD60A}" type="pres">
      <dgm:prSet presAssocID="{56BBE1D9-706D-4AA5-B9E0-C4437583931F}" presName="aSpace" presStyleCnt="0"/>
      <dgm:spPr/>
    </dgm:pt>
    <dgm:pt modelId="{79FB6D62-D209-4325-8432-1AC3C2ECA27A}" type="pres">
      <dgm:prSet presAssocID="{E08A9BAB-5FAF-46A0-AA32-8865FB9C8905}" presName="aNode" presStyleLbl="fgAcc1" presStyleIdx="3" presStyleCnt="5">
        <dgm:presLayoutVars>
          <dgm:bulletEnabled val="1"/>
        </dgm:presLayoutVars>
      </dgm:prSet>
      <dgm:spPr/>
    </dgm:pt>
    <dgm:pt modelId="{4466C3E1-FDC2-4888-8575-6C9DBCE3639A}" type="pres">
      <dgm:prSet presAssocID="{E08A9BAB-5FAF-46A0-AA32-8865FB9C8905}" presName="aSpace" presStyleCnt="0"/>
      <dgm:spPr/>
    </dgm:pt>
    <dgm:pt modelId="{593281BE-2457-41CC-AB06-B8EDF020F226}" type="pres">
      <dgm:prSet presAssocID="{6EC4AF1B-148D-467D-8348-41BAC0BCB7DF}" presName="aNode" presStyleLbl="fgAcc1" presStyleIdx="4" presStyleCnt="5">
        <dgm:presLayoutVars>
          <dgm:bulletEnabled val="1"/>
        </dgm:presLayoutVars>
      </dgm:prSet>
      <dgm:spPr/>
    </dgm:pt>
    <dgm:pt modelId="{7382B621-64B0-4FC7-951F-1A3D45D7723C}" type="pres">
      <dgm:prSet presAssocID="{6EC4AF1B-148D-467D-8348-41BAC0BCB7DF}" presName="aSpace" presStyleCnt="0"/>
      <dgm:spPr/>
    </dgm:pt>
  </dgm:ptLst>
  <dgm:cxnLst>
    <dgm:cxn modelId="{AA0B54C7-0974-4ABD-937D-532FF74F5415}" type="presOf" srcId="{9516D496-58E5-45DE-85A0-DBB206A8405B}" destId="{0CF2BA9F-4EF7-478B-9F91-0CBFF426ED76}" srcOrd="0" destOrd="0" presId="urn:microsoft.com/office/officeart/2005/8/layout/pyramid2"/>
    <dgm:cxn modelId="{6EDC8BC8-05E8-4FEB-A43E-E0EDA6D8456A}" type="presOf" srcId="{6EC4AF1B-148D-467D-8348-41BAC0BCB7DF}" destId="{593281BE-2457-41CC-AB06-B8EDF020F226}" srcOrd="0" destOrd="0" presId="urn:microsoft.com/office/officeart/2005/8/layout/pyramid2"/>
    <dgm:cxn modelId="{FD50B336-866F-46A9-BDC1-407D91F299F9}" srcId="{E43C40CD-C185-4B6A-AB4F-A83281A42A2A}" destId="{56BBE1D9-706D-4AA5-B9E0-C4437583931F}" srcOrd="2" destOrd="0" parTransId="{C9ED2082-4982-4EA8-BE1F-C5C4FB2AC2A4}" sibTransId="{1529D01A-E869-4CC5-8E91-3EA3C49CFCE9}"/>
    <dgm:cxn modelId="{4CBF9443-2642-4459-80B8-DDED87846A28}" srcId="{E43C40CD-C185-4B6A-AB4F-A83281A42A2A}" destId="{9516D496-58E5-45DE-85A0-DBB206A8405B}" srcOrd="1" destOrd="0" parTransId="{2930D70E-1346-482D-83EB-40608CEA8928}" sibTransId="{E4004EE3-71E8-4E2B-B760-600C5B74BE84}"/>
    <dgm:cxn modelId="{C6CEF3E7-79CF-48DE-9437-B83C436BEE45}" srcId="{E43C40CD-C185-4B6A-AB4F-A83281A42A2A}" destId="{E08A9BAB-5FAF-46A0-AA32-8865FB9C8905}" srcOrd="3" destOrd="0" parTransId="{F236C0CF-99F8-4874-B5F2-93AABF6EB735}" sibTransId="{65FE2B9B-9FCA-4B88-99F1-A373EAD21982}"/>
    <dgm:cxn modelId="{8B9D69EF-19A0-49CC-9DD0-57BAA9814C32}" srcId="{E43C40CD-C185-4B6A-AB4F-A83281A42A2A}" destId="{6EC4AF1B-148D-467D-8348-41BAC0BCB7DF}" srcOrd="4" destOrd="0" parTransId="{870FAF76-4DD1-4ABF-B543-ED41EFBA72E7}" sibTransId="{E687E0F2-C89B-42B7-ACF9-AD755D374C2F}"/>
    <dgm:cxn modelId="{D808EAFF-2967-49F3-853E-263C3F928B62}" type="presOf" srcId="{56BBE1D9-706D-4AA5-B9E0-C4437583931F}" destId="{AE034352-C40A-427E-9924-CA86812CB884}" srcOrd="0" destOrd="0" presId="urn:microsoft.com/office/officeart/2005/8/layout/pyramid2"/>
    <dgm:cxn modelId="{40417789-1FCF-4EBF-A918-DBD3CE753BA5}" srcId="{E43C40CD-C185-4B6A-AB4F-A83281A42A2A}" destId="{1D5B02BF-3C1C-4E53-8B73-BE0A48AE26D2}" srcOrd="0" destOrd="0" parTransId="{8344FC67-A085-43CE-93DF-9E1C8819ED84}" sibTransId="{EA9101C1-B0E8-4F92-AC93-6CE5AD1629BC}"/>
    <dgm:cxn modelId="{E4A33A4C-742C-4591-B3C3-C84FD0940592}" type="presOf" srcId="{E08A9BAB-5FAF-46A0-AA32-8865FB9C8905}" destId="{79FB6D62-D209-4325-8432-1AC3C2ECA27A}" srcOrd="0" destOrd="0" presId="urn:microsoft.com/office/officeart/2005/8/layout/pyramid2"/>
    <dgm:cxn modelId="{173073D6-058E-451C-815A-9FBDA7DBF421}" type="presOf" srcId="{E43C40CD-C185-4B6A-AB4F-A83281A42A2A}" destId="{E955B462-F39F-4E77-AA84-BEC67549DBDB}" srcOrd="0" destOrd="0" presId="urn:microsoft.com/office/officeart/2005/8/layout/pyramid2"/>
    <dgm:cxn modelId="{26908778-308B-45A9-847E-6EF5241CE960}" type="presOf" srcId="{1D5B02BF-3C1C-4E53-8B73-BE0A48AE26D2}" destId="{F20A9E34-39F0-4F9F-BBD4-8FE8229DB2B5}" srcOrd="0" destOrd="0" presId="urn:microsoft.com/office/officeart/2005/8/layout/pyramid2"/>
    <dgm:cxn modelId="{FA0D2F43-04AF-45EC-B937-27F623883768}" type="presParOf" srcId="{E955B462-F39F-4E77-AA84-BEC67549DBDB}" destId="{7428E764-A037-417A-BEDA-A3D943165161}" srcOrd="0" destOrd="0" presId="urn:microsoft.com/office/officeart/2005/8/layout/pyramid2"/>
    <dgm:cxn modelId="{0EC46CBB-A966-4A75-9DE0-DF81F5AB16A8}" type="presParOf" srcId="{E955B462-F39F-4E77-AA84-BEC67549DBDB}" destId="{5F2B5D79-51C2-4F57-A3F0-E9F200C8B94B}" srcOrd="1" destOrd="0" presId="urn:microsoft.com/office/officeart/2005/8/layout/pyramid2"/>
    <dgm:cxn modelId="{D29750D8-609C-41C2-8717-35E167F34068}" type="presParOf" srcId="{5F2B5D79-51C2-4F57-A3F0-E9F200C8B94B}" destId="{F20A9E34-39F0-4F9F-BBD4-8FE8229DB2B5}" srcOrd="0" destOrd="0" presId="urn:microsoft.com/office/officeart/2005/8/layout/pyramid2"/>
    <dgm:cxn modelId="{34D0BE25-7DDE-443B-B68E-9AFCEFBC5952}" type="presParOf" srcId="{5F2B5D79-51C2-4F57-A3F0-E9F200C8B94B}" destId="{FC8A0F10-2BC7-455D-AED7-8430A9F582EC}" srcOrd="1" destOrd="0" presId="urn:microsoft.com/office/officeart/2005/8/layout/pyramid2"/>
    <dgm:cxn modelId="{8F5B5BF0-7550-466C-8B79-AD5AA4D6F920}" type="presParOf" srcId="{5F2B5D79-51C2-4F57-A3F0-E9F200C8B94B}" destId="{0CF2BA9F-4EF7-478B-9F91-0CBFF426ED76}" srcOrd="2" destOrd="0" presId="urn:microsoft.com/office/officeart/2005/8/layout/pyramid2"/>
    <dgm:cxn modelId="{4B314BF4-16DA-45AC-A660-8C6686EC6E0E}" type="presParOf" srcId="{5F2B5D79-51C2-4F57-A3F0-E9F200C8B94B}" destId="{05185100-58A6-4F18-9524-A8F503FEFC41}" srcOrd="3" destOrd="0" presId="urn:microsoft.com/office/officeart/2005/8/layout/pyramid2"/>
    <dgm:cxn modelId="{98CF43ED-DAB8-44DC-AF70-5DBA4621E90F}" type="presParOf" srcId="{5F2B5D79-51C2-4F57-A3F0-E9F200C8B94B}" destId="{AE034352-C40A-427E-9924-CA86812CB884}" srcOrd="4" destOrd="0" presId="urn:microsoft.com/office/officeart/2005/8/layout/pyramid2"/>
    <dgm:cxn modelId="{44FFCB98-3701-4F46-BA14-663D72F1C3A4}" type="presParOf" srcId="{5F2B5D79-51C2-4F57-A3F0-E9F200C8B94B}" destId="{E8338EE8-A8F8-4EE0-97AA-D10835ADD60A}" srcOrd="5" destOrd="0" presId="urn:microsoft.com/office/officeart/2005/8/layout/pyramid2"/>
    <dgm:cxn modelId="{9FA94466-590E-4CE2-AEB4-7096F74E54EC}" type="presParOf" srcId="{5F2B5D79-51C2-4F57-A3F0-E9F200C8B94B}" destId="{79FB6D62-D209-4325-8432-1AC3C2ECA27A}" srcOrd="6" destOrd="0" presId="urn:microsoft.com/office/officeart/2005/8/layout/pyramid2"/>
    <dgm:cxn modelId="{BEC340A6-A7BD-4F92-B5F4-6769AE0B8476}" type="presParOf" srcId="{5F2B5D79-51C2-4F57-A3F0-E9F200C8B94B}" destId="{4466C3E1-FDC2-4888-8575-6C9DBCE3639A}" srcOrd="7" destOrd="0" presId="urn:microsoft.com/office/officeart/2005/8/layout/pyramid2"/>
    <dgm:cxn modelId="{BB3BD9FF-B80F-46AB-A185-185FCFB76E5E}" type="presParOf" srcId="{5F2B5D79-51C2-4F57-A3F0-E9F200C8B94B}" destId="{593281BE-2457-41CC-AB06-B8EDF020F226}" srcOrd="8" destOrd="0" presId="urn:microsoft.com/office/officeart/2005/8/layout/pyramid2"/>
    <dgm:cxn modelId="{2B8E52BA-6B9F-4970-B6B3-40ECC4017253}" type="presParOf" srcId="{5F2B5D79-51C2-4F57-A3F0-E9F200C8B94B}" destId="{7382B621-64B0-4FC7-951F-1A3D45D7723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231D9B-5354-492D-8B40-69D426627885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7D5E777-0AC6-4A39-A5D9-20FBE3A74A9C}">
      <dgm:prSet/>
      <dgm:spPr/>
      <dgm:t>
        <a:bodyPr/>
        <a:lstStyle/>
        <a:p>
          <a:pPr rtl="0"/>
          <a:r>
            <a:rPr lang="es-ES" smtClean="0"/>
            <a:t>Medio de Producción: La Tierra</a:t>
          </a:r>
          <a:endParaRPr lang="es-ES"/>
        </a:p>
      </dgm:t>
    </dgm:pt>
    <dgm:pt modelId="{0240BF7D-06AE-4599-89FB-E5F31906686B}" type="parTrans" cxnId="{8E039D72-7218-4266-A92B-9F953D47D134}">
      <dgm:prSet/>
      <dgm:spPr/>
      <dgm:t>
        <a:bodyPr/>
        <a:lstStyle/>
        <a:p>
          <a:endParaRPr lang="es-ES"/>
        </a:p>
      </dgm:t>
    </dgm:pt>
    <dgm:pt modelId="{4234A310-F52E-47B1-9D8C-77444A4101DC}" type="sibTrans" cxnId="{8E039D72-7218-4266-A92B-9F953D47D134}">
      <dgm:prSet/>
      <dgm:spPr/>
      <dgm:t>
        <a:bodyPr/>
        <a:lstStyle/>
        <a:p>
          <a:endParaRPr lang="es-ES"/>
        </a:p>
      </dgm:t>
    </dgm:pt>
    <dgm:pt modelId="{7E693074-DE92-416A-BDFC-72A28293C601}">
      <dgm:prSet/>
      <dgm:spPr/>
      <dgm:t>
        <a:bodyPr/>
        <a:lstStyle/>
        <a:p>
          <a:pPr rtl="0"/>
          <a:r>
            <a:rPr lang="es-ES" smtClean="0"/>
            <a:t>Desarrollo tecnológico que fomenta una abundancia y mayor seguridad económica.</a:t>
          </a:r>
          <a:endParaRPr lang="es-ES"/>
        </a:p>
      </dgm:t>
    </dgm:pt>
    <dgm:pt modelId="{065C08A4-64C8-4666-8DEE-F60ECF4043F1}" type="parTrans" cxnId="{EBEF1F3B-BAED-4A5F-ADFC-6B7F6B21A45C}">
      <dgm:prSet/>
      <dgm:spPr/>
      <dgm:t>
        <a:bodyPr/>
        <a:lstStyle/>
        <a:p>
          <a:endParaRPr lang="es-ES"/>
        </a:p>
      </dgm:t>
    </dgm:pt>
    <dgm:pt modelId="{5B8CF613-EA48-42E8-A1DB-66A77C8A3189}" type="sibTrans" cxnId="{EBEF1F3B-BAED-4A5F-ADFC-6B7F6B21A45C}">
      <dgm:prSet/>
      <dgm:spPr/>
      <dgm:t>
        <a:bodyPr/>
        <a:lstStyle/>
        <a:p>
          <a:endParaRPr lang="es-ES"/>
        </a:p>
      </dgm:t>
    </dgm:pt>
    <dgm:pt modelId="{85D56FA8-04B0-4D42-A7DF-9F2F99CA38B7}">
      <dgm:prSet/>
      <dgm:spPr/>
      <dgm:t>
        <a:bodyPr/>
        <a:lstStyle/>
        <a:p>
          <a:pPr rtl="0"/>
          <a:r>
            <a:rPr lang="es-ES" smtClean="0"/>
            <a:t>Señor Feudal- Siervo</a:t>
          </a:r>
          <a:endParaRPr lang="es-ES"/>
        </a:p>
      </dgm:t>
    </dgm:pt>
    <dgm:pt modelId="{41CDBC15-086B-4ACF-8420-B543738F8094}" type="parTrans" cxnId="{7F92995C-0D94-42FF-B142-BC3B0357E24D}">
      <dgm:prSet/>
      <dgm:spPr/>
      <dgm:t>
        <a:bodyPr/>
        <a:lstStyle/>
        <a:p>
          <a:endParaRPr lang="es-ES"/>
        </a:p>
      </dgm:t>
    </dgm:pt>
    <dgm:pt modelId="{CFD14F22-3ED3-4510-A55C-3761A4A4A073}" type="sibTrans" cxnId="{7F92995C-0D94-42FF-B142-BC3B0357E24D}">
      <dgm:prSet/>
      <dgm:spPr/>
      <dgm:t>
        <a:bodyPr/>
        <a:lstStyle/>
        <a:p>
          <a:endParaRPr lang="es-ES"/>
        </a:p>
      </dgm:t>
    </dgm:pt>
    <dgm:pt modelId="{3BDE305B-A10B-432B-B284-53B13907EF42}" type="pres">
      <dgm:prSet presAssocID="{DA231D9B-5354-492D-8B40-69D426627885}" presName="compositeShape" presStyleCnt="0">
        <dgm:presLayoutVars>
          <dgm:dir/>
          <dgm:resizeHandles/>
        </dgm:presLayoutVars>
      </dgm:prSet>
      <dgm:spPr/>
    </dgm:pt>
    <dgm:pt modelId="{5802355C-00A0-4B5D-9212-B897EEE0FC42}" type="pres">
      <dgm:prSet presAssocID="{DA231D9B-5354-492D-8B40-69D426627885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5DB0BA-CC99-4875-8DF8-5E2DE528398B}" type="pres">
      <dgm:prSet presAssocID="{DA231D9B-5354-492D-8B40-69D426627885}" presName="theList" presStyleCnt="0"/>
      <dgm:spPr/>
    </dgm:pt>
    <dgm:pt modelId="{A47D8198-5C52-4774-B21A-E52AD6997B2B}" type="pres">
      <dgm:prSet presAssocID="{87D5E777-0AC6-4A39-A5D9-20FBE3A74A9C}" presName="aNode" presStyleLbl="fgAcc1" presStyleIdx="0" presStyleCnt="3">
        <dgm:presLayoutVars>
          <dgm:bulletEnabled val="1"/>
        </dgm:presLayoutVars>
      </dgm:prSet>
      <dgm:spPr/>
    </dgm:pt>
    <dgm:pt modelId="{A7528CA0-C7C3-4431-92D1-78A95F3B64C9}" type="pres">
      <dgm:prSet presAssocID="{87D5E777-0AC6-4A39-A5D9-20FBE3A74A9C}" presName="aSpace" presStyleCnt="0"/>
      <dgm:spPr/>
    </dgm:pt>
    <dgm:pt modelId="{E137CB18-B4C7-4AA0-87FB-B82B4C676DAD}" type="pres">
      <dgm:prSet presAssocID="{7E693074-DE92-416A-BDFC-72A28293C601}" presName="aNode" presStyleLbl="fgAcc1" presStyleIdx="1" presStyleCnt="3">
        <dgm:presLayoutVars>
          <dgm:bulletEnabled val="1"/>
        </dgm:presLayoutVars>
      </dgm:prSet>
      <dgm:spPr/>
    </dgm:pt>
    <dgm:pt modelId="{268FB1A4-8281-4CE2-8207-253D3F132C99}" type="pres">
      <dgm:prSet presAssocID="{7E693074-DE92-416A-BDFC-72A28293C601}" presName="aSpace" presStyleCnt="0"/>
      <dgm:spPr/>
    </dgm:pt>
    <dgm:pt modelId="{82C73D66-5C27-48C6-80BC-F9608CC99CB3}" type="pres">
      <dgm:prSet presAssocID="{85D56FA8-04B0-4D42-A7DF-9F2F99CA38B7}" presName="aNode" presStyleLbl="fgAcc1" presStyleIdx="2" presStyleCnt="3">
        <dgm:presLayoutVars>
          <dgm:bulletEnabled val="1"/>
        </dgm:presLayoutVars>
      </dgm:prSet>
      <dgm:spPr/>
    </dgm:pt>
    <dgm:pt modelId="{C7D4D4AA-B106-402B-9258-88AF014BF141}" type="pres">
      <dgm:prSet presAssocID="{85D56FA8-04B0-4D42-A7DF-9F2F99CA38B7}" presName="aSpace" presStyleCnt="0"/>
      <dgm:spPr/>
    </dgm:pt>
  </dgm:ptLst>
  <dgm:cxnLst>
    <dgm:cxn modelId="{151ABEC7-42E9-4865-9D21-BA09E9F95FB2}" type="presOf" srcId="{87D5E777-0AC6-4A39-A5D9-20FBE3A74A9C}" destId="{A47D8198-5C52-4774-B21A-E52AD6997B2B}" srcOrd="0" destOrd="0" presId="urn:microsoft.com/office/officeart/2005/8/layout/pyramid2"/>
    <dgm:cxn modelId="{287251B6-D2DC-49F1-94CC-D6FA261248BF}" type="presOf" srcId="{DA231D9B-5354-492D-8B40-69D426627885}" destId="{3BDE305B-A10B-432B-B284-53B13907EF42}" srcOrd="0" destOrd="0" presId="urn:microsoft.com/office/officeart/2005/8/layout/pyramid2"/>
    <dgm:cxn modelId="{7F92995C-0D94-42FF-B142-BC3B0357E24D}" srcId="{DA231D9B-5354-492D-8B40-69D426627885}" destId="{85D56FA8-04B0-4D42-A7DF-9F2F99CA38B7}" srcOrd="2" destOrd="0" parTransId="{41CDBC15-086B-4ACF-8420-B543738F8094}" sibTransId="{CFD14F22-3ED3-4510-A55C-3761A4A4A073}"/>
    <dgm:cxn modelId="{8E039D72-7218-4266-A92B-9F953D47D134}" srcId="{DA231D9B-5354-492D-8B40-69D426627885}" destId="{87D5E777-0AC6-4A39-A5D9-20FBE3A74A9C}" srcOrd="0" destOrd="0" parTransId="{0240BF7D-06AE-4599-89FB-E5F31906686B}" sibTransId="{4234A310-F52E-47B1-9D8C-77444A4101DC}"/>
    <dgm:cxn modelId="{6EF5E3F8-F024-46A1-8E1D-F88BFF79FA11}" type="presOf" srcId="{85D56FA8-04B0-4D42-A7DF-9F2F99CA38B7}" destId="{82C73D66-5C27-48C6-80BC-F9608CC99CB3}" srcOrd="0" destOrd="0" presId="urn:microsoft.com/office/officeart/2005/8/layout/pyramid2"/>
    <dgm:cxn modelId="{B062054B-4DDC-4B9F-8DF9-8391E0B9F2CB}" type="presOf" srcId="{7E693074-DE92-416A-BDFC-72A28293C601}" destId="{E137CB18-B4C7-4AA0-87FB-B82B4C676DAD}" srcOrd="0" destOrd="0" presId="urn:microsoft.com/office/officeart/2005/8/layout/pyramid2"/>
    <dgm:cxn modelId="{EBEF1F3B-BAED-4A5F-ADFC-6B7F6B21A45C}" srcId="{DA231D9B-5354-492D-8B40-69D426627885}" destId="{7E693074-DE92-416A-BDFC-72A28293C601}" srcOrd="1" destOrd="0" parTransId="{065C08A4-64C8-4666-8DEE-F60ECF4043F1}" sibTransId="{5B8CF613-EA48-42E8-A1DB-66A77C8A3189}"/>
    <dgm:cxn modelId="{530E7479-F677-45FB-ACBA-9EE535679018}" type="presParOf" srcId="{3BDE305B-A10B-432B-B284-53B13907EF42}" destId="{5802355C-00A0-4B5D-9212-B897EEE0FC42}" srcOrd="0" destOrd="0" presId="urn:microsoft.com/office/officeart/2005/8/layout/pyramid2"/>
    <dgm:cxn modelId="{0E134584-6736-4D86-98CE-C66D59636685}" type="presParOf" srcId="{3BDE305B-A10B-432B-B284-53B13907EF42}" destId="{1E5DB0BA-CC99-4875-8DF8-5E2DE528398B}" srcOrd="1" destOrd="0" presId="urn:microsoft.com/office/officeart/2005/8/layout/pyramid2"/>
    <dgm:cxn modelId="{1192C028-0889-4BC6-ABED-1E7D6163C97F}" type="presParOf" srcId="{1E5DB0BA-CC99-4875-8DF8-5E2DE528398B}" destId="{A47D8198-5C52-4774-B21A-E52AD6997B2B}" srcOrd="0" destOrd="0" presId="urn:microsoft.com/office/officeart/2005/8/layout/pyramid2"/>
    <dgm:cxn modelId="{86D72510-11F1-4A19-A394-EC78D7196ED7}" type="presParOf" srcId="{1E5DB0BA-CC99-4875-8DF8-5E2DE528398B}" destId="{A7528CA0-C7C3-4431-92D1-78A95F3B64C9}" srcOrd="1" destOrd="0" presId="urn:microsoft.com/office/officeart/2005/8/layout/pyramid2"/>
    <dgm:cxn modelId="{A4D7DB17-D73D-47E3-85BF-CC2375F89AB1}" type="presParOf" srcId="{1E5DB0BA-CC99-4875-8DF8-5E2DE528398B}" destId="{E137CB18-B4C7-4AA0-87FB-B82B4C676DAD}" srcOrd="2" destOrd="0" presId="urn:microsoft.com/office/officeart/2005/8/layout/pyramid2"/>
    <dgm:cxn modelId="{E65DD8E7-64D5-4022-AA77-62074D1FD1DB}" type="presParOf" srcId="{1E5DB0BA-CC99-4875-8DF8-5E2DE528398B}" destId="{268FB1A4-8281-4CE2-8207-253D3F132C99}" srcOrd="3" destOrd="0" presId="urn:microsoft.com/office/officeart/2005/8/layout/pyramid2"/>
    <dgm:cxn modelId="{38F104C9-07AD-4470-9590-5E1547B96293}" type="presParOf" srcId="{1E5DB0BA-CC99-4875-8DF8-5E2DE528398B}" destId="{82C73D66-5C27-48C6-80BC-F9608CC99CB3}" srcOrd="4" destOrd="0" presId="urn:microsoft.com/office/officeart/2005/8/layout/pyramid2"/>
    <dgm:cxn modelId="{413E1469-838D-47CD-80B7-9C0B44732EBC}" type="presParOf" srcId="{1E5DB0BA-CC99-4875-8DF8-5E2DE528398B}" destId="{C7D4D4AA-B106-402B-9258-88AF014BF14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547544-67D5-4C95-9ECC-47F61486D714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89CDC36-46FD-40F3-82A7-DE798C8FC43B}">
      <dgm:prSet/>
      <dgm:spPr/>
      <dgm:t>
        <a:bodyPr/>
        <a:lstStyle/>
        <a:p>
          <a:pPr rtl="0"/>
          <a:r>
            <a:rPr lang="es-ES" smtClean="0"/>
            <a:t>d. Capitalismo</a:t>
          </a:r>
          <a:endParaRPr lang="es-ES"/>
        </a:p>
      </dgm:t>
    </dgm:pt>
    <dgm:pt modelId="{014F9825-6747-4032-8121-6F224246DA3F}" type="parTrans" cxnId="{719C5A01-86A6-4A00-BE7B-453D936FDFF9}">
      <dgm:prSet/>
      <dgm:spPr/>
      <dgm:t>
        <a:bodyPr/>
        <a:lstStyle/>
        <a:p>
          <a:endParaRPr lang="es-ES"/>
        </a:p>
      </dgm:t>
    </dgm:pt>
    <dgm:pt modelId="{B8FEAFBD-EB9A-417F-8409-83A8E87FF6DE}" type="sibTrans" cxnId="{719C5A01-86A6-4A00-BE7B-453D936FDFF9}">
      <dgm:prSet/>
      <dgm:spPr/>
      <dgm:t>
        <a:bodyPr/>
        <a:lstStyle/>
        <a:p>
          <a:endParaRPr lang="es-ES"/>
        </a:p>
      </dgm:t>
    </dgm:pt>
    <dgm:pt modelId="{502C4CD8-D398-493C-86A7-FC6884EBF16C}">
      <dgm:prSet/>
      <dgm:spPr/>
      <dgm:t>
        <a:bodyPr/>
        <a:lstStyle/>
        <a:p>
          <a:pPr rtl="0"/>
          <a:r>
            <a:rPr lang="es-ES" smtClean="0"/>
            <a:t>Las innovaciones en la </a:t>
          </a:r>
          <a:r>
            <a:rPr lang="es-ES" u="sng" smtClean="0"/>
            <a:t>navegación y la metalurgia</a:t>
          </a:r>
          <a:r>
            <a:rPr lang="es-ES" smtClean="0"/>
            <a:t> hicieron que resultara más seguros los viajes y el comercio a largas distancias (mercantilismo)</a:t>
          </a:r>
          <a:endParaRPr lang="es-ES"/>
        </a:p>
      </dgm:t>
    </dgm:pt>
    <dgm:pt modelId="{A07C275E-467F-428D-8BFD-692F46C4FCF4}" type="parTrans" cxnId="{5DB27E65-9DCB-4D58-9C48-7EF2927AD6DA}">
      <dgm:prSet/>
      <dgm:spPr/>
      <dgm:t>
        <a:bodyPr/>
        <a:lstStyle/>
        <a:p>
          <a:endParaRPr lang="es-ES"/>
        </a:p>
      </dgm:t>
    </dgm:pt>
    <dgm:pt modelId="{1EC7BAEA-F93E-4DCA-9EE9-4A837DF96EF4}" type="sibTrans" cxnId="{5DB27E65-9DCB-4D58-9C48-7EF2927AD6DA}">
      <dgm:prSet/>
      <dgm:spPr/>
      <dgm:t>
        <a:bodyPr/>
        <a:lstStyle/>
        <a:p>
          <a:endParaRPr lang="es-ES"/>
        </a:p>
      </dgm:t>
    </dgm:pt>
    <dgm:pt modelId="{461C10F0-815F-4B6C-879F-C748E3A05C0F}">
      <dgm:prSet/>
      <dgm:spPr/>
      <dgm:t>
        <a:bodyPr/>
        <a:lstStyle/>
        <a:p>
          <a:pPr rtl="0"/>
          <a:r>
            <a:rPr lang="es-ES" smtClean="0"/>
            <a:t>La revolución industrial trajo consigo </a:t>
          </a:r>
          <a:r>
            <a:rPr lang="es-ES" u="sng" smtClean="0"/>
            <a:t>miseria y desempleo . </a:t>
          </a:r>
          <a:endParaRPr lang="es-ES"/>
        </a:p>
      </dgm:t>
    </dgm:pt>
    <dgm:pt modelId="{393D70EF-B16D-4EF3-8A22-5E3500167BDC}" type="parTrans" cxnId="{B990C0B4-62E8-4AED-8577-1D123059FA04}">
      <dgm:prSet/>
      <dgm:spPr/>
      <dgm:t>
        <a:bodyPr/>
        <a:lstStyle/>
        <a:p>
          <a:endParaRPr lang="es-ES"/>
        </a:p>
      </dgm:t>
    </dgm:pt>
    <dgm:pt modelId="{9D8ABE1D-CFFA-4D89-8FAB-576FA51919FB}" type="sibTrans" cxnId="{B990C0B4-62E8-4AED-8577-1D123059FA04}">
      <dgm:prSet/>
      <dgm:spPr/>
      <dgm:t>
        <a:bodyPr/>
        <a:lstStyle/>
        <a:p>
          <a:endParaRPr lang="es-ES"/>
        </a:p>
      </dgm:t>
    </dgm:pt>
    <dgm:pt modelId="{68BF1FC4-406F-422C-A72F-D48053F85BA0}">
      <dgm:prSet/>
      <dgm:spPr/>
      <dgm:t>
        <a:bodyPr/>
        <a:lstStyle/>
        <a:p>
          <a:pPr rtl="0"/>
          <a:r>
            <a:rPr lang="es-ES" smtClean="0"/>
            <a:t>Los siervos se transformaron en </a:t>
          </a:r>
          <a:r>
            <a:rPr lang="es-ES" u="sng" smtClean="0"/>
            <a:t>obreros</a:t>
          </a:r>
          <a:r>
            <a:rPr lang="es-ES" smtClean="0"/>
            <a:t> y los terratenientes en </a:t>
          </a:r>
          <a:r>
            <a:rPr lang="es-ES" u="sng" smtClean="0"/>
            <a:t>mercaderes y fabricantes</a:t>
          </a:r>
          <a:r>
            <a:rPr lang="es-ES" smtClean="0"/>
            <a:t>.</a:t>
          </a:r>
          <a:endParaRPr lang="es-ES"/>
        </a:p>
      </dgm:t>
    </dgm:pt>
    <dgm:pt modelId="{73E764E0-5D09-4ED2-BABA-BDA0E38B0676}" type="parTrans" cxnId="{AA66BE1D-56CB-4A44-AE37-D77511C176F7}">
      <dgm:prSet/>
      <dgm:spPr/>
      <dgm:t>
        <a:bodyPr/>
        <a:lstStyle/>
        <a:p>
          <a:endParaRPr lang="es-ES"/>
        </a:p>
      </dgm:t>
    </dgm:pt>
    <dgm:pt modelId="{4B38714A-C670-4397-9EEB-358AB9321AD1}" type="sibTrans" cxnId="{AA66BE1D-56CB-4A44-AE37-D77511C176F7}">
      <dgm:prSet/>
      <dgm:spPr/>
      <dgm:t>
        <a:bodyPr/>
        <a:lstStyle/>
        <a:p>
          <a:endParaRPr lang="es-ES"/>
        </a:p>
      </dgm:t>
    </dgm:pt>
    <dgm:pt modelId="{12FA701A-500C-4065-B8E0-0E5522DD6A0C}" type="pres">
      <dgm:prSet presAssocID="{90547544-67D5-4C95-9ECC-47F61486D714}" presName="compositeShape" presStyleCnt="0">
        <dgm:presLayoutVars>
          <dgm:dir/>
          <dgm:resizeHandles/>
        </dgm:presLayoutVars>
      </dgm:prSet>
      <dgm:spPr/>
    </dgm:pt>
    <dgm:pt modelId="{B4DBEA4F-FB86-4174-8B9D-8BD5D3598671}" type="pres">
      <dgm:prSet presAssocID="{90547544-67D5-4C95-9ECC-47F61486D714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9F3C05-A26D-4C13-88A8-84A603CE4E46}" type="pres">
      <dgm:prSet presAssocID="{90547544-67D5-4C95-9ECC-47F61486D714}" presName="theList" presStyleCnt="0"/>
      <dgm:spPr/>
    </dgm:pt>
    <dgm:pt modelId="{E41CA2C2-D329-4CAA-BE0D-06507217FA90}" type="pres">
      <dgm:prSet presAssocID="{E89CDC36-46FD-40F3-82A7-DE798C8FC43B}" presName="aNode" presStyleLbl="fgAcc1" presStyleIdx="0" presStyleCnt="4">
        <dgm:presLayoutVars>
          <dgm:bulletEnabled val="1"/>
        </dgm:presLayoutVars>
      </dgm:prSet>
      <dgm:spPr/>
    </dgm:pt>
    <dgm:pt modelId="{D6BAA367-677B-4DF9-8FBB-0034DBAABAF6}" type="pres">
      <dgm:prSet presAssocID="{E89CDC36-46FD-40F3-82A7-DE798C8FC43B}" presName="aSpace" presStyleCnt="0"/>
      <dgm:spPr/>
    </dgm:pt>
    <dgm:pt modelId="{88284FEC-0681-4C27-B3C8-82D964606031}" type="pres">
      <dgm:prSet presAssocID="{502C4CD8-D398-493C-86A7-FC6884EBF16C}" presName="aNode" presStyleLbl="fgAcc1" presStyleIdx="1" presStyleCnt="4">
        <dgm:presLayoutVars>
          <dgm:bulletEnabled val="1"/>
        </dgm:presLayoutVars>
      </dgm:prSet>
      <dgm:spPr/>
    </dgm:pt>
    <dgm:pt modelId="{7D0B6F67-5127-4B9B-A751-4B7C0C753F71}" type="pres">
      <dgm:prSet presAssocID="{502C4CD8-D398-493C-86A7-FC6884EBF16C}" presName="aSpace" presStyleCnt="0"/>
      <dgm:spPr/>
    </dgm:pt>
    <dgm:pt modelId="{99A01428-D587-4C22-9A85-A05B222C22FE}" type="pres">
      <dgm:prSet presAssocID="{461C10F0-815F-4B6C-879F-C748E3A05C0F}" presName="aNode" presStyleLbl="fgAcc1" presStyleIdx="2" presStyleCnt="4">
        <dgm:presLayoutVars>
          <dgm:bulletEnabled val="1"/>
        </dgm:presLayoutVars>
      </dgm:prSet>
      <dgm:spPr/>
    </dgm:pt>
    <dgm:pt modelId="{E295C59C-EDD8-40A1-87FE-0744ED86B478}" type="pres">
      <dgm:prSet presAssocID="{461C10F0-815F-4B6C-879F-C748E3A05C0F}" presName="aSpace" presStyleCnt="0"/>
      <dgm:spPr/>
    </dgm:pt>
    <dgm:pt modelId="{2A5BF912-C3DF-4961-ADEA-12EE90E258FB}" type="pres">
      <dgm:prSet presAssocID="{68BF1FC4-406F-422C-A72F-D48053F85BA0}" presName="aNode" presStyleLbl="fgAcc1" presStyleIdx="3" presStyleCnt="4">
        <dgm:presLayoutVars>
          <dgm:bulletEnabled val="1"/>
        </dgm:presLayoutVars>
      </dgm:prSet>
      <dgm:spPr/>
    </dgm:pt>
    <dgm:pt modelId="{635EBD26-1EBD-41C8-BA99-E2A3089E4D04}" type="pres">
      <dgm:prSet presAssocID="{68BF1FC4-406F-422C-A72F-D48053F85BA0}" presName="aSpace" presStyleCnt="0"/>
      <dgm:spPr/>
    </dgm:pt>
  </dgm:ptLst>
  <dgm:cxnLst>
    <dgm:cxn modelId="{8621BED1-3680-4DA7-8475-F0D714DC992A}" type="presOf" srcId="{502C4CD8-D398-493C-86A7-FC6884EBF16C}" destId="{88284FEC-0681-4C27-B3C8-82D964606031}" srcOrd="0" destOrd="0" presId="urn:microsoft.com/office/officeart/2005/8/layout/pyramid2"/>
    <dgm:cxn modelId="{6573FA2C-7D9D-4453-885C-20048CED9C97}" type="presOf" srcId="{90547544-67D5-4C95-9ECC-47F61486D714}" destId="{12FA701A-500C-4065-B8E0-0E5522DD6A0C}" srcOrd="0" destOrd="0" presId="urn:microsoft.com/office/officeart/2005/8/layout/pyramid2"/>
    <dgm:cxn modelId="{2A538209-5DFC-4087-BD12-FAC692C04322}" type="presOf" srcId="{461C10F0-815F-4B6C-879F-C748E3A05C0F}" destId="{99A01428-D587-4C22-9A85-A05B222C22FE}" srcOrd="0" destOrd="0" presId="urn:microsoft.com/office/officeart/2005/8/layout/pyramid2"/>
    <dgm:cxn modelId="{803FFBDB-310F-46D5-9FE2-CE25AD8C7402}" type="presOf" srcId="{68BF1FC4-406F-422C-A72F-D48053F85BA0}" destId="{2A5BF912-C3DF-4961-ADEA-12EE90E258FB}" srcOrd="0" destOrd="0" presId="urn:microsoft.com/office/officeart/2005/8/layout/pyramid2"/>
    <dgm:cxn modelId="{3BEB2BAD-BB58-4F6E-A6BD-454054D3367E}" type="presOf" srcId="{E89CDC36-46FD-40F3-82A7-DE798C8FC43B}" destId="{E41CA2C2-D329-4CAA-BE0D-06507217FA90}" srcOrd="0" destOrd="0" presId="urn:microsoft.com/office/officeart/2005/8/layout/pyramid2"/>
    <dgm:cxn modelId="{B990C0B4-62E8-4AED-8577-1D123059FA04}" srcId="{90547544-67D5-4C95-9ECC-47F61486D714}" destId="{461C10F0-815F-4B6C-879F-C748E3A05C0F}" srcOrd="2" destOrd="0" parTransId="{393D70EF-B16D-4EF3-8A22-5E3500167BDC}" sibTransId="{9D8ABE1D-CFFA-4D89-8FAB-576FA51919FB}"/>
    <dgm:cxn modelId="{719C5A01-86A6-4A00-BE7B-453D936FDFF9}" srcId="{90547544-67D5-4C95-9ECC-47F61486D714}" destId="{E89CDC36-46FD-40F3-82A7-DE798C8FC43B}" srcOrd="0" destOrd="0" parTransId="{014F9825-6747-4032-8121-6F224246DA3F}" sibTransId="{B8FEAFBD-EB9A-417F-8409-83A8E87FF6DE}"/>
    <dgm:cxn modelId="{AA66BE1D-56CB-4A44-AE37-D77511C176F7}" srcId="{90547544-67D5-4C95-9ECC-47F61486D714}" destId="{68BF1FC4-406F-422C-A72F-D48053F85BA0}" srcOrd="3" destOrd="0" parTransId="{73E764E0-5D09-4ED2-BABA-BDA0E38B0676}" sibTransId="{4B38714A-C670-4397-9EEB-358AB9321AD1}"/>
    <dgm:cxn modelId="{5DB27E65-9DCB-4D58-9C48-7EF2927AD6DA}" srcId="{90547544-67D5-4C95-9ECC-47F61486D714}" destId="{502C4CD8-D398-493C-86A7-FC6884EBF16C}" srcOrd="1" destOrd="0" parTransId="{A07C275E-467F-428D-8BFD-692F46C4FCF4}" sibTransId="{1EC7BAEA-F93E-4DCA-9EE9-4A837DF96EF4}"/>
    <dgm:cxn modelId="{1D3A5046-D15E-4A22-80A8-0A4CFA4ECBB7}" type="presParOf" srcId="{12FA701A-500C-4065-B8E0-0E5522DD6A0C}" destId="{B4DBEA4F-FB86-4174-8B9D-8BD5D3598671}" srcOrd="0" destOrd="0" presId="urn:microsoft.com/office/officeart/2005/8/layout/pyramid2"/>
    <dgm:cxn modelId="{B87AEF51-BD9B-4241-BC3F-5F83478C00DA}" type="presParOf" srcId="{12FA701A-500C-4065-B8E0-0E5522DD6A0C}" destId="{939F3C05-A26D-4C13-88A8-84A603CE4E46}" srcOrd="1" destOrd="0" presId="urn:microsoft.com/office/officeart/2005/8/layout/pyramid2"/>
    <dgm:cxn modelId="{E2D37659-E5C4-46EC-B236-F2FA9B2F0518}" type="presParOf" srcId="{939F3C05-A26D-4C13-88A8-84A603CE4E46}" destId="{E41CA2C2-D329-4CAA-BE0D-06507217FA90}" srcOrd="0" destOrd="0" presId="urn:microsoft.com/office/officeart/2005/8/layout/pyramid2"/>
    <dgm:cxn modelId="{10A74EE2-B468-4828-BAD3-ADD17B1814AF}" type="presParOf" srcId="{939F3C05-A26D-4C13-88A8-84A603CE4E46}" destId="{D6BAA367-677B-4DF9-8FBB-0034DBAABAF6}" srcOrd="1" destOrd="0" presId="urn:microsoft.com/office/officeart/2005/8/layout/pyramid2"/>
    <dgm:cxn modelId="{999541BA-4EF4-4589-9CA2-C30203B29952}" type="presParOf" srcId="{939F3C05-A26D-4C13-88A8-84A603CE4E46}" destId="{88284FEC-0681-4C27-B3C8-82D964606031}" srcOrd="2" destOrd="0" presId="urn:microsoft.com/office/officeart/2005/8/layout/pyramid2"/>
    <dgm:cxn modelId="{B1F10E72-A4E7-4D83-8EC6-69C4BA2AD25B}" type="presParOf" srcId="{939F3C05-A26D-4C13-88A8-84A603CE4E46}" destId="{7D0B6F67-5127-4B9B-A751-4B7C0C753F71}" srcOrd="3" destOrd="0" presId="urn:microsoft.com/office/officeart/2005/8/layout/pyramid2"/>
    <dgm:cxn modelId="{19E05DA1-0C15-491B-88DB-3C2FC03A9E0B}" type="presParOf" srcId="{939F3C05-A26D-4C13-88A8-84A603CE4E46}" destId="{99A01428-D587-4C22-9A85-A05B222C22FE}" srcOrd="4" destOrd="0" presId="urn:microsoft.com/office/officeart/2005/8/layout/pyramid2"/>
    <dgm:cxn modelId="{C58624B9-AF10-4588-8735-49DE40C27693}" type="presParOf" srcId="{939F3C05-A26D-4C13-88A8-84A603CE4E46}" destId="{E295C59C-EDD8-40A1-87FE-0744ED86B478}" srcOrd="5" destOrd="0" presId="urn:microsoft.com/office/officeart/2005/8/layout/pyramid2"/>
    <dgm:cxn modelId="{FC77AB77-A80E-4469-9BA6-A3DB4BD3FA9D}" type="presParOf" srcId="{939F3C05-A26D-4C13-88A8-84A603CE4E46}" destId="{2A5BF912-C3DF-4961-ADEA-12EE90E258FB}" srcOrd="6" destOrd="0" presId="urn:microsoft.com/office/officeart/2005/8/layout/pyramid2"/>
    <dgm:cxn modelId="{B1DD2DC3-F5A2-4BA4-B036-FFAEC1B9E44B}" type="presParOf" srcId="{939F3C05-A26D-4C13-88A8-84A603CE4E46}" destId="{635EBD26-1EBD-41C8-BA99-E2A3089E4D0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31796-0D55-4114-9AEE-246D7B22EBA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F5A9430-E992-4080-BA0C-7E44629ECE0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s-ES"/>
        </a:p>
      </dgm:t>
    </dgm:pt>
    <dgm:pt modelId="{41928585-8283-47DB-B34D-42D732FA77C9}" type="parTrans" cxnId="{6411E319-47B5-417B-A41C-849305DCEC2D}">
      <dgm:prSet/>
      <dgm:spPr/>
      <dgm:t>
        <a:bodyPr/>
        <a:lstStyle/>
        <a:p>
          <a:endParaRPr lang="es-ES"/>
        </a:p>
      </dgm:t>
    </dgm:pt>
    <dgm:pt modelId="{C82A2669-EA57-45DF-8012-86F350972018}" type="sibTrans" cxnId="{6411E319-47B5-417B-A41C-849305DCEC2D}">
      <dgm:prSet/>
      <dgm:spPr/>
      <dgm:t>
        <a:bodyPr/>
        <a:lstStyle/>
        <a:p>
          <a:endParaRPr lang="es-ES"/>
        </a:p>
      </dgm:t>
    </dgm:pt>
    <dgm:pt modelId="{9B7AD5C9-9FEB-42C2-8C73-8E5C8CED46A6}">
      <dgm:prSet custT="1"/>
      <dgm:spPr/>
      <dgm:t>
        <a:bodyPr/>
        <a:lstStyle/>
        <a:p>
          <a:pPr algn="ctr" rtl="0"/>
          <a:r>
            <a:rPr lang="es-MX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Physis</a:t>
          </a:r>
          <a:r>
            <a:rPr lang="es-MX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: Naturaleza</a:t>
          </a:r>
          <a:endParaRPr lang="es-ES" sz="2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C5DFCA1-983E-48C5-8220-DB03611551D3}" type="parTrans" cxnId="{653C6864-9046-41D4-BE63-88B615FAC17F}">
      <dgm:prSet/>
      <dgm:spPr/>
      <dgm:t>
        <a:bodyPr/>
        <a:lstStyle/>
        <a:p>
          <a:endParaRPr lang="es-ES"/>
        </a:p>
      </dgm:t>
    </dgm:pt>
    <dgm:pt modelId="{7666D3CB-5795-4AD6-A03E-565CD5B9FCED}" type="sibTrans" cxnId="{653C6864-9046-41D4-BE63-88B615FAC17F}">
      <dgm:prSet/>
      <dgm:spPr/>
      <dgm:t>
        <a:bodyPr/>
        <a:lstStyle/>
        <a:p>
          <a:endParaRPr lang="es-ES"/>
        </a:p>
      </dgm:t>
    </dgm:pt>
    <dgm:pt modelId="{5ABF13EC-8DFF-4A6A-AFF0-02BCB18321FC}">
      <dgm:prSet custT="1"/>
      <dgm:spPr/>
      <dgm:t>
        <a:bodyPr/>
        <a:lstStyle/>
        <a:p>
          <a:pPr algn="ctr" rtl="0"/>
          <a:r>
            <a:rPr lang="es-MX" sz="2400" b="1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Kratos</a:t>
          </a:r>
          <a:r>
            <a:rPr lang="es-MX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: poder</a:t>
          </a:r>
          <a:endParaRPr lang="es-ES" sz="2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2DF4E79-5FFB-42A6-9664-BF0CA3C40268}" type="parTrans" cxnId="{164A1C23-FD41-473A-AA40-749ECCA89185}">
      <dgm:prSet/>
      <dgm:spPr/>
      <dgm:t>
        <a:bodyPr/>
        <a:lstStyle/>
        <a:p>
          <a:endParaRPr lang="es-ES"/>
        </a:p>
      </dgm:t>
    </dgm:pt>
    <dgm:pt modelId="{7CCE746D-AE04-4B44-8A9C-EEE0EF5AC592}" type="sibTrans" cxnId="{164A1C23-FD41-473A-AA40-749ECCA89185}">
      <dgm:prSet/>
      <dgm:spPr/>
      <dgm:t>
        <a:bodyPr/>
        <a:lstStyle/>
        <a:p>
          <a:endParaRPr lang="es-ES"/>
        </a:p>
      </dgm:t>
    </dgm:pt>
    <dgm:pt modelId="{12980DBA-941D-42E1-B4A5-C8CF04C7F8AF}" type="pres">
      <dgm:prSet presAssocID="{E9A31796-0D55-4114-9AEE-246D7B22EB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50B271-1242-4EBE-9E4D-F2545303B539}" type="pres">
      <dgm:prSet presAssocID="{1F5A9430-E992-4080-BA0C-7E44629ECE0A}" presName="parentText" presStyleLbl="node1" presStyleIdx="0" presStyleCnt="3" custScaleY="2272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4B565-2DFF-4905-B0FF-9391E4E5B76B}" type="pres">
      <dgm:prSet presAssocID="{C82A2669-EA57-45DF-8012-86F350972018}" presName="spacer" presStyleCnt="0"/>
      <dgm:spPr/>
    </dgm:pt>
    <dgm:pt modelId="{4AA39951-543C-4CD1-B732-2A46EB14AC0D}" type="pres">
      <dgm:prSet presAssocID="{9B7AD5C9-9FEB-42C2-8C73-8E5C8CED46A6}" presName="parentText" presStyleLbl="node1" presStyleIdx="1" presStyleCnt="3" custScaleY="308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521C7D-1B91-4116-BB36-5A4EBAD979D2}" type="pres">
      <dgm:prSet presAssocID="{7666D3CB-5795-4AD6-A03E-565CD5B9FCED}" presName="spacer" presStyleCnt="0"/>
      <dgm:spPr/>
    </dgm:pt>
    <dgm:pt modelId="{94FD238E-3458-43E2-B0C8-A0350ABA2B0C}" type="pres">
      <dgm:prSet presAssocID="{5ABF13EC-8DFF-4A6A-AFF0-02BCB18321FC}" presName="parentText" presStyleLbl="node1" presStyleIdx="2" presStyleCnt="3" custScaleY="215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3C6864-9046-41D4-BE63-88B615FAC17F}" srcId="{E9A31796-0D55-4114-9AEE-246D7B22EBA4}" destId="{9B7AD5C9-9FEB-42C2-8C73-8E5C8CED46A6}" srcOrd="1" destOrd="0" parTransId="{CC5DFCA1-983E-48C5-8220-DB03611551D3}" sibTransId="{7666D3CB-5795-4AD6-A03E-565CD5B9FCED}"/>
    <dgm:cxn modelId="{164A1C23-FD41-473A-AA40-749ECCA89185}" srcId="{E9A31796-0D55-4114-9AEE-246D7B22EBA4}" destId="{5ABF13EC-8DFF-4A6A-AFF0-02BCB18321FC}" srcOrd="2" destOrd="0" parTransId="{22DF4E79-5FFB-42A6-9664-BF0CA3C40268}" sibTransId="{7CCE746D-AE04-4B44-8A9C-EEE0EF5AC592}"/>
    <dgm:cxn modelId="{ADDE5773-718C-4095-8C19-F2AFA63F5B0F}" type="presOf" srcId="{9B7AD5C9-9FEB-42C2-8C73-8E5C8CED46A6}" destId="{4AA39951-543C-4CD1-B732-2A46EB14AC0D}" srcOrd="0" destOrd="0" presId="urn:microsoft.com/office/officeart/2005/8/layout/vList2"/>
    <dgm:cxn modelId="{6411E319-47B5-417B-A41C-849305DCEC2D}" srcId="{E9A31796-0D55-4114-9AEE-246D7B22EBA4}" destId="{1F5A9430-E992-4080-BA0C-7E44629ECE0A}" srcOrd="0" destOrd="0" parTransId="{41928585-8283-47DB-B34D-42D732FA77C9}" sibTransId="{C82A2669-EA57-45DF-8012-86F350972018}"/>
    <dgm:cxn modelId="{3CFA3978-C7AA-4294-8456-B9DCD75F2C7E}" type="presOf" srcId="{5ABF13EC-8DFF-4A6A-AFF0-02BCB18321FC}" destId="{94FD238E-3458-43E2-B0C8-A0350ABA2B0C}" srcOrd="0" destOrd="0" presId="urn:microsoft.com/office/officeart/2005/8/layout/vList2"/>
    <dgm:cxn modelId="{F2F7A6C9-58D9-420C-B7DA-89AEC626AB39}" type="presOf" srcId="{E9A31796-0D55-4114-9AEE-246D7B22EBA4}" destId="{12980DBA-941D-42E1-B4A5-C8CF04C7F8AF}" srcOrd="0" destOrd="0" presId="urn:microsoft.com/office/officeart/2005/8/layout/vList2"/>
    <dgm:cxn modelId="{EE80B1E1-5EE3-446C-ACC2-5633710BD423}" type="presOf" srcId="{1F5A9430-E992-4080-BA0C-7E44629ECE0A}" destId="{9150B271-1242-4EBE-9E4D-F2545303B539}" srcOrd="0" destOrd="0" presId="urn:microsoft.com/office/officeart/2005/8/layout/vList2"/>
    <dgm:cxn modelId="{ED7A242B-66FA-4B2B-8D3F-60D22D9A9740}" type="presParOf" srcId="{12980DBA-941D-42E1-B4A5-C8CF04C7F8AF}" destId="{9150B271-1242-4EBE-9E4D-F2545303B539}" srcOrd="0" destOrd="0" presId="urn:microsoft.com/office/officeart/2005/8/layout/vList2"/>
    <dgm:cxn modelId="{2A8618DA-DF69-4EEE-ABA9-0588A48DFA62}" type="presParOf" srcId="{12980DBA-941D-42E1-B4A5-C8CF04C7F8AF}" destId="{0A54B565-2DFF-4905-B0FF-9391E4E5B76B}" srcOrd="1" destOrd="0" presId="urn:microsoft.com/office/officeart/2005/8/layout/vList2"/>
    <dgm:cxn modelId="{67354FF9-1D8F-4B9B-A6F8-7ADF3F75CB6D}" type="presParOf" srcId="{12980DBA-941D-42E1-B4A5-C8CF04C7F8AF}" destId="{4AA39951-543C-4CD1-B732-2A46EB14AC0D}" srcOrd="2" destOrd="0" presId="urn:microsoft.com/office/officeart/2005/8/layout/vList2"/>
    <dgm:cxn modelId="{BFDE36C2-8C25-42B7-90A9-2E1E9EE06700}" type="presParOf" srcId="{12980DBA-941D-42E1-B4A5-C8CF04C7F8AF}" destId="{3C521C7D-1B91-4116-BB36-5A4EBAD979D2}" srcOrd="3" destOrd="0" presId="urn:microsoft.com/office/officeart/2005/8/layout/vList2"/>
    <dgm:cxn modelId="{D23316C3-3A43-4453-A863-D3BD470CCD3B}" type="presParOf" srcId="{12980DBA-941D-42E1-B4A5-C8CF04C7F8AF}" destId="{94FD238E-3458-43E2-B0C8-A0350ABA2B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FCE60-F89F-4923-B241-AB4E496A6CA2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9475506-70D4-47F8-91CE-F45006631AE8}">
      <dgm:prSet/>
      <dgm:spPr/>
      <dgm:t>
        <a:bodyPr/>
        <a:lstStyle/>
        <a:p>
          <a:pPr rtl="0"/>
          <a:r>
            <a:rPr lang="es-ES" smtClean="0"/>
            <a:t>La riqueza de las naciones 1776.</a:t>
          </a:r>
          <a:endParaRPr lang="es-ES"/>
        </a:p>
      </dgm:t>
    </dgm:pt>
    <dgm:pt modelId="{F451B8AC-436B-4E7F-99C5-ADDF51475270}" type="parTrans" cxnId="{5264F4F1-D147-4EE8-9494-CDBB7D07B9F9}">
      <dgm:prSet/>
      <dgm:spPr/>
      <dgm:t>
        <a:bodyPr/>
        <a:lstStyle/>
        <a:p>
          <a:endParaRPr lang="es-ES"/>
        </a:p>
      </dgm:t>
    </dgm:pt>
    <dgm:pt modelId="{4EB284E4-2A0C-4AEC-B523-594908CD5E92}" type="sibTrans" cxnId="{5264F4F1-D147-4EE8-9494-CDBB7D07B9F9}">
      <dgm:prSet/>
      <dgm:spPr/>
      <dgm:t>
        <a:bodyPr/>
        <a:lstStyle/>
        <a:p>
          <a:endParaRPr lang="es-ES"/>
        </a:p>
      </dgm:t>
    </dgm:pt>
    <dgm:pt modelId="{C53C676C-BACD-41C6-936B-AE45905228FE}">
      <dgm:prSet/>
      <dgm:spPr/>
      <dgm:t>
        <a:bodyPr/>
        <a:lstStyle/>
        <a:p>
          <a:pPr rtl="0"/>
          <a:r>
            <a:rPr lang="es-ES" dirty="0" smtClean="0"/>
            <a:t>“</a:t>
          </a:r>
          <a:r>
            <a:rPr lang="es-ES" b="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Los países deben </a:t>
          </a:r>
          <a:r>
            <a:rPr lang="es-ES" b="0" i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especializarse</a:t>
          </a:r>
          <a:r>
            <a:rPr lang="es-ES" b="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en los </a:t>
          </a:r>
          <a:r>
            <a:rPr lang="es-ES" b="0" i="1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bb</a:t>
          </a:r>
          <a:r>
            <a:rPr lang="es-ES" b="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y </a:t>
          </a:r>
          <a:r>
            <a:rPr lang="es-ES" b="0" i="1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ss</a:t>
          </a:r>
          <a:r>
            <a:rPr lang="es-ES" b="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que tienen una </a:t>
          </a:r>
          <a:r>
            <a:rPr lang="es-ES" b="0" i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ventaja absoluta</a:t>
          </a:r>
          <a:r>
            <a:rPr lang="es-ES" b="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”</a:t>
          </a:r>
          <a:endParaRPr lang="es-ES" b="0" i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B6C1205-D1BE-4611-9A4E-C79AB38C60F4}" type="parTrans" cxnId="{C67AF13F-7DB8-4234-BB46-B164D628FA9B}">
      <dgm:prSet/>
      <dgm:spPr/>
      <dgm:t>
        <a:bodyPr/>
        <a:lstStyle/>
        <a:p>
          <a:endParaRPr lang="es-ES"/>
        </a:p>
      </dgm:t>
    </dgm:pt>
    <dgm:pt modelId="{BB105B9E-8F1C-4257-A122-3E10BD2B35D1}" type="sibTrans" cxnId="{C67AF13F-7DB8-4234-BB46-B164D628FA9B}">
      <dgm:prSet/>
      <dgm:spPr/>
      <dgm:t>
        <a:bodyPr/>
        <a:lstStyle/>
        <a:p>
          <a:endParaRPr lang="es-ES"/>
        </a:p>
      </dgm:t>
    </dgm:pt>
    <dgm:pt modelId="{0F1A5D5A-C2FE-4A57-A0D1-15FDFDF3A7F8}" type="pres">
      <dgm:prSet presAssocID="{DBBFCE60-F89F-4923-B241-AB4E496A6C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A1BC40-3068-4BA2-80BB-A8C66D5C9646}" type="pres">
      <dgm:prSet presAssocID="{DBBFCE60-F89F-4923-B241-AB4E496A6CA2}" presName="fgShape" presStyleLbl="fgShp" presStyleIdx="0" presStyleCnt="1"/>
      <dgm:spPr/>
    </dgm:pt>
    <dgm:pt modelId="{9834B9E4-2841-4FE5-B08C-CC52C7876B16}" type="pres">
      <dgm:prSet presAssocID="{DBBFCE60-F89F-4923-B241-AB4E496A6CA2}" presName="linComp" presStyleCnt="0"/>
      <dgm:spPr/>
    </dgm:pt>
    <dgm:pt modelId="{82B109D8-3E7D-4743-A286-3BF84E7CD81D}" type="pres">
      <dgm:prSet presAssocID="{59475506-70D4-47F8-91CE-F45006631AE8}" presName="compNode" presStyleCnt="0"/>
      <dgm:spPr/>
    </dgm:pt>
    <dgm:pt modelId="{666030ED-4035-4CED-9693-9091E277F094}" type="pres">
      <dgm:prSet presAssocID="{59475506-70D4-47F8-91CE-F45006631AE8}" presName="bkgdShape" presStyleLbl="node1" presStyleIdx="0" presStyleCnt="2" custScaleX="95513"/>
      <dgm:spPr/>
      <dgm:t>
        <a:bodyPr/>
        <a:lstStyle/>
        <a:p>
          <a:endParaRPr lang="es-ES"/>
        </a:p>
      </dgm:t>
    </dgm:pt>
    <dgm:pt modelId="{C83C4093-713B-48E0-9F9C-10A5A287DD95}" type="pres">
      <dgm:prSet presAssocID="{59475506-70D4-47F8-91CE-F45006631AE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D4759-3A3D-4627-8892-1A15C6A8C4D5}" type="pres">
      <dgm:prSet presAssocID="{59475506-70D4-47F8-91CE-F45006631AE8}" presName="invisiNode" presStyleLbl="node1" presStyleIdx="0" presStyleCnt="2"/>
      <dgm:spPr/>
    </dgm:pt>
    <dgm:pt modelId="{2B59BFD7-A75C-40F4-9A46-044113DA1854}" type="pres">
      <dgm:prSet presAssocID="{59475506-70D4-47F8-91CE-F45006631AE8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4EDD8D-5B92-4DEE-B773-9267E8B85530}" type="pres">
      <dgm:prSet presAssocID="{4EB284E4-2A0C-4AEC-B523-594908CD5E9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DBF410A-4FEB-484D-A80C-D8E2328C3E09}" type="pres">
      <dgm:prSet presAssocID="{C53C676C-BACD-41C6-936B-AE45905228FE}" presName="compNode" presStyleCnt="0"/>
      <dgm:spPr/>
    </dgm:pt>
    <dgm:pt modelId="{8A1DC1E2-7E35-447B-8AFF-1877F9C3E54A}" type="pres">
      <dgm:prSet presAssocID="{C53C676C-BACD-41C6-936B-AE45905228FE}" presName="bkgdShape" presStyleLbl="node1" presStyleIdx="1" presStyleCnt="2"/>
      <dgm:spPr/>
      <dgm:t>
        <a:bodyPr/>
        <a:lstStyle/>
        <a:p>
          <a:endParaRPr lang="es-ES"/>
        </a:p>
      </dgm:t>
    </dgm:pt>
    <dgm:pt modelId="{ADC21B35-7D7C-432F-9675-FAD5354487FD}" type="pres">
      <dgm:prSet presAssocID="{C53C676C-BACD-41C6-936B-AE45905228F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680EEA-35B5-4716-A600-43FB44B42BDB}" type="pres">
      <dgm:prSet presAssocID="{C53C676C-BACD-41C6-936B-AE45905228FE}" presName="invisiNode" presStyleLbl="node1" presStyleIdx="1" presStyleCnt="2"/>
      <dgm:spPr/>
    </dgm:pt>
    <dgm:pt modelId="{4507DF94-D662-4B2A-A0D7-A6104825FE0A}" type="pres">
      <dgm:prSet presAssocID="{C53C676C-BACD-41C6-936B-AE45905228FE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A9BF1F7-2F9A-4875-BB20-6E9E54CA594C}" type="presOf" srcId="{C53C676C-BACD-41C6-936B-AE45905228FE}" destId="{8A1DC1E2-7E35-447B-8AFF-1877F9C3E54A}" srcOrd="0" destOrd="0" presId="urn:microsoft.com/office/officeart/2005/8/layout/hList7"/>
    <dgm:cxn modelId="{5264F4F1-D147-4EE8-9494-CDBB7D07B9F9}" srcId="{DBBFCE60-F89F-4923-B241-AB4E496A6CA2}" destId="{59475506-70D4-47F8-91CE-F45006631AE8}" srcOrd="0" destOrd="0" parTransId="{F451B8AC-436B-4E7F-99C5-ADDF51475270}" sibTransId="{4EB284E4-2A0C-4AEC-B523-594908CD5E92}"/>
    <dgm:cxn modelId="{083F3E55-BA8F-493C-83F4-60E8E45AB5E4}" type="presOf" srcId="{C53C676C-BACD-41C6-936B-AE45905228FE}" destId="{ADC21B35-7D7C-432F-9675-FAD5354487FD}" srcOrd="1" destOrd="0" presId="urn:microsoft.com/office/officeart/2005/8/layout/hList7"/>
    <dgm:cxn modelId="{F54AC841-FA56-489E-9737-D7DC9442D3C8}" type="presOf" srcId="{59475506-70D4-47F8-91CE-F45006631AE8}" destId="{C83C4093-713B-48E0-9F9C-10A5A287DD95}" srcOrd="1" destOrd="0" presId="urn:microsoft.com/office/officeart/2005/8/layout/hList7"/>
    <dgm:cxn modelId="{8CB42064-8752-4659-A3F8-E57B849D9608}" type="presOf" srcId="{4EB284E4-2A0C-4AEC-B523-594908CD5E92}" destId="{894EDD8D-5B92-4DEE-B773-9267E8B85530}" srcOrd="0" destOrd="0" presId="urn:microsoft.com/office/officeart/2005/8/layout/hList7"/>
    <dgm:cxn modelId="{8760B3E2-8C02-4060-8913-BE2CCB4DDB7C}" type="presOf" srcId="{59475506-70D4-47F8-91CE-F45006631AE8}" destId="{666030ED-4035-4CED-9693-9091E277F094}" srcOrd="0" destOrd="0" presId="urn:microsoft.com/office/officeart/2005/8/layout/hList7"/>
    <dgm:cxn modelId="{C67AF13F-7DB8-4234-BB46-B164D628FA9B}" srcId="{DBBFCE60-F89F-4923-B241-AB4E496A6CA2}" destId="{C53C676C-BACD-41C6-936B-AE45905228FE}" srcOrd="1" destOrd="0" parTransId="{FB6C1205-D1BE-4611-9A4E-C79AB38C60F4}" sibTransId="{BB105B9E-8F1C-4257-A122-3E10BD2B35D1}"/>
    <dgm:cxn modelId="{3E838840-237B-439B-84FA-B143BF94639B}" type="presOf" srcId="{DBBFCE60-F89F-4923-B241-AB4E496A6CA2}" destId="{0F1A5D5A-C2FE-4A57-A0D1-15FDFDF3A7F8}" srcOrd="0" destOrd="0" presId="urn:microsoft.com/office/officeart/2005/8/layout/hList7"/>
    <dgm:cxn modelId="{03345E01-6D0E-427F-8D12-A4D810E62AD0}" type="presParOf" srcId="{0F1A5D5A-C2FE-4A57-A0D1-15FDFDF3A7F8}" destId="{4BA1BC40-3068-4BA2-80BB-A8C66D5C9646}" srcOrd="0" destOrd="0" presId="urn:microsoft.com/office/officeart/2005/8/layout/hList7"/>
    <dgm:cxn modelId="{09E4BF9E-4BCE-424E-A7FC-B241C764E6E3}" type="presParOf" srcId="{0F1A5D5A-C2FE-4A57-A0D1-15FDFDF3A7F8}" destId="{9834B9E4-2841-4FE5-B08C-CC52C7876B16}" srcOrd="1" destOrd="0" presId="urn:microsoft.com/office/officeart/2005/8/layout/hList7"/>
    <dgm:cxn modelId="{0C55DD0E-6B51-40A8-8198-3D71DB038D52}" type="presParOf" srcId="{9834B9E4-2841-4FE5-B08C-CC52C7876B16}" destId="{82B109D8-3E7D-4743-A286-3BF84E7CD81D}" srcOrd="0" destOrd="0" presId="urn:microsoft.com/office/officeart/2005/8/layout/hList7"/>
    <dgm:cxn modelId="{DEABB6AD-FDAA-40AE-9A33-41F97DDEF386}" type="presParOf" srcId="{82B109D8-3E7D-4743-A286-3BF84E7CD81D}" destId="{666030ED-4035-4CED-9693-9091E277F094}" srcOrd="0" destOrd="0" presId="urn:microsoft.com/office/officeart/2005/8/layout/hList7"/>
    <dgm:cxn modelId="{13264823-BA99-4504-8AEB-B67642C450BA}" type="presParOf" srcId="{82B109D8-3E7D-4743-A286-3BF84E7CD81D}" destId="{C83C4093-713B-48E0-9F9C-10A5A287DD95}" srcOrd="1" destOrd="0" presId="urn:microsoft.com/office/officeart/2005/8/layout/hList7"/>
    <dgm:cxn modelId="{FA5F3245-1804-4171-AB89-9E40E78DE71F}" type="presParOf" srcId="{82B109D8-3E7D-4743-A286-3BF84E7CD81D}" destId="{C72D4759-3A3D-4627-8892-1A15C6A8C4D5}" srcOrd="2" destOrd="0" presId="urn:microsoft.com/office/officeart/2005/8/layout/hList7"/>
    <dgm:cxn modelId="{AE0B5112-641D-435B-BD4E-87B6000861D8}" type="presParOf" srcId="{82B109D8-3E7D-4743-A286-3BF84E7CD81D}" destId="{2B59BFD7-A75C-40F4-9A46-044113DA1854}" srcOrd="3" destOrd="0" presId="urn:microsoft.com/office/officeart/2005/8/layout/hList7"/>
    <dgm:cxn modelId="{DEB3A1AC-5D1C-411E-A8D5-84F91FF2F7BD}" type="presParOf" srcId="{9834B9E4-2841-4FE5-B08C-CC52C7876B16}" destId="{894EDD8D-5B92-4DEE-B773-9267E8B85530}" srcOrd="1" destOrd="0" presId="urn:microsoft.com/office/officeart/2005/8/layout/hList7"/>
    <dgm:cxn modelId="{45061309-6D17-4BB9-954C-4C04BD2A4C91}" type="presParOf" srcId="{9834B9E4-2841-4FE5-B08C-CC52C7876B16}" destId="{ADBF410A-4FEB-484D-A80C-D8E2328C3E09}" srcOrd="2" destOrd="0" presId="urn:microsoft.com/office/officeart/2005/8/layout/hList7"/>
    <dgm:cxn modelId="{29F7D008-F6FE-4984-B016-EE4E6C9A5012}" type="presParOf" srcId="{ADBF410A-4FEB-484D-A80C-D8E2328C3E09}" destId="{8A1DC1E2-7E35-447B-8AFF-1877F9C3E54A}" srcOrd="0" destOrd="0" presId="urn:microsoft.com/office/officeart/2005/8/layout/hList7"/>
    <dgm:cxn modelId="{B4598DB6-9FBF-4212-95D3-3F7AE728189C}" type="presParOf" srcId="{ADBF410A-4FEB-484D-A80C-D8E2328C3E09}" destId="{ADC21B35-7D7C-432F-9675-FAD5354487FD}" srcOrd="1" destOrd="0" presId="urn:microsoft.com/office/officeart/2005/8/layout/hList7"/>
    <dgm:cxn modelId="{BBAAD062-CCFC-48AF-8F45-6DFE083FB911}" type="presParOf" srcId="{ADBF410A-4FEB-484D-A80C-D8E2328C3E09}" destId="{46680EEA-35B5-4716-A600-43FB44B42BDB}" srcOrd="2" destOrd="0" presId="urn:microsoft.com/office/officeart/2005/8/layout/hList7"/>
    <dgm:cxn modelId="{3E300C19-0085-468F-9B09-618A49F29E36}" type="presParOf" srcId="{ADBF410A-4FEB-484D-A80C-D8E2328C3E09}" destId="{4507DF94-D662-4B2A-A0D7-A6104825FE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33FC4-ED0B-4334-A1DC-3E70358FE921}" type="doc">
      <dgm:prSet loTypeId="urn:microsoft.com/office/officeart/2005/8/layout/chevron2" loCatId="process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8A8364B-6392-40B6-A38A-264DC20339B8}">
      <dgm:prSet/>
      <dgm:spPr/>
      <dgm:t>
        <a:bodyPr/>
        <a:lstStyle/>
        <a:p>
          <a:pPr rtl="0"/>
          <a:r>
            <a:rPr lang="es-ES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 oferta y la demanda</a:t>
          </a:r>
          <a:r>
            <a:rPr lang="es-E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funcionan de tal manera que protegen a todos los miembros de la sociedad</a:t>
          </a:r>
          <a:r>
            <a:rPr lang="es-ES" dirty="0" smtClean="0"/>
            <a:t>.</a:t>
          </a:r>
          <a:endParaRPr lang="es-ES" dirty="0"/>
        </a:p>
      </dgm:t>
    </dgm:pt>
    <dgm:pt modelId="{6575B7BE-FB94-4AA4-9ABD-0A2373F090E6}" type="parTrans" cxnId="{C649E264-892C-470F-A2E4-CD5CB990F076}">
      <dgm:prSet/>
      <dgm:spPr/>
      <dgm:t>
        <a:bodyPr/>
        <a:lstStyle/>
        <a:p>
          <a:endParaRPr lang="es-ES"/>
        </a:p>
      </dgm:t>
    </dgm:pt>
    <dgm:pt modelId="{BAE4EF06-7457-4EDF-B68C-07295FCD6311}" type="sibTrans" cxnId="{C649E264-892C-470F-A2E4-CD5CB990F076}">
      <dgm:prSet/>
      <dgm:spPr/>
      <dgm:t>
        <a:bodyPr/>
        <a:lstStyle/>
        <a:p>
          <a:endParaRPr lang="es-ES"/>
        </a:p>
      </dgm:t>
    </dgm:pt>
    <dgm:pt modelId="{3D7824EB-432F-4F67-B811-325B029246FC}" type="pres">
      <dgm:prSet presAssocID="{AC233FC4-ED0B-4334-A1DC-3E70358FE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99BADC-AC78-4623-B133-C33B890076D9}" type="pres">
      <dgm:prSet presAssocID="{48A8364B-6392-40B6-A38A-264DC20339B8}" presName="composite" presStyleCnt="0"/>
      <dgm:spPr/>
    </dgm:pt>
    <dgm:pt modelId="{3CE9F432-0273-441A-9D7C-868B2473CA8A}" type="pres">
      <dgm:prSet presAssocID="{48A8364B-6392-40B6-A38A-264DC20339B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A620F-61A8-4397-B34B-ACD98CD3BA6D}" type="pres">
      <dgm:prSet presAssocID="{48A8364B-6392-40B6-A38A-264DC20339B8}" presName="descendantText" presStyleLbl="alignAcc1" presStyleIdx="0" presStyleCnt="1" custScaleX="66421">
        <dgm:presLayoutVars>
          <dgm:bulletEnabled val="1"/>
        </dgm:presLayoutVars>
      </dgm:prSet>
      <dgm:spPr/>
    </dgm:pt>
  </dgm:ptLst>
  <dgm:cxnLst>
    <dgm:cxn modelId="{EFA6FF53-F72B-4DD7-8CC9-DD0010089E5A}" type="presOf" srcId="{AC233FC4-ED0B-4334-A1DC-3E70358FE921}" destId="{3D7824EB-432F-4F67-B811-325B029246FC}" srcOrd="0" destOrd="0" presId="urn:microsoft.com/office/officeart/2005/8/layout/chevron2"/>
    <dgm:cxn modelId="{C649E264-892C-470F-A2E4-CD5CB990F076}" srcId="{AC233FC4-ED0B-4334-A1DC-3E70358FE921}" destId="{48A8364B-6392-40B6-A38A-264DC20339B8}" srcOrd="0" destOrd="0" parTransId="{6575B7BE-FB94-4AA4-9ABD-0A2373F090E6}" sibTransId="{BAE4EF06-7457-4EDF-B68C-07295FCD6311}"/>
    <dgm:cxn modelId="{D054828B-4DA8-43B4-A7FF-355FEBAAA83E}" type="presOf" srcId="{48A8364B-6392-40B6-A38A-264DC20339B8}" destId="{3CE9F432-0273-441A-9D7C-868B2473CA8A}" srcOrd="0" destOrd="0" presId="urn:microsoft.com/office/officeart/2005/8/layout/chevron2"/>
    <dgm:cxn modelId="{7924D0A5-E121-4547-B1AC-DE2883D285C8}" type="presParOf" srcId="{3D7824EB-432F-4F67-B811-325B029246FC}" destId="{4A99BADC-AC78-4623-B133-C33B890076D9}" srcOrd="0" destOrd="0" presId="urn:microsoft.com/office/officeart/2005/8/layout/chevron2"/>
    <dgm:cxn modelId="{FE6DCDD2-7BFE-4AF3-8998-CDFDE47E8123}" type="presParOf" srcId="{4A99BADC-AC78-4623-B133-C33B890076D9}" destId="{3CE9F432-0273-441A-9D7C-868B2473CA8A}" srcOrd="0" destOrd="0" presId="urn:microsoft.com/office/officeart/2005/8/layout/chevron2"/>
    <dgm:cxn modelId="{C61CC170-541C-4367-9768-69F14D10D38E}" type="presParOf" srcId="{4A99BADC-AC78-4623-B133-C33B890076D9}" destId="{402A620F-61A8-4397-B34B-ACD98CD3BA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061AE-5A8C-4087-BEAD-52704A4C6D06}" type="doc">
      <dgm:prSet loTypeId="urn:microsoft.com/office/officeart/2005/8/layout/chevron2" loCatId="process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07948EB-FA5F-4A97-AC45-E6921208EE1E}">
      <dgm:prSet custT="1"/>
      <dgm:spPr/>
      <dgm:t>
        <a:bodyPr/>
        <a:lstStyle/>
        <a:p>
          <a:pPr rtl="0"/>
          <a:r>
            <a:rPr lang="es-E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papel del Estado es mínimo</a:t>
          </a:r>
          <a:endParaRPr lang="es-ES" sz="16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BDD5156-CA83-43D4-9125-9966C60C0C60}" type="parTrans" cxnId="{5CDBA78C-4DB5-4EFA-8F3E-783D840EB464}">
      <dgm:prSet/>
      <dgm:spPr/>
      <dgm:t>
        <a:bodyPr/>
        <a:lstStyle/>
        <a:p>
          <a:endParaRPr lang="es-ES"/>
        </a:p>
      </dgm:t>
    </dgm:pt>
    <dgm:pt modelId="{2BE9D144-3560-4215-85AD-5C6355E8C185}" type="sibTrans" cxnId="{5CDBA78C-4DB5-4EFA-8F3E-783D840EB464}">
      <dgm:prSet/>
      <dgm:spPr/>
      <dgm:t>
        <a:bodyPr/>
        <a:lstStyle/>
        <a:p>
          <a:endParaRPr lang="es-ES"/>
        </a:p>
      </dgm:t>
    </dgm:pt>
    <dgm:pt modelId="{35CFB594-A0CD-4944-9F6A-1DB5E27CB32A}">
      <dgm:prSet custT="1"/>
      <dgm:spPr/>
      <dgm:t>
        <a:bodyPr/>
        <a:lstStyle/>
        <a:p>
          <a:pPr rtl="0"/>
          <a:endParaRPr lang="es-ES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9316765-31D0-4B32-AB00-40FBC985DF9C}" type="parTrans" cxnId="{50567A9A-C7A4-4A71-A827-87ABEE93443F}">
      <dgm:prSet/>
      <dgm:spPr/>
      <dgm:t>
        <a:bodyPr/>
        <a:lstStyle/>
        <a:p>
          <a:endParaRPr lang="es-ES"/>
        </a:p>
      </dgm:t>
    </dgm:pt>
    <dgm:pt modelId="{431660A6-DD91-488C-8019-03DE4B58DF06}" type="sibTrans" cxnId="{50567A9A-C7A4-4A71-A827-87ABEE93443F}">
      <dgm:prSet/>
      <dgm:spPr/>
      <dgm:t>
        <a:bodyPr/>
        <a:lstStyle/>
        <a:p>
          <a:endParaRPr lang="es-ES"/>
        </a:p>
      </dgm:t>
    </dgm:pt>
    <dgm:pt modelId="{8F845538-0DF6-4573-AE15-7F9EE92F0745}">
      <dgm:prSet custT="1"/>
      <dgm:spPr/>
      <dgm:t>
        <a:bodyPr/>
        <a:lstStyle/>
        <a:p>
          <a:pPr algn="ctr" rtl="0"/>
          <a:r>
            <a:rPr lang="es-ES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Defensa Nacional, ley y orden, infraestructura</a:t>
          </a:r>
          <a:endParaRPr lang="es-ES" sz="1800" dirty="0"/>
        </a:p>
      </dgm:t>
    </dgm:pt>
    <dgm:pt modelId="{DA2172C7-8F9D-408E-9785-E3A10E75E65D}" type="parTrans" cxnId="{0E4A000B-0CF2-4AF5-A629-A1F470A0C150}">
      <dgm:prSet/>
      <dgm:spPr/>
      <dgm:t>
        <a:bodyPr/>
        <a:lstStyle/>
        <a:p>
          <a:endParaRPr lang="es-ES"/>
        </a:p>
      </dgm:t>
    </dgm:pt>
    <dgm:pt modelId="{4692ED57-39EB-4BE4-A1A5-30E0BCD6B52C}" type="sibTrans" cxnId="{0E4A000B-0CF2-4AF5-A629-A1F470A0C150}">
      <dgm:prSet/>
      <dgm:spPr/>
      <dgm:t>
        <a:bodyPr/>
        <a:lstStyle/>
        <a:p>
          <a:endParaRPr lang="es-ES"/>
        </a:p>
      </dgm:t>
    </dgm:pt>
    <dgm:pt modelId="{33EEE0FB-DF31-4197-9E98-F6196CF26FF5}" type="pres">
      <dgm:prSet presAssocID="{780061AE-5A8C-4087-BEAD-52704A4C6D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F22803-92E1-48A2-9E92-0BC11DEACC9E}" type="pres">
      <dgm:prSet presAssocID="{607948EB-FA5F-4A97-AC45-E6921208EE1E}" presName="composite" presStyleCnt="0"/>
      <dgm:spPr/>
    </dgm:pt>
    <dgm:pt modelId="{0C8E570B-CC9C-4E22-B9A6-A76990ED7175}" type="pres">
      <dgm:prSet presAssocID="{607948EB-FA5F-4A97-AC45-E6921208EE1E}" presName="parentText" presStyleLbl="alignNode1" presStyleIdx="0" presStyleCnt="2" custScaleY="135103" custLinFactNeighborX="-4187" custLinFactNeighborY="-8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908FD-0B08-4EF6-9315-2CBCAD523C8F}" type="pres">
      <dgm:prSet presAssocID="{607948EB-FA5F-4A97-AC45-E6921208EE1E}" presName="descendantText" presStyleLbl="alignAcc1" presStyleIdx="0" presStyleCnt="2">
        <dgm:presLayoutVars>
          <dgm:bulletEnabled val="1"/>
        </dgm:presLayoutVars>
      </dgm:prSet>
      <dgm:spPr/>
    </dgm:pt>
    <dgm:pt modelId="{2CC8D517-AA92-4B1A-A97C-90996BE53DF8}" type="pres">
      <dgm:prSet presAssocID="{2BE9D144-3560-4215-85AD-5C6355E8C185}" presName="sp" presStyleCnt="0"/>
      <dgm:spPr/>
    </dgm:pt>
    <dgm:pt modelId="{B45E8DD9-0CE2-47A6-82D5-8500E2C08A6D}" type="pres">
      <dgm:prSet presAssocID="{35CFB594-A0CD-4944-9F6A-1DB5E27CB32A}" presName="composite" presStyleCnt="0"/>
      <dgm:spPr/>
    </dgm:pt>
    <dgm:pt modelId="{DCAADEB4-B520-4B50-998F-D04FDD862E06}" type="pres">
      <dgm:prSet presAssocID="{35CFB594-A0CD-4944-9F6A-1DB5E27CB32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58EFF2-BF76-46A2-ABBE-3A692DFABEFD}" type="pres">
      <dgm:prSet presAssocID="{35CFB594-A0CD-4944-9F6A-1DB5E27CB32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DBA78C-4DB5-4EFA-8F3E-783D840EB464}" srcId="{780061AE-5A8C-4087-BEAD-52704A4C6D06}" destId="{607948EB-FA5F-4A97-AC45-E6921208EE1E}" srcOrd="0" destOrd="0" parTransId="{DBDD5156-CA83-43D4-9125-9966C60C0C60}" sibTransId="{2BE9D144-3560-4215-85AD-5C6355E8C185}"/>
    <dgm:cxn modelId="{6E955CAC-565F-4322-A508-CF176ECB5F6C}" type="presOf" srcId="{607948EB-FA5F-4A97-AC45-E6921208EE1E}" destId="{0C8E570B-CC9C-4E22-B9A6-A76990ED7175}" srcOrd="0" destOrd="0" presId="urn:microsoft.com/office/officeart/2005/8/layout/chevron2"/>
    <dgm:cxn modelId="{BEA23A36-9217-4919-BE95-70C4531E6280}" type="presOf" srcId="{35CFB594-A0CD-4944-9F6A-1DB5E27CB32A}" destId="{DCAADEB4-B520-4B50-998F-D04FDD862E06}" srcOrd="0" destOrd="0" presId="urn:microsoft.com/office/officeart/2005/8/layout/chevron2"/>
    <dgm:cxn modelId="{40B76162-A5C8-4434-81A9-66DC0B0B933E}" type="presOf" srcId="{780061AE-5A8C-4087-BEAD-52704A4C6D06}" destId="{33EEE0FB-DF31-4197-9E98-F6196CF26FF5}" srcOrd="0" destOrd="0" presId="urn:microsoft.com/office/officeart/2005/8/layout/chevron2"/>
    <dgm:cxn modelId="{50567A9A-C7A4-4A71-A827-87ABEE93443F}" srcId="{780061AE-5A8C-4087-BEAD-52704A4C6D06}" destId="{35CFB594-A0CD-4944-9F6A-1DB5E27CB32A}" srcOrd="1" destOrd="0" parTransId="{B9316765-31D0-4B32-AB00-40FBC985DF9C}" sibTransId="{431660A6-DD91-488C-8019-03DE4B58DF06}"/>
    <dgm:cxn modelId="{0E4A000B-0CF2-4AF5-A629-A1F470A0C150}" srcId="{35CFB594-A0CD-4944-9F6A-1DB5E27CB32A}" destId="{8F845538-0DF6-4573-AE15-7F9EE92F0745}" srcOrd="0" destOrd="0" parTransId="{DA2172C7-8F9D-408E-9785-E3A10E75E65D}" sibTransId="{4692ED57-39EB-4BE4-A1A5-30E0BCD6B52C}"/>
    <dgm:cxn modelId="{DAAB9880-2837-4839-83F7-BAD87B7A3EE4}" type="presOf" srcId="{8F845538-0DF6-4573-AE15-7F9EE92F0745}" destId="{0E58EFF2-BF76-46A2-ABBE-3A692DFABEFD}" srcOrd="0" destOrd="0" presId="urn:microsoft.com/office/officeart/2005/8/layout/chevron2"/>
    <dgm:cxn modelId="{DE39804C-A821-410A-8AE4-75995E2EB05A}" type="presParOf" srcId="{33EEE0FB-DF31-4197-9E98-F6196CF26FF5}" destId="{A7F22803-92E1-48A2-9E92-0BC11DEACC9E}" srcOrd="0" destOrd="0" presId="urn:microsoft.com/office/officeart/2005/8/layout/chevron2"/>
    <dgm:cxn modelId="{9159EE64-9126-4028-8E9C-A51253929EC1}" type="presParOf" srcId="{A7F22803-92E1-48A2-9E92-0BC11DEACC9E}" destId="{0C8E570B-CC9C-4E22-B9A6-A76990ED7175}" srcOrd="0" destOrd="0" presId="urn:microsoft.com/office/officeart/2005/8/layout/chevron2"/>
    <dgm:cxn modelId="{5E40CDE7-3DE8-4162-8556-9969CA62FA37}" type="presParOf" srcId="{A7F22803-92E1-48A2-9E92-0BC11DEACC9E}" destId="{66D908FD-0B08-4EF6-9315-2CBCAD523C8F}" srcOrd="1" destOrd="0" presId="urn:microsoft.com/office/officeart/2005/8/layout/chevron2"/>
    <dgm:cxn modelId="{68E7AC43-1F77-482A-A387-0AB19D7FA856}" type="presParOf" srcId="{33EEE0FB-DF31-4197-9E98-F6196CF26FF5}" destId="{2CC8D517-AA92-4B1A-A97C-90996BE53DF8}" srcOrd="1" destOrd="0" presId="urn:microsoft.com/office/officeart/2005/8/layout/chevron2"/>
    <dgm:cxn modelId="{034C5944-B6FC-4B31-B095-667B095A84A4}" type="presParOf" srcId="{33EEE0FB-DF31-4197-9E98-F6196CF26FF5}" destId="{B45E8DD9-0CE2-47A6-82D5-8500E2C08A6D}" srcOrd="2" destOrd="0" presId="urn:microsoft.com/office/officeart/2005/8/layout/chevron2"/>
    <dgm:cxn modelId="{70FA5C06-2D26-4EFA-A7DA-0F525F642EF8}" type="presParOf" srcId="{B45E8DD9-0CE2-47A6-82D5-8500E2C08A6D}" destId="{DCAADEB4-B520-4B50-998F-D04FDD862E06}" srcOrd="0" destOrd="0" presId="urn:microsoft.com/office/officeart/2005/8/layout/chevron2"/>
    <dgm:cxn modelId="{7C452AE1-922B-48DA-8D15-99441302FBD0}" type="presParOf" srcId="{B45E8DD9-0CE2-47A6-82D5-8500E2C08A6D}" destId="{0E58EFF2-BF76-46A2-ABBE-3A692DFABE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2E669-5886-4DC8-ACAB-16B533A7CE1E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B305452-6B57-44F8-9CA3-9B3A4BB2D24C}">
      <dgm:prSet/>
      <dgm:spPr/>
      <dgm:t>
        <a:bodyPr/>
        <a:lstStyle/>
        <a:p>
          <a:pPr rtl="0"/>
          <a:r>
            <a:rPr lang="es-E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Los individuos tienen la </a:t>
          </a:r>
          <a:r>
            <a:rPr lang="es-ES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libertad de escoger</a:t>
          </a:r>
          <a:r>
            <a:rPr lang="es-E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entre un número infinito de </a:t>
          </a:r>
          <a:r>
            <a:rPr lang="es-ES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opciones </a:t>
          </a:r>
          <a:r>
            <a:rPr lang="es-E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dentro de los limites de su </a:t>
          </a:r>
          <a:r>
            <a:rPr lang="es-ES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ingreso y destrezas.</a:t>
          </a:r>
          <a:endParaRPr lang="es-E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45C3BBE-B78C-4CDD-8A52-6CC37C147B83}" type="parTrans" cxnId="{A4EA1E74-091D-4D99-9715-30B1254EB0A6}">
      <dgm:prSet/>
      <dgm:spPr/>
      <dgm:t>
        <a:bodyPr/>
        <a:lstStyle/>
        <a:p>
          <a:endParaRPr lang="es-ES"/>
        </a:p>
      </dgm:t>
    </dgm:pt>
    <dgm:pt modelId="{D05F9E59-2694-4169-AA9A-C6C22C4980F0}" type="sibTrans" cxnId="{A4EA1E74-091D-4D99-9715-30B1254EB0A6}">
      <dgm:prSet/>
      <dgm:spPr/>
      <dgm:t>
        <a:bodyPr/>
        <a:lstStyle/>
        <a:p>
          <a:endParaRPr lang="es-ES"/>
        </a:p>
      </dgm:t>
    </dgm:pt>
    <dgm:pt modelId="{E17FCE52-F191-4DB9-8EA2-77C42192A9C1}" type="pres">
      <dgm:prSet presAssocID="{B732E669-5886-4DC8-ACAB-16B533A7CE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DBACA4-C736-4172-ADA7-20757E440260}" type="pres">
      <dgm:prSet presAssocID="{B732E669-5886-4DC8-ACAB-16B533A7CE1E}" presName="bkgdShp" presStyleLbl="alignAccFollowNode1" presStyleIdx="0" presStyleCnt="1"/>
      <dgm:spPr/>
    </dgm:pt>
    <dgm:pt modelId="{4BF56538-8191-4633-B4E4-7C228BC42478}" type="pres">
      <dgm:prSet presAssocID="{B732E669-5886-4DC8-ACAB-16B533A7CE1E}" presName="linComp" presStyleCnt="0"/>
      <dgm:spPr/>
    </dgm:pt>
    <dgm:pt modelId="{22DDAEBC-46D0-4F16-9885-8ECF87DEEFF1}" type="pres">
      <dgm:prSet presAssocID="{DB305452-6B57-44F8-9CA3-9B3A4BB2D24C}" presName="compNode" presStyleCnt="0"/>
      <dgm:spPr/>
    </dgm:pt>
    <dgm:pt modelId="{D6A66A50-35F8-4422-9342-6FEB2303B3FC}" type="pres">
      <dgm:prSet presAssocID="{DB305452-6B57-44F8-9CA3-9B3A4BB2D24C}" presName="node" presStyleLbl="node1" presStyleIdx="0" presStyleCnt="1" custLinFactNeighborX="-1925" custLinFactNeighborY="19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63BD5-ECA6-4A6C-B1A8-BDD36AD9B3B9}" type="pres">
      <dgm:prSet presAssocID="{DB305452-6B57-44F8-9CA3-9B3A4BB2D24C}" presName="invisiNode" presStyleLbl="node1" presStyleIdx="0" presStyleCnt="1"/>
      <dgm:spPr/>
    </dgm:pt>
    <dgm:pt modelId="{0F104F6B-1EB1-4802-BE29-CC2D13C4D23A}" type="pres">
      <dgm:prSet presAssocID="{DB305452-6B57-44F8-9CA3-9B3A4BB2D24C}" presName="imagNode" presStyleLbl="fgImgPlace1" presStyleIdx="0" presStyleCnt="1" custLinFactNeighborX="26475" custLinFactNeighborY="57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A4EA1E74-091D-4D99-9715-30B1254EB0A6}" srcId="{B732E669-5886-4DC8-ACAB-16B533A7CE1E}" destId="{DB305452-6B57-44F8-9CA3-9B3A4BB2D24C}" srcOrd="0" destOrd="0" parTransId="{B45C3BBE-B78C-4CDD-8A52-6CC37C147B83}" sibTransId="{D05F9E59-2694-4169-AA9A-C6C22C4980F0}"/>
    <dgm:cxn modelId="{65F989FF-6D1F-40CC-9C80-8220B9E3BC25}" type="presOf" srcId="{B732E669-5886-4DC8-ACAB-16B533A7CE1E}" destId="{E17FCE52-F191-4DB9-8EA2-77C42192A9C1}" srcOrd="0" destOrd="0" presId="urn:microsoft.com/office/officeart/2005/8/layout/pList2"/>
    <dgm:cxn modelId="{5D41F2E9-B98E-4E13-AFFC-32FFACB53762}" type="presOf" srcId="{DB305452-6B57-44F8-9CA3-9B3A4BB2D24C}" destId="{D6A66A50-35F8-4422-9342-6FEB2303B3FC}" srcOrd="0" destOrd="0" presId="urn:microsoft.com/office/officeart/2005/8/layout/pList2"/>
    <dgm:cxn modelId="{65E5C371-12B0-4231-B35B-65D2F17FF050}" type="presParOf" srcId="{E17FCE52-F191-4DB9-8EA2-77C42192A9C1}" destId="{64DBACA4-C736-4172-ADA7-20757E440260}" srcOrd="0" destOrd="0" presId="urn:microsoft.com/office/officeart/2005/8/layout/pList2"/>
    <dgm:cxn modelId="{CC38FF82-8AA5-4EC9-B7BE-C7A1E4C73EA8}" type="presParOf" srcId="{E17FCE52-F191-4DB9-8EA2-77C42192A9C1}" destId="{4BF56538-8191-4633-B4E4-7C228BC42478}" srcOrd="1" destOrd="0" presId="urn:microsoft.com/office/officeart/2005/8/layout/pList2"/>
    <dgm:cxn modelId="{6A64354F-2244-457B-86DC-FA1D6B16BFA4}" type="presParOf" srcId="{4BF56538-8191-4633-B4E4-7C228BC42478}" destId="{22DDAEBC-46D0-4F16-9885-8ECF87DEEFF1}" srcOrd="0" destOrd="0" presId="urn:microsoft.com/office/officeart/2005/8/layout/pList2"/>
    <dgm:cxn modelId="{CC8C24D4-B4A6-4D5A-ABAC-631C5F125777}" type="presParOf" srcId="{22DDAEBC-46D0-4F16-9885-8ECF87DEEFF1}" destId="{D6A66A50-35F8-4422-9342-6FEB2303B3FC}" srcOrd="0" destOrd="0" presId="urn:microsoft.com/office/officeart/2005/8/layout/pList2"/>
    <dgm:cxn modelId="{95D69D1D-1E3D-442D-9B4A-ABA7846B51F9}" type="presParOf" srcId="{22DDAEBC-46D0-4F16-9885-8ECF87DEEFF1}" destId="{3AB63BD5-ECA6-4A6C-B1A8-BDD36AD9B3B9}" srcOrd="1" destOrd="0" presId="urn:microsoft.com/office/officeart/2005/8/layout/pList2"/>
    <dgm:cxn modelId="{B783B5C9-3985-4A89-8A7D-684FB1DEC1A6}" type="presParOf" srcId="{22DDAEBC-46D0-4F16-9885-8ECF87DEEFF1}" destId="{0F104F6B-1EB1-4802-BE29-CC2D13C4D23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76B345-65AD-47E5-8BFF-7DBA40E74A6E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BFFA35A1-A31C-43B0-88FF-1844744868FD}">
      <dgm:prSet/>
      <dgm:spPr/>
      <dgm:t>
        <a:bodyPr/>
        <a:lstStyle/>
        <a:p>
          <a:pPr rtl="0"/>
          <a:r>
            <a:rPr lang="es-E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Cuando una nación no tuviera una ventaja absoluta con otro país, igual podía suceder que en dos productos los recursos productivos se aplicarían mas eficientemente a la producción de uno de los bienes que en el otro país.</a:t>
          </a:r>
          <a:endParaRPr lang="es-E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6B38743-278E-4491-8106-A7DF49BD0B80}" type="parTrans" cxnId="{FCBFB862-BDC6-4DBE-9C45-AB3FF06B6D26}">
      <dgm:prSet/>
      <dgm:spPr/>
      <dgm:t>
        <a:bodyPr/>
        <a:lstStyle/>
        <a:p>
          <a:endParaRPr lang="es-ES"/>
        </a:p>
      </dgm:t>
    </dgm:pt>
    <dgm:pt modelId="{BB24DB0C-1601-4D7E-BB55-E2DF6D69DC91}" type="sibTrans" cxnId="{FCBFB862-BDC6-4DBE-9C45-AB3FF06B6D26}">
      <dgm:prSet/>
      <dgm:spPr/>
      <dgm:t>
        <a:bodyPr/>
        <a:lstStyle/>
        <a:p>
          <a:endParaRPr lang="es-ES"/>
        </a:p>
      </dgm:t>
    </dgm:pt>
    <dgm:pt modelId="{FFE4F513-8AD6-44B3-8C49-FCC2CB6B1A40}">
      <dgm:prSet/>
      <dgm:spPr/>
      <dgm:t>
        <a:bodyPr/>
        <a:lstStyle/>
        <a:p>
          <a:pPr rtl="0"/>
          <a:r>
            <a:rPr lang="es-C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Esto le permitiría, aun sin gozar de ventajas absolutas, especializarse en la producción de ese bien.</a:t>
          </a:r>
          <a:endParaRPr lang="es-E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3E52FA5-E510-48C3-990B-3BCB7C805624}" type="parTrans" cxnId="{3839CBBA-A37F-442A-A7F4-0BAA82947525}">
      <dgm:prSet/>
      <dgm:spPr/>
      <dgm:t>
        <a:bodyPr/>
        <a:lstStyle/>
        <a:p>
          <a:endParaRPr lang="es-ES"/>
        </a:p>
      </dgm:t>
    </dgm:pt>
    <dgm:pt modelId="{A7659C10-7CF9-47DB-B32C-17B6867310BB}" type="sibTrans" cxnId="{3839CBBA-A37F-442A-A7F4-0BAA82947525}">
      <dgm:prSet/>
      <dgm:spPr/>
      <dgm:t>
        <a:bodyPr/>
        <a:lstStyle/>
        <a:p>
          <a:endParaRPr lang="es-ES"/>
        </a:p>
      </dgm:t>
    </dgm:pt>
    <dgm:pt modelId="{2BC6A1B5-786C-42D1-9466-85889F14A046}">
      <dgm:prSet/>
      <dgm:spPr/>
      <dgm:t>
        <a:bodyPr/>
        <a:lstStyle/>
        <a:p>
          <a:pPr rtl="0"/>
          <a:r>
            <a:rPr lang="es-C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economista David Ricardo modifica esta teoría en términos de ventajas comparativa. </a:t>
          </a:r>
          <a:endParaRPr lang="es-ES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2B26312-462D-4EA7-9AAE-A8CB6E501F70}" type="parTrans" cxnId="{54EB4D64-7D6D-4A57-9A42-E6AE856A80AF}">
      <dgm:prSet/>
      <dgm:spPr/>
      <dgm:t>
        <a:bodyPr/>
        <a:lstStyle/>
        <a:p>
          <a:endParaRPr lang="es-ES"/>
        </a:p>
      </dgm:t>
    </dgm:pt>
    <dgm:pt modelId="{9CC97BCD-1AEE-42EA-8819-CCF6A81D3F15}" type="sibTrans" cxnId="{54EB4D64-7D6D-4A57-9A42-E6AE856A80AF}">
      <dgm:prSet/>
      <dgm:spPr/>
      <dgm:t>
        <a:bodyPr/>
        <a:lstStyle/>
        <a:p>
          <a:endParaRPr lang="es-ES"/>
        </a:p>
      </dgm:t>
    </dgm:pt>
    <dgm:pt modelId="{A10D658C-4A77-4F08-87F2-2F991A16EF16}" type="pres">
      <dgm:prSet presAssocID="{9B76B345-65AD-47E5-8BFF-7DBA40E74A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3F5AFB-7EBF-4A34-AEDA-F8D4BA122ACD}" type="pres">
      <dgm:prSet presAssocID="{9B76B345-65AD-47E5-8BFF-7DBA40E74A6E}" presName="arrow" presStyleLbl="bgShp" presStyleIdx="0" presStyleCnt="1"/>
      <dgm:spPr/>
    </dgm:pt>
    <dgm:pt modelId="{59CCFECB-196F-40E2-8B2D-E2F375E38E1D}" type="pres">
      <dgm:prSet presAssocID="{9B76B345-65AD-47E5-8BFF-7DBA40E74A6E}" presName="points" presStyleCnt="0"/>
      <dgm:spPr/>
    </dgm:pt>
    <dgm:pt modelId="{9B0F4AA0-47AC-47FE-B7A0-D1E8C1E4488C}" type="pres">
      <dgm:prSet presAssocID="{BFFA35A1-A31C-43B0-88FF-1844744868FD}" presName="compositeA" presStyleCnt="0"/>
      <dgm:spPr/>
    </dgm:pt>
    <dgm:pt modelId="{13F037CB-5EE0-4DFC-BB76-39D12CD24A4A}" type="pres">
      <dgm:prSet presAssocID="{BFFA35A1-A31C-43B0-88FF-1844744868F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F091A8-EB25-4EE9-A5F4-889D25091382}" type="pres">
      <dgm:prSet presAssocID="{BFFA35A1-A31C-43B0-88FF-1844744868FD}" presName="circleA" presStyleLbl="node1" presStyleIdx="0" presStyleCnt="3"/>
      <dgm:spPr/>
    </dgm:pt>
    <dgm:pt modelId="{54D0E8AF-4854-4969-8552-1683C68FE6B4}" type="pres">
      <dgm:prSet presAssocID="{BFFA35A1-A31C-43B0-88FF-1844744868FD}" presName="spaceA" presStyleCnt="0"/>
      <dgm:spPr/>
    </dgm:pt>
    <dgm:pt modelId="{7C0CFE24-5135-46A3-ABA5-2AF7C0346F1F}" type="pres">
      <dgm:prSet presAssocID="{BB24DB0C-1601-4D7E-BB55-E2DF6D69DC91}" presName="space" presStyleCnt="0"/>
      <dgm:spPr/>
    </dgm:pt>
    <dgm:pt modelId="{9E4A3506-1FE5-48E1-8C43-4B6662E7636D}" type="pres">
      <dgm:prSet presAssocID="{FFE4F513-8AD6-44B3-8C49-FCC2CB6B1A40}" presName="compositeB" presStyleCnt="0"/>
      <dgm:spPr/>
    </dgm:pt>
    <dgm:pt modelId="{9406205D-33DF-4ECF-A938-78B9A27659BA}" type="pres">
      <dgm:prSet presAssocID="{FFE4F513-8AD6-44B3-8C49-FCC2CB6B1A40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4AB77-BFE7-4D92-BE89-EDECC2F1C9C8}" type="pres">
      <dgm:prSet presAssocID="{FFE4F513-8AD6-44B3-8C49-FCC2CB6B1A40}" presName="circleB" presStyleLbl="node1" presStyleIdx="1" presStyleCnt="3"/>
      <dgm:spPr/>
    </dgm:pt>
    <dgm:pt modelId="{94BE8C6A-D2A1-42A8-AB94-C7C6B7EC1595}" type="pres">
      <dgm:prSet presAssocID="{FFE4F513-8AD6-44B3-8C49-FCC2CB6B1A40}" presName="spaceB" presStyleCnt="0"/>
      <dgm:spPr/>
    </dgm:pt>
    <dgm:pt modelId="{78B6D227-BD97-4CD2-A290-7B818868F30A}" type="pres">
      <dgm:prSet presAssocID="{A7659C10-7CF9-47DB-B32C-17B6867310BB}" presName="space" presStyleCnt="0"/>
      <dgm:spPr/>
    </dgm:pt>
    <dgm:pt modelId="{6853F75D-C9C3-4CE9-830A-7CDF4DA72F26}" type="pres">
      <dgm:prSet presAssocID="{2BC6A1B5-786C-42D1-9466-85889F14A046}" presName="compositeA" presStyleCnt="0"/>
      <dgm:spPr/>
    </dgm:pt>
    <dgm:pt modelId="{4D865445-C01F-48EC-8C77-7BE5917F978E}" type="pres">
      <dgm:prSet presAssocID="{2BC6A1B5-786C-42D1-9466-85889F14A04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906CA-5EDF-4609-81EA-B0A86A657F2D}" type="pres">
      <dgm:prSet presAssocID="{2BC6A1B5-786C-42D1-9466-85889F14A046}" presName="circleA" presStyleLbl="node1" presStyleIdx="2" presStyleCnt="3"/>
      <dgm:spPr/>
    </dgm:pt>
    <dgm:pt modelId="{6E409AFF-2A78-43DA-A3D5-8F83EF576329}" type="pres">
      <dgm:prSet presAssocID="{2BC6A1B5-786C-42D1-9466-85889F14A046}" presName="spaceA" presStyleCnt="0"/>
      <dgm:spPr/>
    </dgm:pt>
  </dgm:ptLst>
  <dgm:cxnLst>
    <dgm:cxn modelId="{C17E0A80-64A0-4C49-AA98-C0C81D7E7311}" type="presOf" srcId="{2BC6A1B5-786C-42D1-9466-85889F14A046}" destId="{4D865445-C01F-48EC-8C77-7BE5917F978E}" srcOrd="0" destOrd="0" presId="urn:microsoft.com/office/officeart/2005/8/layout/hProcess11"/>
    <dgm:cxn modelId="{47FB4E29-D3A4-46E8-8992-53F11A2BBF87}" type="presOf" srcId="{BFFA35A1-A31C-43B0-88FF-1844744868FD}" destId="{13F037CB-5EE0-4DFC-BB76-39D12CD24A4A}" srcOrd="0" destOrd="0" presId="urn:microsoft.com/office/officeart/2005/8/layout/hProcess11"/>
    <dgm:cxn modelId="{FCBFB862-BDC6-4DBE-9C45-AB3FF06B6D26}" srcId="{9B76B345-65AD-47E5-8BFF-7DBA40E74A6E}" destId="{BFFA35A1-A31C-43B0-88FF-1844744868FD}" srcOrd="0" destOrd="0" parTransId="{16B38743-278E-4491-8106-A7DF49BD0B80}" sibTransId="{BB24DB0C-1601-4D7E-BB55-E2DF6D69DC91}"/>
    <dgm:cxn modelId="{0BB0A75B-E786-4BEC-BD2A-020FCC260B4D}" type="presOf" srcId="{FFE4F513-8AD6-44B3-8C49-FCC2CB6B1A40}" destId="{9406205D-33DF-4ECF-A938-78B9A27659BA}" srcOrd="0" destOrd="0" presId="urn:microsoft.com/office/officeart/2005/8/layout/hProcess11"/>
    <dgm:cxn modelId="{DC444BA4-3ECF-4A8A-A9B2-0B2D7F7ADFCF}" type="presOf" srcId="{9B76B345-65AD-47E5-8BFF-7DBA40E74A6E}" destId="{A10D658C-4A77-4F08-87F2-2F991A16EF16}" srcOrd="0" destOrd="0" presId="urn:microsoft.com/office/officeart/2005/8/layout/hProcess11"/>
    <dgm:cxn modelId="{3839CBBA-A37F-442A-A7F4-0BAA82947525}" srcId="{9B76B345-65AD-47E5-8BFF-7DBA40E74A6E}" destId="{FFE4F513-8AD6-44B3-8C49-FCC2CB6B1A40}" srcOrd="1" destOrd="0" parTransId="{23E52FA5-E510-48C3-990B-3BCB7C805624}" sibTransId="{A7659C10-7CF9-47DB-B32C-17B6867310BB}"/>
    <dgm:cxn modelId="{54EB4D64-7D6D-4A57-9A42-E6AE856A80AF}" srcId="{9B76B345-65AD-47E5-8BFF-7DBA40E74A6E}" destId="{2BC6A1B5-786C-42D1-9466-85889F14A046}" srcOrd="2" destOrd="0" parTransId="{A2B26312-462D-4EA7-9AAE-A8CB6E501F70}" sibTransId="{9CC97BCD-1AEE-42EA-8819-CCF6A81D3F15}"/>
    <dgm:cxn modelId="{F44B0095-F05B-4E70-A7AC-68C611F3580D}" type="presParOf" srcId="{A10D658C-4A77-4F08-87F2-2F991A16EF16}" destId="{C83F5AFB-7EBF-4A34-AEDA-F8D4BA122ACD}" srcOrd="0" destOrd="0" presId="urn:microsoft.com/office/officeart/2005/8/layout/hProcess11"/>
    <dgm:cxn modelId="{B60C3A86-7488-49F6-9BA2-6EBB0497DEB1}" type="presParOf" srcId="{A10D658C-4A77-4F08-87F2-2F991A16EF16}" destId="{59CCFECB-196F-40E2-8B2D-E2F375E38E1D}" srcOrd="1" destOrd="0" presId="urn:microsoft.com/office/officeart/2005/8/layout/hProcess11"/>
    <dgm:cxn modelId="{C70646DF-3533-46F1-ABBB-A33BB86BE387}" type="presParOf" srcId="{59CCFECB-196F-40E2-8B2D-E2F375E38E1D}" destId="{9B0F4AA0-47AC-47FE-B7A0-D1E8C1E4488C}" srcOrd="0" destOrd="0" presId="urn:microsoft.com/office/officeart/2005/8/layout/hProcess11"/>
    <dgm:cxn modelId="{B80B4426-44B4-4797-864A-064A2343C944}" type="presParOf" srcId="{9B0F4AA0-47AC-47FE-B7A0-D1E8C1E4488C}" destId="{13F037CB-5EE0-4DFC-BB76-39D12CD24A4A}" srcOrd="0" destOrd="0" presId="urn:microsoft.com/office/officeart/2005/8/layout/hProcess11"/>
    <dgm:cxn modelId="{3D55582A-35FF-4427-A7AE-8C0F0A8FE58F}" type="presParOf" srcId="{9B0F4AA0-47AC-47FE-B7A0-D1E8C1E4488C}" destId="{DEF091A8-EB25-4EE9-A5F4-889D25091382}" srcOrd="1" destOrd="0" presId="urn:microsoft.com/office/officeart/2005/8/layout/hProcess11"/>
    <dgm:cxn modelId="{4E44CCEE-D19A-435D-A9DD-95D22A1108BE}" type="presParOf" srcId="{9B0F4AA0-47AC-47FE-B7A0-D1E8C1E4488C}" destId="{54D0E8AF-4854-4969-8552-1683C68FE6B4}" srcOrd="2" destOrd="0" presId="urn:microsoft.com/office/officeart/2005/8/layout/hProcess11"/>
    <dgm:cxn modelId="{E0340EF4-B758-4765-B609-54BE16B526F0}" type="presParOf" srcId="{59CCFECB-196F-40E2-8B2D-E2F375E38E1D}" destId="{7C0CFE24-5135-46A3-ABA5-2AF7C0346F1F}" srcOrd="1" destOrd="0" presId="urn:microsoft.com/office/officeart/2005/8/layout/hProcess11"/>
    <dgm:cxn modelId="{9193579D-2D96-49DA-8B4C-0B3E2F07AC63}" type="presParOf" srcId="{59CCFECB-196F-40E2-8B2D-E2F375E38E1D}" destId="{9E4A3506-1FE5-48E1-8C43-4B6662E7636D}" srcOrd="2" destOrd="0" presId="urn:microsoft.com/office/officeart/2005/8/layout/hProcess11"/>
    <dgm:cxn modelId="{C43407D6-05BF-4A3C-B897-908DB4A16BFB}" type="presParOf" srcId="{9E4A3506-1FE5-48E1-8C43-4B6662E7636D}" destId="{9406205D-33DF-4ECF-A938-78B9A27659BA}" srcOrd="0" destOrd="0" presId="urn:microsoft.com/office/officeart/2005/8/layout/hProcess11"/>
    <dgm:cxn modelId="{E1DE6B7E-C5C3-4EDC-B5C6-D8AFA2198ECE}" type="presParOf" srcId="{9E4A3506-1FE5-48E1-8C43-4B6662E7636D}" destId="{BA84AB77-BFE7-4D92-BE89-EDECC2F1C9C8}" srcOrd="1" destOrd="0" presId="urn:microsoft.com/office/officeart/2005/8/layout/hProcess11"/>
    <dgm:cxn modelId="{AF279402-82F5-4F13-9B43-87E54DB237F3}" type="presParOf" srcId="{9E4A3506-1FE5-48E1-8C43-4B6662E7636D}" destId="{94BE8C6A-D2A1-42A8-AB94-C7C6B7EC1595}" srcOrd="2" destOrd="0" presId="urn:microsoft.com/office/officeart/2005/8/layout/hProcess11"/>
    <dgm:cxn modelId="{2BEB2FC3-1E7B-470F-A0EE-82B1BD704B41}" type="presParOf" srcId="{59CCFECB-196F-40E2-8B2D-E2F375E38E1D}" destId="{78B6D227-BD97-4CD2-A290-7B818868F30A}" srcOrd="3" destOrd="0" presId="urn:microsoft.com/office/officeart/2005/8/layout/hProcess11"/>
    <dgm:cxn modelId="{EE4E437E-4AE0-4D5F-8BAA-00248DDDEE5A}" type="presParOf" srcId="{59CCFECB-196F-40E2-8B2D-E2F375E38E1D}" destId="{6853F75D-C9C3-4CE9-830A-7CDF4DA72F26}" srcOrd="4" destOrd="0" presId="urn:microsoft.com/office/officeart/2005/8/layout/hProcess11"/>
    <dgm:cxn modelId="{FA0B24CE-5799-4AA5-9FA8-D1358455CA7D}" type="presParOf" srcId="{6853F75D-C9C3-4CE9-830A-7CDF4DA72F26}" destId="{4D865445-C01F-48EC-8C77-7BE5917F978E}" srcOrd="0" destOrd="0" presId="urn:microsoft.com/office/officeart/2005/8/layout/hProcess11"/>
    <dgm:cxn modelId="{B460BC2A-6C2F-4BBE-862C-4AA3BCBEE9A6}" type="presParOf" srcId="{6853F75D-C9C3-4CE9-830A-7CDF4DA72F26}" destId="{ADA906CA-5EDF-4609-81EA-B0A86A657F2D}" srcOrd="1" destOrd="0" presId="urn:microsoft.com/office/officeart/2005/8/layout/hProcess11"/>
    <dgm:cxn modelId="{826EEF49-B6CE-4E7A-AEAE-C890FC4CDA87}" type="presParOf" srcId="{6853F75D-C9C3-4CE9-830A-7CDF4DA72F26}" destId="{6E409AFF-2A78-43DA-A3D5-8F83EF57632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24B0C-6080-493C-A86B-336FE8F376C5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B267D56-AB47-4428-A74C-A0BF41A14EBD}">
      <dgm:prSet custT="1"/>
      <dgm:spPr/>
      <dgm:t>
        <a:bodyPr/>
        <a:lstStyle/>
        <a:p>
          <a:pPr algn="ctr" rtl="0"/>
          <a:r>
            <a:rPr lang="es-E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 ventaja es resultado de que los países tienen distintos factores de producción.</a:t>
          </a:r>
          <a:endParaRPr lang="es-ES" sz="20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BB5EEFD-F43E-4C6F-A14A-F1A4438F492A}" type="parTrans" cxnId="{23FD31A9-FA4E-415C-97C7-7ECF43B969DF}">
      <dgm:prSet/>
      <dgm:spPr/>
      <dgm:t>
        <a:bodyPr/>
        <a:lstStyle/>
        <a:p>
          <a:endParaRPr lang="es-ES"/>
        </a:p>
      </dgm:t>
    </dgm:pt>
    <dgm:pt modelId="{B54B60A2-CB09-4876-B99D-A4E00B32C143}" type="sibTrans" cxnId="{23FD31A9-FA4E-415C-97C7-7ECF43B969DF}">
      <dgm:prSet/>
      <dgm:spPr/>
      <dgm:t>
        <a:bodyPr/>
        <a:lstStyle/>
        <a:p>
          <a:endParaRPr lang="es-ES"/>
        </a:p>
      </dgm:t>
    </dgm:pt>
    <dgm:pt modelId="{14F153D2-36AB-4373-A0C8-F58AD8DC80D3}">
      <dgm:prSet custT="1"/>
      <dgm:spPr/>
      <dgm:t>
        <a:bodyPr/>
        <a:lstStyle/>
        <a:p>
          <a:pPr algn="ctr" rtl="0"/>
          <a:r>
            <a:rPr lang="es-E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Dotación de Factores: T, T, K.</a:t>
          </a:r>
          <a:endParaRPr lang="es-ES" sz="20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4578F8B-5920-426B-BEB3-4729DE5B075E}" type="parTrans" cxnId="{1EEA7478-29B3-466D-BC73-2E44F6376835}">
      <dgm:prSet/>
      <dgm:spPr/>
      <dgm:t>
        <a:bodyPr/>
        <a:lstStyle/>
        <a:p>
          <a:endParaRPr lang="es-ES"/>
        </a:p>
      </dgm:t>
    </dgm:pt>
    <dgm:pt modelId="{3282F554-99E9-436A-B9DE-DDC0DE9829AC}" type="sibTrans" cxnId="{1EEA7478-29B3-466D-BC73-2E44F6376835}">
      <dgm:prSet/>
      <dgm:spPr/>
      <dgm:t>
        <a:bodyPr/>
        <a:lstStyle/>
        <a:p>
          <a:endParaRPr lang="es-ES"/>
        </a:p>
      </dgm:t>
    </dgm:pt>
    <dgm:pt modelId="{ECE2DD97-2E39-41CB-A35E-0AC13AE27EC7}">
      <dgm:prSet custT="1"/>
      <dgm:spPr/>
      <dgm:t>
        <a:bodyPr/>
        <a:lstStyle/>
        <a:p>
          <a:pPr algn="ctr" rtl="0"/>
          <a:r>
            <a:rPr lang="es-E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Los países </a:t>
          </a:r>
          <a:r>
            <a:rPr lang="es-ES" sz="2000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exportaran</a:t>
          </a:r>
          <a:r>
            <a:rPr lang="es-E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los </a:t>
          </a:r>
          <a:r>
            <a:rPr lang="es-ES" sz="20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bb</a:t>
          </a:r>
          <a:r>
            <a:rPr lang="es-E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que aprovechan mas los </a:t>
          </a:r>
          <a:r>
            <a:rPr lang="es-ES" sz="2000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factores que abundan</a:t>
          </a:r>
          <a:r>
            <a:rPr lang="es-E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en su suelo e </a:t>
          </a:r>
          <a:r>
            <a:rPr lang="es-ES" sz="2000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importaran los que son escasos. </a:t>
          </a:r>
          <a:endParaRPr lang="es-ES" sz="20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910DC13-5022-4046-8CFF-D68233F86B15}" type="parTrans" cxnId="{F65A6A80-E622-49D7-AC3C-E530A7594AF4}">
      <dgm:prSet/>
      <dgm:spPr/>
      <dgm:t>
        <a:bodyPr/>
        <a:lstStyle/>
        <a:p>
          <a:endParaRPr lang="es-ES"/>
        </a:p>
      </dgm:t>
    </dgm:pt>
    <dgm:pt modelId="{57CDE98B-8272-4670-AE3B-F1BC654E1458}" type="sibTrans" cxnId="{F65A6A80-E622-49D7-AC3C-E530A7594AF4}">
      <dgm:prSet/>
      <dgm:spPr/>
      <dgm:t>
        <a:bodyPr/>
        <a:lstStyle/>
        <a:p>
          <a:endParaRPr lang="es-ES"/>
        </a:p>
      </dgm:t>
    </dgm:pt>
    <dgm:pt modelId="{121E7715-4EE4-478A-9F49-F57DBB79598E}" type="pres">
      <dgm:prSet presAssocID="{ADD24B0C-6080-493C-A86B-336FE8F376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599A62-DA7D-4752-AEEA-3DD629F14A50}" type="pres">
      <dgm:prSet presAssocID="{CB267D56-AB47-4428-A74C-A0BF41A14EBD}" presName="comp" presStyleCnt="0"/>
      <dgm:spPr/>
    </dgm:pt>
    <dgm:pt modelId="{C6636B11-EA77-4D17-96CE-0D222F91D816}" type="pres">
      <dgm:prSet presAssocID="{CB267D56-AB47-4428-A74C-A0BF41A14EBD}" presName="box" presStyleLbl="node1" presStyleIdx="0" presStyleCnt="3"/>
      <dgm:spPr/>
      <dgm:t>
        <a:bodyPr/>
        <a:lstStyle/>
        <a:p>
          <a:endParaRPr lang="es-ES"/>
        </a:p>
      </dgm:t>
    </dgm:pt>
    <dgm:pt modelId="{CF604387-EE05-4D4E-9109-0E8DA7EECC28}" type="pres">
      <dgm:prSet presAssocID="{CB267D56-AB47-4428-A74C-A0BF41A14EB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546D2A-8829-49FF-98B3-66957BC851ED}" type="pres">
      <dgm:prSet presAssocID="{CB267D56-AB47-4428-A74C-A0BF41A14E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D7753-3EC7-44D2-87D5-3346FD46BD3A}" type="pres">
      <dgm:prSet presAssocID="{B54B60A2-CB09-4876-B99D-A4E00B32C143}" presName="spacer" presStyleCnt="0"/>
      <dgm:spPr/>
    </dgm:pt>
    <dgm:pt modelId="{C63C9C2E-7DBC-4A8A-BB2B-AB920EE4BD55}" type="pres">
      <dgm:prSet presAssocID="{14F153D2-36AB-4373-A0C8-F58AD8DC80D3}" presName="comp" presStyleCnt="0"/>
      <dgm:spPr/>
    </dgm:pt>
    <dgm:pt modelId="{B4877F06-0E93-4886-9B07-EC07F2254B59}" type="pres">
      <dgm:prSet presAssocID="{14F153D2-36AB-4373-A0C8-F58AD8DC80D3}" presName="box" presStyleLbl="node1" presStyleIdx="1" presStyleCnt="3"/>
      <dgm:spPr/>
      <dgm:t>
        <a:bodyPr/>
        <a:lstStyle/>
        <a:p>
          <a:endParaRPr lang="es-ES"/>
        </a:p>
      </dgm:t>
    </dgm:pt>
    <dgm:pt modelId="{476EFE42-9F24-4A5A-A7E5-28560EA1DBF3}" type="pres">
      <dgm:prSet presAssocID="{14F153D2-36AB-4373-A0C8-F58AD8DC80D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373E66-1A23-4A37-96DD-14DC3B81A345}" type="pres">
      <dgm:prSet presAssocID="{14F153D2-36AB-4373-A0C8-F58AD8DC80D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0BDB44-24D9-43BA-BE67-6187C95C9178}" type="pres">
      <dgm:prSet presAssocID="{3282F554-99E9-436A-B9DE-DDC0DE9829AC}" presName="spacer" presStyleCnt="0"/>
      <dgm:spPr/>
    </dgm:pt>
    <dgm:pt modelId="{D8A5CD6E-3753-41F7-8618-543C44CAE4D2}" type="pres">
      <dgm:prSet presAssocID="{ECE2DD97-2E39-41CB-A35E-0AC13AE27EC7}" presName="comp" presStyleCnt="0"/>
      <dgm:spPr/>
    </dgm:pt>
    <dgm:pt modelId="{A446098F-E794-4E21-A3A6-ECE48A5CD9F8}" type="pres">
      <dgm:prSet presAssocID="{ECE2DD97-2E39-41CB-A35E-0AC13AE27EC7}" presName="box" presStyleLbl="node1" presStyleIdx="2" presStyleCnt="3"/>
      <dgm:spPr/>
      <dgm:t>
        <a:bodyPr/>
        <a:lstStyle/>
        <a:p>
          <a:endParaRPr lang="es-ES"/>
        </a:p>
      </dgm:t>
    </dgm:pt>
    <dgm:pt modelId="{C40AC44D-A9AD-4BBB-94F9-3EA995F8AC84}" type="pres">
      <dgm:prSet presAssocID="{ECE2DD97-2E39-41CB-A35E-0AC13AE27EC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AC4BB7B-B79C-400D-A9C4-821AA044F23F}" type="pres">
      <dgm:prSet presAssocID="{ECE2DD97-2E39-41CB-A35E-0AC13AE27EC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1B48E3-ECB1-4094-878C-D6A9436AA1A4}" type="presOf" srcId="{14F153D2-36AB-4373-A0C8-F58AD8DC80D3}" destId="{B4877F06-0E93-4886-9B07-EC07F2254B59}" srcOrd="0" destOrd="0" presId="urn:microsoft.com/office/officeart/2005/8/layout/vList4"/>
    <dgm:cxn modelId="{E7E6492F-38EE-4A86-BE4D-868ECC6C05F8}" type="presOf" srcId="{ECE2DD97-2E39-41CB-A35E-0AC13AE27EC7}" destId="{A446098F-E794-4E21-A3A6-ECE48A5CD9F8}" srcOrd="0" destOrd="0" presId="urn:microsoft.com/office/officeart/2005/8/layout/vList4"/>
    <dgm:cxn modelId="{5E5677BF-139E-4B3E-B1F9-36D235A9B6FC}" type="presOf" srcId="{ADD24B0C-6080-493C-A86B-336FE8F376C5}" destId="{121E7715-4EE4-478A-9F49-F57DBB79598E}" srcOrd="0" destOrd="0" presId="urn:microsoft.com/office/officeart/2005/8/layout/vList4"/>
    <dgm:cxn modelId="{FB343C5E-1E5C-4D64-A113-C2C38D060927}" type="presOf" srcId="{ECE2DD97-2E39-41CB-A35E-0AC13AE27EC7}" destId="{DAC4BB7B-B79C-400D-A9C4-821AA044F23F}" srcOrd="1" destOrd="0" presId="urn:microsoft.com/office/officeart/2005/8/layout/vList4"/>
    <dgm:cxn modelId="{1EEA7478-29B3-466D-BC73-2E44F6376835}" srcId="{ADD24B0C-6080-493C-A86B-336FE8F376C5}" destId="{14F153D2-36AB-4373-A0C8-F58AD8DC80D3}" srcOrd="1" destOrd="0" parTransId="{A4578F8B-5920-426B-BEB3-4729DE5B075E}" sibTransId="{3282F554-99E9-436A-B9DE-DDC0DE9829AC}"/>
    <dgm:cxn modelId="{F65A6A80-E622-49D7-AC3C-E530A7594AF4}" srcId="{ADD24B0C-6080-493C-A86B-336FE8F376C5}" destId="{ECE2DD97-2E39-41CB-A35E-0AC13AE27EC7}" srcOrd="2" destOrd="0" parTransId="{7910DC13-5022-4046-8CFF-D68233F86B15}" sibTransId="{57CDE98B-8272-4670-AE3B-F1BC654E1458}"/>
    <dgm:cxn modelId="{BC763A0F-EDB6-4155-A89D-36412EA12862}" type="presOf" srcId="{CB267D56-AB47-4428-A74C-A0BF41A14EBD}" destId="{C6636B11-EA77-4D17-96CE-0D222F91D816}" srcOrd="0" destOrd="0" presId="urn:microsoft.com/office/officeart/2005/8/layout/vList4"/>
    <dgm:cxn modelId="{23FD31A9-FA4E-415C-97C7-7ECF43B969DF}" srcId="{ADD24B0C-6080-493C-A86B-336FE8F376C5}" destId="{CB267D56-AB47-4428-A74C-A0BF41A14EBD}" srcOrd="0" destOrd="0" parTransId="{0BB5EEFD-F43E-4C6F-A14A-F1A4438F492A}" sibTransId="{B54B60A2-CB09-4876-B99D-A4E00B32C143}"/>
    <dgm:cxn modelId="{E4DD89AE-72BA-4C68-99D6-312CB9D04E46}" type="presOf" srcId="{CB267D56-AB47-4428-A74C-A0BF41A14EBD}" destId="{17546D2A-8829-49FF-98B3-66957BC851ED}" srcOrd="1" destOrd="0" presId="urn:microsoft.com/office/officeart/2005/8/layout/vList4"/>
    <dgm:cxn modelId="{6CB98D63-BBFE-4B98-B301-4DC6FB06D39C}" type="presOf" srcId="{14F153D2-36AB-4373-A0C8-F58AD8DC80D3}" destId="{5E373E66-1A23-4A37-96DD-14DC3B81A345}" srcOrd="1" destOrd="0" presId="urn:microsoft.com/office/officeart/2005/8/layout/vList4"/>
    <dgm:cxn modelId="{FE977AB0-06A1-4CB6-B965-2F9620AB7BBA}" type="presParOf" srcId="{121E7715-4EE4-478A-9F49-F57DBB79598E}" destId="{14599A62-DA7D-4752-AEEA-3DD629F14A50}" srcOrd="0" destOrd="0" presId="urn:microsoft.com/office/officeart/2005/8/layout/vList4"/>
    <dgm:cxn modelId="{3BD01F27-95C2-49FA-876E-8724F4A3744F}" type="presParOf" srcId="{14599A62-DA7D-4752-AEEA-3DD629F14A50}" destId="{C6636B11-EA77-4D17-96CE-0D222F91D816}" srcOrd="0" destOrd="0" presId="urn:microsoft.com/office/officeart/2005/8/layout/vList4"/>
    <dgm:cxn modelId="{331FD32F-AC8A-4E57-9761-8EFEA70CFED5}" type="presParOf" srcId="{14599A62-DA7D-4752-AEEA-3DD629F14A50}" destId="{CF604387-EE05-4D4E-9109-0E8DA7EECC28}" srcOrd="1" destOrd="0" presId="urn:microsoft.com/office/officeart/2005/8/layout/vList4"/>
    <dgm:cxn modelId="{E083FCA9-06C4-4AA6-9839-41EEE3174E8A}" type="presParOf" srcId="{14599A62-DA7D-4752-AEEA-3DD629F14A50}" destId="{17546D2A-8829-49FF-98B3-66957BC851ED}" srcOrd="2" destOrd="0" presId="urn:microsoft.com/office/officeart/2005/8/layout/vList4"/>
    <dgm:cxn modelId="{F2E23019-E1E1-4434-B49D-6A655D76F907}" type="presParOf" srcId="{121E7715-4EE4-478A-9F49-F57DBB79598E}" destId="{401D7753-3EC7-44D2-87D5-3346FD46BD3A}" srcOrd="1" destOrd="0" presId="urn:microsoft.com/office/officeart/2005/8/layout/vList4"/>
    <dgm:cxn modelId="{BCC182D9-8CDF-4C13-B142-51A239F95E9E}" type="presParOf" srcId="{121E7715-4EE4-478A-9F49-F57DBB79598E}" destId="{C63C9C2E-7DBC-4A8A-BB2B-AB920EE4BD55}" srcOrd="2" destOrd="0" presId="urn:microsoft.com/office/officeart/2005/8/layout/vList4"/>
    <dgm:cxn modelId="{FC866DCD-C6CB-4D62-9DE5-1715F78EA658}" type="presParOf" srcId="{C63C9C2E-7DBC-4A8A-BB2B-AB920EE4BD55}" destId="{B4877F06-0E93-4886-9B07-EC07F2254B59}" srcOrd="0" destOrd="0" presId="urn:microsoft.com/office/officeart/2005/8/layout/vList4"/>
    <dgm:cxn modelId="{8BAF7A6D-24DE-4117-938C-167DEC6DC276}" type="presParOf" srcId="{C63C9C2E-7DBC-4A8A-BB2B-AB920EE4BD55}" destId="{476EFE42-9F24-4A5A-A7E5-28560EA1DBF3}" srcOrd="1" destOrd="0" presId="urn:microsoft.com/office/officeart/2005/8/layout/vList4"/>
    <dgm:cxn modelId="{E7C99F88-9807-4286-914E-F78956C348E2}" type="presParOf" srcId="{C63C9C2E-7DBC-4A8A-BB2B-AB920EE4BD55}" destId="{5E373E66-1A23-4A37-96DD-14DC3B81A345}" srcOrd="2" destOrd="0" presId="urn:microsoft.com/office/officeart/2005/8/layout/vList4"/>
    <dgm:cxn modelId="{C4BCD606-7B98-467B-8BB6-4011B8A287AE}" type="presParOf" srcId="{121E7715-4EE4-478A-9F49-F57DBB79598E}" destId="{320BDB44-24D9-43BA-BE67-6187C95C9178}" srcOrd="3" destOrd="0" presId="urn:microsoft.com/office/officeart/2005/8/layout/vList4"/>
    <dgm:cxn modelId="{AA9B9B4C-BFEC-4894-837C-789245C94088}" type="presParOf" srcId="{121E7715-4EE4-478A-9F49-F57DBB79598E}" destId="{D8A5CD6E-3753-41F7-8618-543C44CAE4D2}" srcOrd="4" destOrd="0" presId="urn:microsoft.com/office/officeart/2005/8/layout/vList4"/>
    <dgm:cxn modelId="{E2CD0B3F-C948-499B-BA94-B5D351ECDC01}" type="presParOf" srcId="{D8A5CD6E-3753-41F7-8618-543C44CAE4D2}" destId="{A446098F-E794-4E21-A3A6-ECE48A5CD9F8}" srcOrd="0" destOrd="0" presId="urn:microsoft.com/office/officeart/2005/8/layout/vList4"/>
    <dgm:cxn modelId="{88C39968-7040-426F-820C-35D704BDAB79}" type="presParOf" srcId="{D8A5CD6E-3753-41F7-8618-543C44CAE4D2}" destId="{C40AC44D-A9AD-4BBB-94F9-3EA995F8AC84}" srcOrd="1" destOrd="0" presId="urn:microsoft.com/office/officeart/2005/8/layout/vList4"/>
    <dgm:cxn modelId="{EB1D3C6B-CBD6-4525-9A43-D056332423F3}" type="presParOf" srcId="{D8A5CD6E-3753-41F7-8618-543C44CAE4D2}" destId="{DAC4BB7B-B79C-400D-A9C4-821AA044F2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A66EC1-A94C-4F0E-B127-46EC9AB4EED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488059F8-20C2-41BE-B66C-2B7C404FEE87}">
      <dgm:prSet custT="1"/>
      <dgm:spPr/>
      <dgm:t>
        <a:bodyPr/>
        <a:lstStyle/>
        <a:p>
          <a:pPr algn="ctr" rtl="0"/>
          <a:r>
            <a:rPr lang="es-ES" sz="1500" dirty="0" smtClean="0"/>
            <a:t>“</a:t>
          </a:r>
          <a:r>
            <a: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 capacidad de las empresas de alcanzar economías de escala tiene importantes implicaciones en el comercio internacional.”</a:t>
          </a:r>
          <a:endParaRPr lang="es-ES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F196687-D103-4567-B386-103A1B7D5D70}" type="parTrans" cxnId="{C0F2C4AB-5B8F-41AC-95EC-8D8E6C3EFC98}">
      <dgm:prSet/>
      <dgm:spPr/>
      <dgm:t>
        <a:bodyPr/>
        <a:lstStyle/>
        <a:p>
          <a:endParaRPr lang="es-ES"/>
        </a:p>
      </dgm:t>
    </dgm:pt>
    <dgm:pt modelId="{765A347A-F201-454F-B34E-FC1180A1DA0A}" type="sibTrans" cxnId="{C0F2C4AB-5B8F-41AC-95EC-8D8E6C3EFC98}">
      <dgm:prSet/>
      <dgm:spPr/>
      <dgm:t>
        <a:bodyPr/>
        <a:lstStyle/>
        <a:p>
          <a:endParaRPr lang="es-ES"/>
        </a:p>
      </dgm:t>
    </dgm:pt>
    <dgm:pt modelId="{5417DBA5-9975-4B71-8F29-54E5F27C0686}">
      <dgm:prSet custT="1"/>
      <dgm:spPr/>
      <dgm:t>
        <a:bodyPr/>
        <a:lstStyle/>
        <a:p>
          <a:pPr algn="ctr" rtl="0"/>
          <a:r>
            <a:rPr lang="es-ES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comercio permite a una nación especializarse en la producción de ciertos productos, alcanzar economías escala, reduciendo los costos, al mismo tiempo que compra los bienes que no produce a otras naciones que se especialicen ellos </a:t>
          </a:r>
          <a:endParaRPr lang="es-ES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2D11B86-0CAA-4CA3-9112-5B62A1916097}" type="parTrans" cxnId="{5D57F43D-D9E5-441C-81B9-6150F8B0FA52}">
      <dgm:prSet/>
      <dgm:spPr/>
      <dgm:t>
        <a:bodyPr/>
        <a:lstStyle/>
        <a:p>
          <a:endParaRPr lang="es-ES"/>
        </a:p>
      </dgm:t>
    </dgm:pt>
    <dgm:pt modelId="{EE7A3AD6-AB6C-4CC6-910A-A0F81E824FE2}" type="sibTrans" cxnId="{5D57F43D-D9E5-441C-81B9-6150F8B0FA52}">
      <dgm:prSet/>
      <dgm:spPr/>
      <dgm:t>
        <a:bodyPr/>
        <a:lstStyle/>
        <a:p>
          <a:endParaRPr lang="es-ES"/>
        </a:p>
      </dgm:t>
    </dgm:pt>
    <dgm:pt modelId="{A3B32DD8-20E5-4807-8A29-A271ABAB355B}" type="pres">
      <dgm:prSet presAssocID="{A1A66EC1-A94C-4F0E-B127-46EC9AB4E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B1C46E-43BF-4425-AF74-CDC8CB32D7D3}" type="pres">
      <dgm:prSet presAssocID="{488059F8-20C2-41BE-B66C-2B7C404FEE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AA332-259B-421C-A0CB-8ED6CE6C6DA6}" type="pres">
      <dgm:prSet presAssocID="{765A347A-F201-454F-B34E-FC1180A1DA0A}" presName="spacer" presStyleCnt="0"/>
      <dgm:spPr/>
    </dgm:pt>
    <dgm:pt modelId="{A2D94F66-D20B-46F2-A4CA-31B4DDFC9107}" type="pres">
      <dgm:prSet presAssocID="{5417DBA5-9975-4B71-8F29-54E5F27C0686}" presName="parentText" presStyleLbl="node1" presStyleIdx="1" presStyleCnt="2" custLinFactY="4398" custLinFactNeighborX="46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F2C4AB-5B8F-41AC-95EC-8D8E6C3EFC98}" srcId="{A1A66EC1-A94C-4F0E-B127-46EC9AB4EEDE}" destId="{488059F8-20C2-41BE-B66C-2B7C404FEE87}" srcOrd="0" destOrd="0" parTransId="{0F196687-D103-4567-B386-103A1B7D5D70}" sibTransId="{765A347A-F201-454F-B34E-FC1180A1DA0A}"/>
    <dgm:cxn modelId="{D5C67819-4B68-43BE-81EF-FB0AD540A509}" type="presOf" srcId="{488059F8-20C2-41BE-B66C-2B7C404FEE87}" destId="{82B1C46E-43BF-4425-AF74-CDC8CB32D7D3}" srcOrd="0" destOrd="0" presId="urn:microsoft.com/office/officeart/2005/8/layout/vList2"/>
    <dgm:cxn modelId="{5D57F43D-D9E5-441C-81B9-6150F8B0FA52}" srcId="{A1A66EC1-A94C-4F0E-B127-46EC9AB4EEDE}" destId="{5417DBA5-9975-4B71-8F29-54E5F27C0686}" srcOrd="1" destOrd="0" parTransId="{32D11B86-0CAA-4CA3-9112-5B62A1916097}" sibTransId="{EE7A3AD6-AB6C-4CC6-910A-A0F81E824FE2}"/>
    <dgm:cxn modelId="{C1007BEA-8E58-4A99-A8BC-44D366286D5F}" type="presOf" srcId="{A1A66EC1-A94C-4F0E-B127-46EC9AB4EEDE}" destId="{A3B32DD8-20E5-4807-8A29-A271ABAB355B}" srcOrd="0" destOrd="0" presId="urn:microsoft.com/office/officeart/2005/8/layout/vList2"/>
    <dgm:cxn modelId="{44033D02-3D3F-452C-A0F9-7EDEEBCE4786}" type="presOf" srcId="{5417DBA5-9975-4B71-8F29-54E5F27C0686}" destId="{A2D94F66-D20B-46F2-A4CA-31B4DDFC9107}" srcOrd="0" destOrd="0" presId="urn:microsoft.com/office/officeart/2005/8/layout/vList2"/>
    <dgm:cxn modelId="{55F4078E-93FE-4F61-9617-21ED0ED873CC}" type="presParOf" srcId="{A3B32DD8-20E5-4807-8A29-A271ABAB355B}" destId="{82B1C46E-43BF-4425-AF74-CDC8CB32D7D3}" srcOrd="0" destOrd="0" presId="urn:microsoft.com/office/officeart/2005/8/layout/vList2"/>
    <dgm:cxn modelId="{580783EE-331B-4F89-B533-AAB277A10482}" type="presParOf" srcId="{A3B32DD8-20E5-4807-8A29-A271ABAB355B}" destId="{79FAA332-259B-421C-A0CB-8ED6CE6C6DA6}" srcOrd="1" destOrd="0" presId="urn:microsoft.com/office/officeart/2005/8/layout/vList2"/>
    <dgm:cxn modelId="{EF8B90B8-FF30-46A6-B344-33F954F4CC77}" type="presParOf" srcId="{A3B32DD8-20E5-4807-8A29-A271ABAB355B}" destId="{A2D94F66-D20B-46F2-A4CA-31B4DDFC91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FD0D-84EB-47F1-812F-10EB333646E4}">
      <dsp:nvSpPr>
        <dsp:cNvPr id="0" name=""/>
        <dsp:cNvSpPr/>
      </dsp:nvSpPr>
      <dsp:spPr>
        <a:xfrm>
          <a:off x="0" y="21543"/>
          <a:ext cx="4754880" cy="1934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La riqueza de una nación no se basa en la acumulación de metales preciosos.</a:t>
          </a:r>
          <a:endParaRPr lang="es-ES" sz="2300" kern="1200" dirty="0"/>
        </a:p>
      </dsp:txBody>
      <dsp:txXfrm>
        <a:off x="94418" y="115961"/>
        <a:ext cx="4566044" cy="1745320"/>
      </dsp:txXfrm>
    </dsp:sp>
    <dsp:sp modelId="{D674DB2A-B278-4A3D-A566-7AF06E2D3490}">
      <dsp:nvSpPr>
        <dsp:cNvPr id="0" name=""/>
        <dsp:cNvSpPr/>
      </dsp:nvSpPr>
      <dsp:spPr>
        <a:xfrm>
          <a:off x="0" y="2021940"/>
          <a:ext cx="4754880" cy="1934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Sino del impulso de la </a:t>
          </a:r>
          <a:r>
            <a:rPr lang="es-MX" sz="2300" i="1" u="sng" kern="1200" dirty="0" smtClean="0"/>
            <a:t>agricultura</a:t>
          </a:r>
          <a:r>
            <a:rPr lang="es-MX" sz="2300" kern="1200" dirty="0" smtClean="0"/>
            <a:t> como fuente de materias requeridas para el consumo humano y el desarrollo manufacturero</a:t>
          </a:r>
          <a:endParaRPr lang="es-ES" sz="2300" kern="1200" dirty="0"/>
        </a:p>
      </dsp:txBody>
      <dsp:txXfrm>
        <a:off x="94418" y="2116358"/>
        <a:ext cx="4566044" cy="1745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98C37-3D97-4306-8207-4EDE969202EA}">
      <dsp:nvSpPr>
        <dsp:cNvPr id="0" name=""/>
        <dsp:cNvSpPr/>
      </dsp:nvSpPr>
      <dsp:spPr>
        <a:xfrm>
          <a:off x="0" y="7379"/>
          <a:ext cx="4754880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C. I. aumenta el surtido de productos a los consumidores.</a:t>
          </a:r>
          <a:endParaRPr lang="es-ES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8485" y="65864"/>
        <a:ext cx="4637910" cy="1081110"/>
      </dsp:txXfrm>
    </dsp:sp>
    <dsp:sp modelId="{B8C8F4AF-9203-44DF-8197-D8F8E9796438}">
      <dsp:nvSpPr>
        <dsp:cNvPr id="0" name=""/>
        <dsp:cNvSpPr/>
      </dsp:nvSpPr>
      <dsp:spPr>
        <a:xfrm>
          <a:off x="0" y="1389779"/>
          <a:ext cx="4754880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Más variedad de productos y costos menores.</a:t>
          </a:r>
          <a:endParaRPr lang="es-ES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8485" y="1448264"/>
        <a:ext cx="4637910" cy="1081110"/>
      </dsp:txXfrm>
    </dsp:sp>
    <dsp:sp modelId="{503A253A-324C-4515-8AB5-CD07D3BDE37F}">
      <dsp:nvSpPr>
        <dsp:cNvPr id="0" name=""/>
        <dsp:cNvSpPr/>
      </dsp:nvSpPr>
      <dsp:spPr>
        <a:xfrm>
          <a:off x="0" y="2772180"/>
          <a:ext cx="4754880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Cada nación puede especializarse en una gama limitada de productos</a:t>
          </a:r>
          <a:endParaRPr lang="es-ES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8485" y="2830665"/>
        <a:ext cx="4637910" cy="1081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E6C6-00A8-429A-BC70-9AFFA8A65DB7}">
      <dsp:nvSpPr>
        <dsp:cNvPr id="0" name=""/>
        <dsp:cNvSpPr/>
      </dsp:nvSpPr>
      <dsp:spPr>
        <a:xfrm>
          <a:off x="807186" y="0"/>
          <a:ext cx="9148113" cy="318379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209F-DDD6-4D17-93E9-2CB3799C8CFA}">
      <dsp:nvSpPr>
        <dsp:cNvPr id="0" name=""/>
        <dsp:cNvSpPr/>
      </dsp:nvSpPr>
      <dsp:spPr>
        <a:xfrm>
          <a:off x="4729" y="955138"/>
          <a:ext cx="2067889" cy="12735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66897" y="1017306"/>
        <a:ext cx="1943553" cy="1149182"/>
      </dsp:txXfrm>
    </dsp:sp>
    <dsp:sp modelId="{E835CAB9-831F-4BDB-8F16-4427097350EC}">
      <dsp:nvSpPr>
        <dsp:cNvPr id="0" name=""/>
        <dsp:cNvSpPr/>
      </dsp:nvSpPr>
      <dsp:spPr>
        <a:xfrm>
          <a:off x="2176014" y="955138"/>
          <a:ext cx="2067889" cy="1273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a. Etapa primitiva o comunal:</a:t>
          </a:r>
          <a:endParaRPr lang="es-ES" sz="1600" kern="1200"/>
        </a:p>
      </dsp:txBody>
      <dsp:txXfrm>
        <a:off x="2238182" y="1017306"/>
        <a:ext cx="1943553" cy="1149182"/>
      </dsp:txXfrm>
    </dsp:sp>
    <dsp:sp modelId="{E88C88AB-F5D9-4A87-8681-F5590AE07729}">
      <dsp:nvSpPr>
        <dsp:cNvPr id="0" name=""/>
        <dsp:cNvSpPr/>
      </dsp:nvSpPr>
      <dsp:spPr>
        <a:xfrm>
          <a:off x="4347298" y="955138"/>
          <a:ext cx="2067889" cy="1273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No existen clases sociales ni propiedad privada.</a:t>
          </a:r>
          <a:endParaRPr lang="es-ES" sz="1600" kern="1200"/>
        </a:p>
      </dsp:txBody>
      <dsp:txXfrm>
        <a:off x="4409466" y="1017306"/>
        <a:ext cx="1943553" cy="1149182"/>
      </dsp:txXfrm>
    </dsp:sp>
    <dsp:sp modelId="{20BE7B1B-E88E-4251-AFBF-051B50429736}">
      <dsp:nvSpPr>
        <dsp:cNvPr id="0" name=""/>
        <dsp:cNvSpPr/>
      </dsp:nvSpPr>
      <dsp:spPr>
        <a:xfrm>
          <a:off x="6518582" y="955138"/>
          <a:ext cx="2067889" cy="1273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La vida del hombre se basaba en las fluctuaciones de la naturaleza.</a:t>
          </a:r>
          <a:endParaRPr lang="es-ES" sz="1600" kern="1200"/>
        </a:p>
      </dsp:txBody>
      <dsp:txXfrm>
        <a:off x="6580750" y="1017306"/>
        <a:ext cx="1943553" cy="1149182"/>
      </dsp:txXfrm>
    </dsp:sp>
    <dsp:sp modelId="{DAC7C750-1D9D-440F-96E3-9A781959F783}">
      <dsp:nvSpPr>
        <dsp:cNvPr id="0" name=""/>
        <dsp:cNvSpPr/>
      </dsp:nvSpPr>
      <dsp:spPr>
        <a:xfrm>
          <a:off x="8689867" y="955138"/>
          <a:ext cx="2067889" cy="1273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(Nómadas)</a:t>
          </a:r>
          <a:endParaRPr lang="es-ES" sz="1600" kern="1200"/>
        </a:p>
      </dsp:txBody>
      <dsp:txXfrm>
        <a:off x="8752035" y="1017306"/>
        <a:ext cx="1943553" cy="11491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8E764-A037-417A-BEDA-A3D943165161}">
      <dsp:nvSpPr>
        <dsp:cNvPr id="0" name=""/>
        <dsp:cNvSpPr/>
      </dsp:nvSpPr>
      <dsp:spPr>
        <a:xfrm>
          <a:off x="1066621" y="0"/>
          <a:ext cx="4927001" cy="4927001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A9E34-39F0-4F9F-BBD4-8FE8229DB2B5}">
      <dsp:nvSpPr>
        <dsp:cNvPr id="0" name=""/>
        <dsp:cNvSpPr/>
      </dsp:nvSpPr>
      <dsp:spPr>
        <a:xfrm>
          <a:off x="3530122" y="493181"/>
          <a:ext cx="3202550" cy="70055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b. Sociedad Esclavista:</a:t>
          </a:r>
          <a:endParaRPr lang="es-ES" sz="1400" kern="1200"/>
        </a:p>
      </dsp:txBody>
      <dsp:txXfrm>
        <a:off x="3564320" y="527379"/>
        <a:ext cx="3134154" cy="632161"/>
      </dsp:txXfrm>
    </dsp:sp>
    <dsp:sp modelId="{0CF2BA9F-4EF7-478B-9F91-0CBFF426ED76}">
      <dsp:nvSpPr>
        <dsp:cNvPr id="0" name=""/>
        <dsp:cNvSpPr/>
      </dsp:nvSpPr>
      <dsp:spPr>
        <a:xfrm>
          <a:off x="3530122" y="1281308"/>
          <a:ext cx="3202550" cy="70055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La propiedad sobre la libertad.</a:t>
          </a:r>
          <a:endParaRPr lang="es-ES" sz="1400" kern="1200"/>
        </a:p>
      </dsp:txBody>
      <dsp:txXfrm>
        <a:off x="3564320" y="1315506"/>
        <a:ext cx="3134154" cy="632161"/>
      </dsp:txXfrm>
    </dsp:sp>
    <dsp:sp modelId="{AE034352-C40A-427E-9924-CA86812CB884}">
      <dsp:nvSpPr>
        <dsp:cNvPr id="0" name=""/>
        <dsp:cNvSpPr/>
      </dsp:nvSpPr>
      <dsp:spPr>
        <a:xfrm>
          <a:off x="3530122" y="2069436"/>
          <a:ext cx="3202550" cy="70055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Se dan excedentes que permiten la explotación de una clase por otra.</a:t>
          </a:r>
          <a:endParaRPr lang="es-ES" sz="1400" kern="1200"/>
        </a:p>
      </dsp:txBody>
      <dsp:txXfrm>
        <a:off x="3564320" y="2103634"/>
        <a:ext cx="3134154" cy="632161"/>
      </dsp:txXfrm>
    </dsp:sp>
    <dsp:sp modelId="{79FB6D62-D209-4325-8432-1AC3C2ECA27A}">
      <dsp:nvSpPr>
        <dsp:cNvPr id="0" name=""/>
        <dsp:cNvSpPr/>
      </dsp:nvSpPr>
      <dsp:spPr>
        <a:xfrm>
          <a:off x="3530122" y="2857564"/>
          <a:ext cx="3202550" cy="70055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Clase dominante-dominada.    </a:t>
          </a:r>
          <a:endParaRPr lang="es-ES" sz="1400" kern="1200"/>
        </a:p>
      </dsp:txBody>
      <dsp:txXfrm>
        <a:off x="3564320" y="2891762"/>
        <a:ext cx="3134154" cy="632161"/>
      </dsp:txXfrm>
    </dsp:sp>
    <dsp:sp modelId="{593281BE-2457-41CC-AB06-B8EDF020F226}">
      <dsp:nvSpPr>
        <dsp:cNvPr id="0" name=""/>
        <dsp:cNvSpPr/>
      </dsp:nvSpPr>
      <dsp:spPr>
        <a:xfrm>
          <a:off x="3530122" y="3645692"/>
          <a:ext cx="3202550" cy="70055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Esclavo- Esclavista.</a:t>
          </a:r>
          <a:endParaRPr lang="es-ES" sz="1400" kern="1200"/>
        </a:p>
      </dsp:txBody>
      <dsp:txXfrm>
        <a:off x="3564320" y="3679890"/>
        <a:ext cx="3134154" cy="6321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355C-00A0-4B5D-9212-B897EEE0FC42}">
      <dsp:nvSpPr>
        <dsp:cNvPr id="0" name=""/>
        <dsp:cNvSpPr/>
      </dsp:nvSpPr>
      <dsp:spPr>
        <a:xfrm>
          <a:off x="1037293" y="0"/>
          <a:ext cx="4360612" cy="4360612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D8198-5C52-4774-B21A-E52AD6997B2B}">
      <dsp:nvSpPr>
        <dsp:cNvPr id="0" name=""/>
        <dsp:cNvSpPr/>
      </dsp:nvSpPr>
      <dsp:spPr>
        <a:xfrm>
          <a:off x="3217599" y="438403"/>
          <a:ext cx="2834397" cy="1032238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Medio de Producción: La Tierra</a:t>
          </a:r>
          <a:endParaRPr lang="es-ES" sz="1500" kern="1200"/>
        </a:p>
      </dsp:txBody>
      <dsp:txXfrm>
        <a:off x="3267989" y="488793"/>
        <a:ext cx="2733617" cy="931458"/>
      </dsp:txXfrm>
    </dsp:sp>
    <dsp:sp modelId="{E137CB18-B4C7-4AA0-87FB-B82B4C676DAD}">
      <dsp:nvSpPr>
        <dsp:cNvPr id="0" name=""/>
        <dsp:cNvSpPr/>
      </dsp:nvSpPr>
      <dsp:spPr>
        <a:xfrm>
          <a:off x="3217599" y="1599671"/>
          <a:ext cx="2834397" cy="1032238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Desarrollo tecnológico que fomenta una abundancia y mayor seguridad económica.</a:t>
          </a:r>
          <a:endParaRPr lang="es-ES" sz="1500" kern="1200"/>
        </a:p>
      </dsp:txBody>
      <dsp:txXfrm>
        <a:off x="3267989" y="1650061"/>
        <a:ext cx="2733617" cy="931458"/>
      </dsp:txXfrm>
    </dsp:sp>
    <dsp:sp modelId="{82C73D66-5C27-48C6-80BC-F9608CC99CB3}">
      <dsp:nvSpPr>
        <dsp:cNvPr id="0" name=""/>
        <dsp:cNvSpPr/>
      </dsp:nvSpPr>
      <dsp:spPr>
        <a:xfrm>
          <a:off x="3217599" y="2760940"/>
          <a:ext cx="2834397" cy="1032238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Señor Feudal- Siervo</a:t>
          </a:r>
          <a:endParaRPr lang="es-ES" sz="1500" kern="1200"/>
        </a:p>
      </dsp:txBody>
      <dsp:txXfrm>
        <a:off x="3267989" y="2811330"/>
        <a:ext cx="2733617" cy="9314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BEA4F-FB86-4174-8B9D-8BD5D3598671}">
      <dsp:nvSpPr>
        <dsp:cNvPr id="0" name=""/>
        <dsp:cNvSpPr/>
      </dsp:nvSpPr>
      <dsp:spPr>
        <a:xfrm>
          <a:off x="1074106" y="0"/>
          <a:ext cx="5932842" cy="5932842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CA2C2-D329-4CAA-BE0D-06507217FA90}">
      <dsp:nvSpPr>
        <dsp:cNvPr id="0" name=""/>
        <dsp:cNvSpPr/>
      </dsp:nvSpPr>
      <dsp:spPr>
        <a:xfrm>
          <a:off x="4040527" y="593863"/>
          <a:ext cx="3856347" cy="105446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d. Capitalismo</a:t>
          </a:r>
          <a:endParaRPr lang="es-ES" sz="1500" kern="1200"/>
        </a:p>
      </dsp:txBody>
      <dsp:txXfrm>
        <a:off x="4092002" y="645338"/>
        <a:ext cx="3753397" cy="951519"/>
      </dsp:txXfrm>
    </dsp:sp>
    <dsp:sp modelId="{88284FEC-0681-4C27-B3C8-82D964606031}">
      <dsp:nvSpPr>
        <dsp:cNvPr id="0" name=""/>
        <dsp:cNvSpPr/>
      </dsp:nvSpPr>
      <dsp:spPr>
        <a:xfrm>
          <a:off x="4040527" y="1780142"/>
          <a:ext cx="3856347" cy="105446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Las innovaciones en la </a:t>
          </a:r>
          <a:r>
            <a:rPr lang="es-ES" sz="1500" u="sng" kern="1200" smtClean="0"/>
            <a:t>navegación y la metalurgia</a:t>
          </a:r>
          <a:r>
            <a:rPr lang="es-ES" sz="1500" kern="1200" smtClean="0"/>
            <a:t> hicieron que resultara más seguros los viajes y el comercio a largas distancias (mercantilismo)</a:t>
          </a:r>
          <a:endParaRPr lang="es-ES" sz="1500" kern="1200"/>
        </a:p>
      </dsp:txBody>
      <dsp:txXfrm>
        <a:off x="4092002" y="1831617"/>
        <a:ext cx="3753397" cy="951519"/>
      </dsp:txXfrm>
    </dsp:sp>
    <dsp:sp modelId="{99A01428-D587-4C22-9A85-A05B222C22FE}">
      <dsp:nvSpPr>
        <dsp:cNvPr id="0" name=""/>
        <dsp:cNvSpPr/>
      </dsp:nvSpPr>
      <dsp:spPr>
        <a:xfrm>
          <a:off x="4040527" y="2966421"/>
          <a:ext cx="3856347" cy="105446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La revolución industrial trajo consigo </a:t>
          </a:r>
          <a:r>
            <a:rPr lang="es-ES" sz="1500" u="sng" kern="1200" smtClean="0"/>
            <a:t>miseria y desempleo . </a:t>
          </a:r>
          <a:endParaRPr lang="es-ES" sz="1500" kern="1200"/>
        </a:p>
      </dsp:txBody>
      <dsp:txXfrm>
        <a:off x="4092002" y="3017896"/>
        <a:ext cx="3753397" cy="951519"/>
      </dsp:txXfrm>
    </dsp:sp>
    <dsp:sp modelId="{2A5BF912-C3DF-4961-ADEA-12EE90E258FB}">
      <dsp:nvSpPr>
        <dsp:cNvPr id="0" name=""/>
        <dsp:cNvSpPr/>
      </dsp:nvSpPr>
      <dsp:spPr>
        <a:xfrm>
          <a:off x="4040527" y="4152699"/>
          <a:ext cx="3856347" cy="105446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Los siervos se transformaron en </a:t>
          </a:r>
          <a:r>
            <a:rPr lang="es-ES" sz="1500" u="sng" kern="1200" smtClean="0"/>
            <a:t>obreros</a:t>
          </a:r>
          <a:r>
            <a:rPr lang="es-ES" sz="1500" kern="1200" smtClean="0"/>
            <a:t> y los terratenientes en </a:t>
          </a:r>
          <a:r>
            <a:rPr lang="es-ES" sz="1500" u="sng" kern="1200" smtClean="0"/>
            <a:t>mercaderes y fabricantes</a:t>
          </a:r>
          <a:r>
            <a:rPr lang="es-ES" sz="1500" kern="1200" smtClean="0"/>
            <a:t>.</a:t>
          </a:r>
          <a:endParaRPr lang="es-ES" sz="1500" kern="1200"/>
        </a:p>
      </dsp:txBody>
      <dsp:txXfrm>
        <a:off x="4092002" y="4204174"/>
        <a:ext cx="3753397" cy="951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0B271-1242-4EBE-9E4D-F2545303B539}">
      <dsp:nvSpPr>
        <dsp:cNvPr id="0" name=""/>
        <dsp:cNvSpPr/>
      </dsp:nvSpPr>
      <dsp:spPr>
        <a:xfrm>
          <a:off x="0" y="129092"/>
          <a:ext cx="4754880" cy="272261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32907" y="261999"/>
        <a:ext cx="4489066" cy="2456798"/>
      </dsp:txXfrm>
    </dsp:sp>
    <dsp:sp modelId="{4AA39951-543C-4CD1-B732-2A46EB14AC0D}">
      <dsp:nvSpPr>
        <dsp:cNvPr id="0" name=""/>
        <dsp:cNvSpPr/>
      </dsp:nvSpPr>
      <dsp:spPr>
        <a:xfrm>
          <a:off x="0" y="3036025"/>
          <a:ext cx="4754880" cy="369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Physis</a:t>
          </a:r>
          <a:r>
            <a:rPr lang="es-MX" sz="2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: Naturaleza</a:t>
          </a:r>
          <a:endParaRPr lang="es-ES" sz="2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8054" y="3054079"/>
        <a:ext cx="4718772" cy="333727"/>
      </dsp:txXfrm>
    </dsp:sp>
    <dsp:sp modelId="{94FD238E-3458-43E2-B0C8-A0350ABA2B0C}">
      <dsp:nvSpPr>
        <dsp:cNvPr id="0" name=""/>
        <dsp:cNvSpPr/>
      </dsp:nvSpPr>
      <dsp:spPr>
        <a:xfrm>
          <a:off x="0" y="3590181"/>
          <a:ext cx="4754880" cy="2583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Kratos</a:t>
          </a:r>
          <a:r>
            <a:rPr lang="es-MX" sz="2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: poder</a:t>
          </a:r>
          <a:endParaRPr lang="es-ES" sz="2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2612" y="3602793"/>
        <a:ext cx="4729656" cy="233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030ED-4035-4CED-9693-9091E277F094}">
      <dsp:nvSpPr>
        <dsp:cNvPr id="0" name=""/>
        <dsp:cNvSpPr/>
      </dsp:nvSpPr>
      <dsp:spPr>
        <a:xfrm>
          <a:off x="53437" y="0"/>
          <a:ext cx="4895873" cy="3977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La riqueza de las naciones 1776.</a:t>
          </a:r>
          <a:endParaRPr lang="es-ES" sz="2100" kern="1200"/>
        </a:p>
      </dsp:txBody>
      <dsp:txXfrm>
        <a:off x="53437" y="1591056"/>
        <a:ext cx="4895873" cy="1591056"/>
      </dsp:txXfrm>
    </dsp:sp>
    <dsp:sp modelId="{2B59BFD7-A75C-40F4-9A46-044113DA1854}">
      <dsp:nvSpPr>
        <dsp:cNvPr id="0" name=""/>
        <dsp:cNvSpPr/>
      </dsp:nvSpPr>
      <dsp:spPr>
        <a:xfrm>
          <a:off x="1839097" y="238658"/>
          <a:ext cx="1324554" cy="13245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DC1E2-7E35-447B-8AFF-1877F9C3E54A}">
      <dsp:nvSpPr>
        <dsp:cNvPr id="0" name=""/>
        <dsp:cNvSpPr/>
      </dsp:nvSpPr>
      <dsp:spPr>
        <a:xfrm>
          <a:off x="5103087" y="0"/>
          <a:ext cx="5125871" cy="3977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“</a:t>
          </a:r>
          <a:r>
            <a:rPr lang="es-ES" sz="2100" b="0" i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Los países deben </a:t>
          </a:r>
          <a:r>
            <a:rPr lang="es-ES" sz="2100" b="0" i="1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especializarse</a:t>
          </a:r>
          <a:r>
            <a:rPr lang="es-ES" sz="2100" b="0" i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en los </a:t>
          </a:r>
          <a:r>
            <a:rPr lang="es-ES" sz="2100" b="0" i="1" kern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bb</a:t>
          </a:r>
          <a:r>
            <a:rPr lang="es-ES" sz="2100" b="0" i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y </a:t>
          </a:r>
          <a:r>
            <a:rPr lang="es-ES" sz="2100" b="0" i="1" kern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ss</a:t>
          </a:r>
          <a:r>
            <a:rPr lang="es-ES" sz="2100" b="0" i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que tienen una </a:t>
          </a:r>
          <a:r>
            <a:rPr lang="es-ES" sz="2100" b="0" i="1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ventaja absoluta</a:t>
          </a:r>
          <a:r>
            <a:rPr lang="es-ES" sz="2100" b="0" i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”</a:t>
          </a:r>
          <a:endParaRPr lang="es-ES" sz="2100" b="0" i="1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103087" y="1591056"/>
        <a:ext cx="5125871" cy="1591056"/>
      </dsp:txXfrm>
    </dsp:sp>
    <dsp:sp modelId="{4507DF94-D662-4B2A-A0D7-A6104825FE0A}">
      <dsp:nvSpPr>
        <dsp:cNvPr id="0" name=""/>
        <dsp:cNvSpPr/>
      </dsp:nvSpPr>
      <dsp:spPr>
        <a:xfrm>
          <a:off x="7003745" y="238658"/>
          <a:ext cx="1324554" cy="13245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1BC40-3068-4BA2-80BB-A8C66D5C9646}">
      <dsp:nvSpPr>
        <dsp:cNvPr id="0" name=""/>
        <dsp:cNvSpPr/>
      </dsp:nvSpPr>
      <dsp:spPr>
        <a:xfrm>
          <a:off x="456568" y="3182112"/>
          <a:ext cx="9369259" cy="596646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F432-0273-441A-9D7C-868B2473CA8A}">
      <dsp:nvSpPr>
        <dsp:cNvPr id="0" name=""/>
        <dsp:cNvSpPr/>
      </dsp:nvSpPr>
      <dsp:spPr>
        <a:xfrm rot="5400000">
          <a:off x="-798347" y="1037843"/>
          <a:ext cx="3977640" cy="19019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 oferta y la demanda</a:t>
          </a:r>
          <a:r>
            <a:rPr lang="es-ES" sz="16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funcionan de tal manera que protegen a todos los miembros de la sociedad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 rot="-5400000">
        <a:off x="239497" y="950975"/>
        <a:ext cx="1901952" cy="2075688"/>
      </dsp:txXfrm>
    </dsp:sp>
    <dsp:sp modelId="{402A620F-61A8-4397-B34B-ACD98CD3BA6D}">
      <dsp:nvSpPr>
        <dsp:cNvPr id="0" name=""/>
        <dsp:cNvSpPr/>
      </dsp:nvSpPr>
      <dsp:spPr>
        <a:xfrm rot="5400000">
          <a:off x="2054580" y="565860"/>
          <a:ext cx="3026663" cy="189494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E570B-CC9C-4E22-B9A6-A76990ED7175}">
      <dsp:nvSpPr>
        <dsp:cNvPr id="0" name=""/>
        <dsp:cNvSpPr/>
      </dsp:nvSpPr>
      <dsp:spPr>
        <a:xfrm rot="5400000">
          <a:off x="-590472" y="590472"/>
          <a:ext cx="2450719" cy="12697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papel del Estado es mínimo</a:t>
          </a:r>
          <a:endParaRPr lang="es-ES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 rot="-5400000">
        <a:off x="1" y="634886"/>
        <a:ext cx="1269774" cy="1180945"/>
      </dsp:txXfrm>
    </dsp:sp>
    <dsp:sp modelId="{66D908FD-0B08-4EF6-9315-2CBCAD523C8F}">
      <dsp:nvSpPr>
        <dsp:cNvPr id="0" name=""/>
        <dsp:cNvSpPr/>
      </dsp:nvSpPr>
      <dsp:spPr>
        <a:xfrm rot="5400000">
          <a:off x="2093198" y="-504218"/>
          <a:ext cx="1179076" cy="282592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ADEB4-B520-4B50-998F-D04FDD862E06}">
      <dsp:nvSpPr>
        <dsp:cNvPr id="0" name=""/>
        <dsp:cNvSpPr/>
      </dsp:nvSpPr>
      <dsp:spPr>
        <a:xfrm rot="5400000">
          <a:off x="-272094" y="2482219"/>
          <a:ext cx="1813963" cy="126977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 rot="-5400000">
        <a:off x="1" y="2845011"/>
        <a:ext cx="1269774" cy="544189"/>
      </dsp:txXfrm>
    </dsp:sp>
    <dsp:sp modelId="{0E58EFF2-BF76-46A2-ABBE-3A692DFABEFD}">
      <dsp:nvSpPr>
        <dsp:cNvPr id="0" name=""/>
        <dsp:cNvSpPr/>
      </dsp:nvSpPr>
      <dsp:spPr>
        <a:xfrm rot="5400000">
          <a:off x="2093198" y="1386701"/>
          <a:ext cx="1179076" cy="282592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Defensa Nacional, ley y orden, infraestructura</a:t>
          </a:r>
          <a:endParaRPr lang="es-ES" sz="1800" kern="1200" dirty="0"/>
        </a:p>
      </dsp:txBody>
      <dsp:txXfrm rot="-5400000">
        <a:off x="1269775" y="2267682"/>
        <a:ext cx="2768365" cy="1063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BACA4-C736-4172-ADA7-20757E440260}">
      <dsp:nvSpPr>
        <dsp:cNvPr id="0" name=""/>
        <dsp:cNvSpPr/>
      </dsp:nvSpPr>
      <dsp:spPr>
        <a:xfrm>
          <a:off x="0" y="0"/>
          <a:ext cx="4754880" cy="1789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04F6B-1EB1-4802-BE29-CC2D13C4D23A}">
      <dsp:nvSpPr>
        <dsp:cNvPr id="0" name=""/>
        <dsp:cNvSpPr/>
      </dsp:nvSpPr>
      <dsp:spPr>
        <a:xfrm>
          <a:off x="285292" y="313963"/>
          <a:ext cx="4469587" cy="13126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66A50-35F8-4422-9342-6FEB2303B3FC}">
      <dsp:nvSpPr>
        <dsp:cNvPr id="0" name=""/>
        <dsp:cNvSpPr/>
      </dsp:nvSpPr>
      <dsp:spPr>
        <a:xfrm rot="10800000">
          <a:off x="56606" y="1789937"/>
          <a:ext cx="4469587" cy="218770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Los individuos tienen la </a:t>
          </a:r>
          <a:r>
            <a:rPr lang="es-ES" sz="21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libertad de escoger</a:t>
          </a:r>
          <a:r>
            <a:rPr lang="es-ES" sz="21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entre un número infinito de </a:t>
          </a:r>
          <a:r>
            <a:rPr lang="es-ES" sz="21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opciones </a:t>
          </a:r>
          <a:r>
            <a:rPr lang="es-ES" sz="21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dentro de los limites de su </a:t>
          </a:r>
          <a:r>
            <a:rPr lang="es-ES" sz="21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ingreso y destrezas.</a:t>
          </a:r>
          <a:endParaRPr lang="es-ES" sz="21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 rot="10800000">
        <a:off x="123885" y="1789937"/>
        <a:ext cx="4335029" cy="2120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F5AFB-7EBF-4A34-AEDA-F8D4BA122ACD}">
      <dsp:nvSpPr>
        <dsp:cNvPr id="0" name=""/>
        <dsp:cNvSpPr/>
      </dsp:nvSpPr>
      <dsp:spPr>
        <a:xfrm>
          <a:off x="0" y="1223467"/>
          <a:ext cx="12102353" cy="1631289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037CB-5EE0-4DFC-BB76-39D12CD24A4A}">
      <dsp:nvSpPr>
        <dsp:cNvPr id="0" name=""/>
        <dsp:cNvSpPr/>
      </dsp:nvSpPr>
      <dsp:spPr>
        <a:xfrm>
          <a:off x="5318" y="0"/>
          <a:ext cx="3510155" cy="163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Cuando una nación no tuviera una ventaja absoluta con otro país, igual podía suceder que en dos productos los recursos productivos se aplicarían mas eficientemente a la producción de uno de los bienes que en el otro país.</a:t>
          </a:r>
          <a:endParaRPr lang="es-ES" sz="12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318" y="0"/>
        <a:ext cx="3510155" cy="1631289"/>
      </dsp:txXfrm>
    </dsp:sp>
    <dsp:sp modelId="{DEF091A8-EB25-4EE9-A5F4-889D25091382}">
      <dsp:nvSpPr>
        <dsp:cNvPr id="0" name=""/>
        <dsp:cNvSpPr/>
      </dsp:nvSpPr>
      <dsp:spPr>
        <a:xfrm>
          <a:off x="1556484" y="1835200"/>
          <a:ext cx="407822" cy="407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6205D-33DF-4ECF-A938-78B9A27659BA}">
      <dsp:nvSpPr>
        <dsp:cNvPr id="0" name=""/>
        <dsp:cNvSpPr/>
      </dsp:nvSpPr>
      <dsp:spPr>
        <a:xfrm>
          <a:off x="3690981" y="2446934"/>
          <a:ext cx="3510155" cy="163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Esto le permitiría, aun sin gozar de ventajas absolutas, especializarse en la producción de ese bien.</a:t>
          </a:r>
          <a:endParaRPr lang="es-ES" sz="12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690981" y="2446934"/>
        <a:ext cx="3510155" cy="1631289"/>
      </dsp:txXfrm>
    </dsp:sp>
    <dsp:sp modelId="{BA84AB77-BFE7-4D92-BE89-EDECC2F1C9C8}">
      <dsp:nvSpPr>
        <dsp:cNvPr id="0" name=""/>
        <dsp:cNvSpPr/>
      </dsp:nvSpPr>
      <dsp:spPr>
        <a:xfrm>
          <a:off x="5242147" y="1835200"/>
          <a:ext cx="407822" cy="407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65445-C01F-48EC-8C77-7BE5917F978E}">
      <dsp:nvSpPr>
        <dsp:cNvPr id="0" name=""/>
        <dsp:cNvSpPr/>
      </dsp:nvSpPr>
      <dsp:spPr>
        <a:xfrm>
          <a:off x="7376644" y="0"/>
          <a:ext cx="3510155" cy="163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economista David Ricardo modifica esta teoría en términos de ventajas comparativa. </a:t>
          </a:r>
          <a:endParaRPr lang="es-ES" sz="12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376644" y="0"/>
        <a:ext cx="3510155" cy="1631289"/>
      </dsp:txXfrm>
    </dsp:sp>
    <dsp:sp modelId="{ADA906CA-5EDF-4609-81EA-B0A86A657F2D}">
      <dsp:nvSpPr>
        <dsp:cNvPr id="0" name=""/>
        <dsp:cNvSpPr/>
      </dsp:nvSpPr>
      <dsp:spPr>
        <a:xfrm>
          <a:off x="8927810" y="1835200"/>
          <a:ext cx="407822" cy="407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6B11-EA77-4D17-96CE-0D222F91D816}">
      <dsp:nvSpPr>
        <dsp:cNvPr id="0" name=""/>
        <dsp:cNvSpPr/>
      </dsp:nvSpPr>
      <dsp:spPr>
        <a:xfrm>
          <a:off x="0" y="0"/>
          <a:ext cx="12113111" cy="13842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 ventaja es resultado de que los países tienen distintos factores de producción.</a:t>
          </a:r>
          <a:endParaRPr lang="es-ES" sz="20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61042" y="0"/>
        <a:ext cx="9552068" cy="1384206"/>
      </dsp:txXfrm>
    </dsp:sp>
    <dsp:sp modelId="{CF604387-EE05-4D4E-9109-0E8DA7EECC28}">
      <dsp:nvSpPr>
        <dsp:cNvPr id="0" name=""/>
        <dsp:cNvSpPr/>
      </dsp:nvSpPr>
      <dsp:spPr>
        <a:xfrm>
          <a:off x="138420" y="138420"/>
          <a:ext cx="2422622" cy="1107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77F06-0E93-4886-9B07-EC07F2254B59}">
      <dsp:nvSpPr>
        <dsp:cNvPr id="0" name=""/>
        <dsp:cNvSpPr/>
      </dsp:nvSpPr>
      <dsp:spPr>
        <a:xfrm>
          <a:off x="0" y="1522627"/>
          <a:ext cx="12113111" cy="13842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Dotación de Factores: T, T, K.</a:t>
          </a:r>
          <a:endParaRPr lang="es-ES" sz="20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61042" y="1522627"/>
        <a:ext cx="9552068" cy="1384206"/>
      </dsp:txXfrm>
    </dsp:sp>
    <dsp:sp modelId="{476EFE42-9F24-4A5A-A7E5-28560EA1DBF3}">
      <dsp:nvSpPr>
        <dsp:cNvPr id="0" name=""/>
        <dsp:cNvSpPr/>
      </dsp:nvSpPr>
      <dsp:spPr>
        <a:xfrm>
          <a:off x="138420" y="1661047"/>
          <a:ext cx="2422622" cy="1107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6098F-E794-4E21-A3A6-ECE48A5CD9F8}">
      <dsp:nvSpPr>
        <dsp:cNvPr id="0" name=""/>
        <dsp:cNvSpPr/>
      </dsp:nvSpPr>
      <dsp:spPr>
        <a:xfrm>
          <a:off x="0" y="3045254"/>
          <a:ext cx="12113111" cy="13842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Los países </a:t>
          </a:r>
          <a:r>
            <a:rPr lang="es-ES" sz="20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exportaran</a:t>
          </a:r>
          <a:r>
            <a:rPr lang="es-ES" sz="20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los </a:t>
          </a:r>
          <a:r>
            <a:rPr lang="es-ES" sz="2000" kern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bb</a:t>
          </a:r>
          <a:r>
            <a:rPr lang="es-ES" sz="20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que aprovechan mas los </a:t>
          </a:r>
          <a:r>
            <a:rPr lang="es-ES" sz="20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factores que abundan</a:t>
          </a:r>
          <a:r>
            <a:rPr lang="es-ES" sz="20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en su suelo e </a:t>
          </a:r>
          <a:r>
            <a:rPr lang="es-ES" sz="2000" u="sng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importaran los que son escasos. </a:t>
          </a:r>
          <a:endParaRPr lang="es-ES" sz="20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61042" y="3045254"/>
        <a:ext cx="9552068" cy="1384206"/>
      </dsp:txXfrm>
    </dsp:sp>
    <dsp:sp modelId="{C40AC44D-A9AD-4BBB-94F9-3EA995F8AC84}">
      <dsp:nvSpPr>
        <dsp:cNvPr id="0" name=""/>
        <dsp:cNvSpPr/>
      </dsp:nvSpPr>
      <dsp:spPr>
        <a:xfrm>
          <a:off x="138420" y="3183675"/>
          <a:ext cx="2422622" cy="1107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1C46E-43BF-4425-AF74-CDC8CB32D7D3}">
      <dsp:nvSpPr>
        <dsp:cNvPr id="0" name=""/>
        <dsp:cNvSpPr/>
      </dsp:nvSpPr>
      <dsp:spPr>
        <a:xfrm>
          <a:off x="0" y="222119"/>
          <a:ext cx="4754880" cy="1673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“</a:t>
          </a:r>
          <a:r>
            <a:rPr lang="es-ES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 capacidad de las empresas de alcanzar economías de escala tiene importantes implicaciones en el comercio internacional.”</a:t>
          </a:r>
          <a:endParaRPr lang="es-ES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1674" y="303793"/>
        <a:ext cx="4591532" cy="1509752"/>
      </dsp:txXfrm>
    </dsp:sp>
    <dsp:sp modelId="{A2D94F66-D20B-46F2-A4CA-31B4DDFC9107}">
      <dsp:nvSpPr>
        <dsp:cNvPr id="0" name=""/>
        <dsp:cNvSpPr/>
      </dsp:nvSpPr>
      <dsp:spPr>
        <a:xfrm>
          <a:off x="0" y="2304540"/>
          <a:ext cx="4754880" cy="1673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comercio permite a una nación especializarse en la producción de ciertos productos, alcanzar economías escala, reduciendo los costos, al mismo tiempo que compra los bienes que no produce a otras naciones que se especialicen ellos </a:t>
          </a:r>
          <a:endParaRPr lang="es-ES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1674" y="2386214"/>
        <a:ext cx="4591532" cy="1509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2554-9D30-4751-A599-9DDC71CEAD35}" type="datetimeFigureOut">
              <a:rPr lang="es-ES" smtClean="0"/>
              <a:t>02/09/2013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02485-8197-4236-976C-906F4C5C95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35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BF1A30F-BAAD-4B8F-8BD0-0F417F9065E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8591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E84E15A-50B7-4D7C-B1F7-E25EAF294EEC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8825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A2D41EA-2FDA-400E-B987-3AEDCDB6422A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6301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A19CB6C-55AD-4CE5-B2B0-3F177E705ED5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715963"/>
            <a:ext cx="6361112" cy="35782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7153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E31715B-4448-459E-86E6-D35736A96A2F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442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F2D611B-0CF2-4036-AA8E-9DBD3670EEC0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" y="715963"/>
            <a:ext cx="6359525" cy="35782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59638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24DBA55-6C7B-4224-9B13-E2D53915E445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" y="715963"/>
            <a:ext cx="6359525" cy="357822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84407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837D947-280B-4435-8FF7-0B6112A1A7B2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" y="715963"/>
            <a:ext cx="6359525" cy="35782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6610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D2EBD0-C165-4DC0-B6A1-CB55EBB0E738}" type="slidenum">
              <a:rPr lang="es-ES"/>
              <a:pPr algn="r"/>
              <a:t>24</a:t>
            </a:fld>
            <a:endParaRPr lang="es-E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46335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BE52E9-FC4A-4DB1-9B2A-B51BE07EDF01}" type="slidenum">
              <a:rPr lang="es-ES"/>
              <a:pPr algn="r"/>
              <a:t>25</a:t>
            </a:fld>
            <a:endParaRPr lang="es-E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66064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7837312-4E18-456E-8E3C-B4BD5A10C12B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2138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24228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9A1422D-1A8B-4BFF-B326-847AD0FCFFF1}" type="slidenum">
              <a:rPr lang="es-ES"/>
              <a:pPr algn="r"/>
              <a:t>27</a:t>
            </a:fld>
            <a:endParaRPr lang="es-E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03561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28006E2-86C5-47B4-9C41-E9F3218E1573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0525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2F941D-4D38-4CB8-BFA1-9806FE029D35}" type="slidenum">
              <a:rPr lang="es-ES"/>
              <a:pPr algn="r"/>
              <a:t>29</a:t>
            </a:fld>
            <a:endParaRPr lang="es-E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3914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274E76-B357-4EFB-B39C-72C1D97865A7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6726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50FF062-39D0-452F-A341-20A056CEEDD5}" type="slidenum">
              <a:rPr lang="es-ES"/>
              <a:pPr algn="r"/>
              <a:t>3</a:t>
            </a:fld>
            <a:endParaRPr lang="es-E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108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C52AFC-69F3-4AAE-B1B5-A4DE125C36AC}" type="slidenum">
              <a:rPr lang="es-ES"/>
              <a:pPr algn="r"/>
              <a:t>4</a:t>
            </a:fld>
            <a:endParaRPr lang="es-E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245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AA7464B-B5D5-4D3E-AE32-D11F0BBDB200}" type="slidenum">
              <a:rPr lang="es-ES"/>
              <a:pPr algn="r"/>
              <a:t>5</a:t>
            </a:fld>
            <a:endParaRPr lang="es-E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9599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4880EB5-D38F-4324-8DA9-1095ADED21D9}" type="slidenum">
              <a:rPr lang="es-ES"/>
              <a:pPr algn="r"/>
              <a:t>9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65752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B83A7D-8780-4C40-9E52-934EA124BB26}" type="slidenum">
              <a:rPr lang="es-ES"/>
              <a:pPr algn="r"/>
              <a:t>10</a:t>
            </a:fld>
            <a:endParaRPr 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22313"/>
            <a:ext cx="6337300" cy="35655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33900"/>
            <a:ext cx="5029200" cy="429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7299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7C64AAE-D9DF-413E-816D-7DF4FA7960D6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715963"/>
            <a:ext cx="6361112" cy="357822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2592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D5DB58E-21FC-449E-9F62-1853350D43D5}" type="slidenum">
              <a:rPr lang="es-ES"/>
              <a:pPr algn="r"/>
              <a:t>15</a:t>
            </a:fld>
            <a:endParaRPr lang="es-E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715963"/>
            <a:ext cx="6361112" cy="35782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973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A54BB-9A24-4196-9D58-FB3EE7B45ED0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16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D1BD-3C18-4831-A0B2-C3466F297A8F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70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s\Historia%20de%20un%20lpiz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hyperlink" Target="http://images.google.com.co/imgres?imgurl=http://www.achievement.org/achievers/fri0/large/fri0-007.jpg&amp;imgrefurl=http://www.achievement.org/autodoc/photocredit/achievers/fri0-007&amp;h=500&amp;w=374&amp;sz=100&amp;hl=es&amp;start=4&amp;tbnid=2-5miw6kUtfgFM:&amp;tbnh=130&amp;tbnw=97&amp;prev=/images?q=%22milton+friedman%22&amp;gbv=2&amp;hl=es&amp;sa=X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co/imgres?imgurl=http://www.motorblog24.com/wp-content/uploads/seat.jpg&amp;imgrefurl=http://www.motorblog24.com/%C2%BFseat-espanola/&amp;h=279&amp;w=350&amp;sz=12&amp;hl=es&amp;start=1&amp;sig2=Xr80qTVQ3z8AlF0sc4sJJA&amp;tbnid=4YqSzlDHJPcGdM:&amp;tbnh=96&amp;tbnw=120&amp;ei=u1UXSJKTJpKugwKIl-2pAg&amp;prev=/images?q=%22seat%22&amp;gbv=2&amp;hl=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.co/imgres?imgurl=http://imagenes.tupatrocinio.com/img-bbdd/fiat_logo_2005%5b1%5d.jpg&amp;imgrefurl=http://www.tupatrocinio.com/patrocinador.cfm/patrocinador/43904010062551706853684851524550.html&amp;h=300&amp;w=300&amp;sz=13&amp;hl=es&amp;start=2&amp;sig2=-DmzSFCrPRar5ErCMvztUg&amp;tbnid=47GtvLJCEPrttM:&amp;tbnh=116&amp;tbnw=116&amp;ei=21UXSJKUDJTigQL9t6WxAg&amp;prev=/images?q=%22fiat%22&amp;gbv=2&amp;hl=es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co/imgres?imgurl=http://blogs.ideal.es/media/bandera1024.jpg&amp;imgrefurl=http://opinionjovensocialista.blogspot.com/2007_10_01_archive.html&amp;h=768&amp;w=1024&amp;sz=68&amp;hl=es&amp;start=1&amp;sig2=AFoQZ8_sPF_D3a6c3X-Ehw&amp;tbnid=wuZw6InrogiY7M:&amp;tbnh=113&amp;tbnw=150&amp;ei=n1YXSKPNMJHGgQKYnMSlAg&amp;prev=/images?q=%22bandera+de+espa%C3%B1a%22&amp;gbv=2&amp;hl=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.co/imgres?imgurl=http://www.losmejoresdestinos.com/bandera_italia.gif&amp;imgrefurl=http://www.losmejoresdestinos.com/italia_bandera.htm&amp;h=207&amp;w=310&amp;sz=3&amp;hl=es&amp;start=2&amp;sig2=zldqoqZCsf89vyjZD1Zotg&amp;tbnid=r6c82AN5fHrtfM:&amp;tbnh=78&amp;tbnw=117&amp;ei=ulYXSPezGpXWgQKQ68SlAg&amp;prev=/images?q=%22bandera+de+italia%22&amp;gbv=2&amp;hl=es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1.wrs.yahoo.com/_ylt=A0WTf21KLhJICxkB2rkFEQx.;_ylu=X3oDMTBpdnJhMHUzBHBvcwMxBHNlYwNzcgR2dGlkAw--/SIG=1fds0or62/EXP=1209237450/**http:/espanol.images.search.yahoo.com/images/view?back=http://espanol.images.search.yahoo.com/search/images?p=ADAM+SMITH&amp;fr=sfp&amp;ei=utf-8&amp;js=1&amp;x=wrt&amp;w=411&amp;h=600&amp;imgurl=cla.calpoly.edu/~lcall/213/smith.jpg&amp;rurl=http://cla.calpoly.edu/~lcall/213/outline.week_four.html&amp;size=99.1kB&amp;name=smith.jpg&amp;p=ADAM%20SMITH&amp;type=JPG&amp;oid=7316acbc392ada1a&amp;no=1&amp;tt=38.310" TargetMode="External"/><Relationship Id="rId7" Type="http://schemas.openxmlformats.org/officeDocument/2006/relationships/hyperlink" Target="http://e1.wrs.yahoo.com/_ylt=A0WTf2p8MRJISCQA70YFEQx.;_ylu=X3oDMTBpdnJhMHUzBHBvcwMxBHNlYwNzcgR2dGlkAw--/SIG=1hphv7hbs/EXP=1209238268/**http:/espanol.images.search.yahoo.com/images/view?back=http://espanol.images.search.yahoo.com/search/images?p=KARL+MARX&amp;fr=sfp&amp;ei=utf-8&amp;js=1&amp;x=wrt&amp;w=203&amp;h=254&amp;imgurl=www.blogtecnisa.com.br/blog/wp-content/uploads/2007/01/karl%20Marx.jpg&amp;rurl=http://www.blogtecnisa.com.br/blog/index.php/2007-01-02/ok-marx-voce-venceu/163&amp;size=4.8kB&amp;name=karl%20Marx.jpg&amp;p=KARL%20MARX&amp;type=JPG&amp;oid=fa650223f9fb6d36&amp;no=1&amp;tt=60.7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e1.wrs.yahoo.com/_ylt=A0WTf20RMRJI_BgB3AYFEQx.;_ylu=X3oDMTBpdnJhMHUzBHBvcwMxBHNlYwNzcgR2dGlkAw--/SIG=1fdm6kt62/EXP=1209238161/**http:/espanol.images.search.yahoo.com/images/view?back=http://espanol.images.search.yahoo.com/search/images?p=+KEYNES&amp;fr=sfp&amp;ei=utf-8&amp;js=1&amp;x=wrt&amp;w=150&amp;h=180&amp;imgurl=robertodimolfetta.spaziofree.net/Immagini/KeynesFoto.jpg&amp;rurl=http://robertodimolfetta.spaziofree.net/Autori/Keynes.htm&amp;size=4.7kB&amp;name=KeynesFoto.jpg&amp;p=KEYNES&amp;type=JPG&amp;oid=0e886c37eb549c0c&amp;no=1&amp;tt=191.892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e1.wrs.yahoo.com/_ylt=A0WTf22zNxJIDBkB5ZYFEQx.;_ylu=X3oDMTBpdnJhMHUzBHBvcwMxBHNlYwNzcgR2dGlkAw--/SIG=1ennbda2h/EXP=1209239859/**http:/espanol.images.search.yahoo.com/images/view?back=http://espanol.images.search.yahoo.com/search/images?p=comunismo&amp;fr=sfp&amp;ei=utf-8&amp;js=1&amp;x=wrt&amp;w=507&amp;h=329&amp;imgurl=i34.photobucket.com/albums/d150/omega_jah/4grandi.jpg&amp;rurl=http://spaces.msn.com/skandalreggae&amp;size=35.3kB&amp;name=4grandi.jpg&amp;p=comunismo&amp;type=JPG&amp;oid=3e12615e251271a8&amp;no=1&amp;tt=38.371" TargetMode="External"/><Relationship Id="rId7" Type="http://schemas.openxmlformats.org/officeDocument/2006/relationships/hyperlink" Target="http://e1.wrs.yahoo.com/_ylt=A0WTf22zNxJIDBkB75YFEQx.;_ylu=X3oDMTBpcWpidGtpBHBvcwM4BHNlYwNzcgR2dGlkAw--/SIG=1fchkndj7/EXP=1209239859/**http:/espanol.images.search.yahoo.com/images/view?back=http://espanol.images.search.yahoo.com/search/images?p=comunismo&amp;fr=sfp&amp;ei=utf-8&amp;js=1&amp;x=wrt&amp;w=1024&amp;h=768&amp;imgurl=www.anaitgames.com/wp-content/uploads/2006/03/red_alert.jpg&amp;rurl=http://www.anaitgames.com/?m=200603&amp;size=50.7kB&amp;name=red_alert.jpg&amp;p=comunismo&amp;type=JPG&amp;oid=f606390693606fe6&amp;no=8&amp;tt=38.37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://e1.wrs.yahoo.com/_ylt=A0WTf22zNxJIDBkB5pYFEQx.;_ylu=X3oDMTBpZTByOGFiBHBvcwMyBHNlYwNzcgR2dGlkAw--/SIG=1jb9c535q/EXP=1209239859/**http:/espanol.images.search.yahoo.com/images/view?back=http://espanol.images.search.yahoo.com/search/images?p=comunismo&amp;fr=sfp&amp;ei=utf-8&amp;js=1&amp;x=wrt&amp;w=500&amp;h=375&amp;imgurl=static.flickr.com/37/192214266_a955bcfca5.jpg&amp;rurl=http://www.flickr.com/photos/jaumedurgell/192214266/&amp;size=181kB&amp;name=Comunismo%20Rojo%20Natural&amp;p=comunismo&amp;type=JPG&amp;oid=d1bc1a82f94dfd44&amp;fusr=Jaume%20d'Urgell%20%E2%98%AD&amp;tit=Comunismo%20Rojo%20Natural&amp;hurl=http:/www.flickr.com/photos/jaumedurgell/&amp;no=2&amp;tt=38.371" TargetMode="Externa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co/imgres?imgurl=http://www.edufuturo.com/inlineImages/galleon_25235%5b1%5d.jpg&amp;imgrefurl=http://www.edufuturo.com/educacion.php?c=4174&amp;h=656&amp;w=512&amp;sz=189&amp;hl=es&amp;start=13&amp;sig2=uD6szW-UsxbauNhW0lL7jg&amp;tbnid=7topihVgbMq_-M:&amp;tbnh=138&amp;tbnw=108&amp;ei=V1MXSKXsJ4XOggLp4PysAg&amp;prev=/images?q=%22mercantilismo%22&amp;gbv=2&amp;hl=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images.google.com.co/imgres?imgurl=http://www.achievement.org/library/bookcovers/FreetoChoo_0.jpg&amp;imgrefurl=http://aspiringstrategist.com/&amp;h=500&amp;w=320&amp;sz=29&amp;hl=es&amp;start=12&amp;tbnid=ApjMkNeWHBwEgM:&amp;tbnh=130&amp;tbnw=83&amp;prev=/images?q=%22free+to+choose%22++milton+friedman&amp;gbv=2&amp;hl=es&amp;sa=X" TargetMode="External"/><Relationship Id="rId7" Type="http://schemas.openxmlformats.org/officeDocument/2006/relationships/hyperlink" Target="http://images.google.com.co/imgres?imgurl=http://olganza.com/wp-content/uploads/2006/12/friedman.jpg&amp;imgrefurl=http://olganza.com/2006/12/08/free-to-choose/&amp;h=158&amp;w=240&amp;sz=19&amp;hl=es&amp;start=8&amp;tbnid=fGUhOkoU_8_phM:&amp;tbnh=72&amp;tbnw=110&amp;prev=/images?q=%22free+to+choose%22++milton+friedman&amp;gbv=2&amp;hl=es&amp;sa=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google.com.co/imgres?imgurl=http://farm1.static.flickr.com/251/456369773_3e3afad30b.jpg?v=0&amp;imgrefurl=http://www.flickr.com/photos/snenad/456369773/&amp;h=500&amp;w=375&amp;sz=117&amp;hl=es&amp;start=7&amp;tbnid=0nD4McdJkoN-mM:&amp;tbnh=130&amp;tbnw=98&amp;prev=/images?q=%22free+to+choose%22++milton+friedman&amp;gbv=2&amp;hl=es&amp;sa=X" TargetMode="Externa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hyperlink" Target="http://e1.wrs.yahoo.com/_ylt=A0WTf21KLhJICxkB2rkFEQx.;_ylu=X3oDMTBpdnJhMHUzBHBvcwMxBHNlYwNzcgR2dGlkAw--/SIG=1fds0or62/EXP=1209237450/**http:/espanol.images.search.yahoo.com/images/view?back=http://espanol.images.search.yahoo.com/search/images?p=ADAM+SMITH&amp;fr=sfp&amp;ei=utf-8&amp;js=1&amp;x=wrt&amp;w=411&amp;h=600&amp;imgurl=cla.calpoly.edu/~lcall/213/smith.jpg&amp;rurl=http://cla.calpoly.edu/~lcall/213/outline.week_four.html&amp;size=99.1kB&amp;name=smith.jpg&amp;p=ADAM%20SMITH&amp;type=JPG&amp;oid=7316acbc392ada1a&amp;no=1&amp;tt=38.310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MPj04100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47800"/>
            <a:ext cx="9144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3180" y="398571"/>
            <a:ext cx="10058400" cy="1609344"/>
          </a:xfrm>
        </p:spPr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Individualismo y libertad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14741283"/>
              </p:ext>
            </p:extLst>
          </p:nvPr>
        </p:nvGraphicFramePr>
        <p:xfrm>
          <a:off x="3770017" y="2194560"/>
          <a:ext cx="475488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691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948" y="2156033"/>
            <a:ext cx="8390965" cy="398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49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O" dirty="0" smtClean="0">
                <a:solidFill>
                  <a:schemeClr val="tx1"/>
                </a:solidFill>
              </a:rPr>
              <a:t>Historia de un Lápiz</a:t>
            </a:r>
          </a:p>
        </p:txBody>
      </p:sp>
      <p:sp>
        <p:nvSpPr>
          <p:cNvPr id="32770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5" name="Historia de un lpiz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4" y="1714500"/>
            <a:ext cx="8358187" cy="5143500"/>
          </a:xfrm>
        </p:spPr>
      </p:pic>
    </p:spTree>
    <p:extLst>
      <p:ext uri="{BB962C8B-B14F-4D97-AF65-F5344CB8AC3E}">
        <p14:creationId xmlns:p14="http://schemas.microsoft.com/office/powerpoint/2010/main" val="40682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>
                <a:solidFill>
                  <a:prstClr val="black"/>
                </a:solidFill>
              </a:rPr>
              <a:t>4. Ventaja Comparativa: David Ricardo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26042"/>
              </p:ext>
            </p:extLst>
          </p:nvPr>
        </p:nvGraphicFramePr>
        <p:xfrm>
          <a:off x="-1" y="2093976"/>
          <a:ext cx="12102353" cy="407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212" y="1731660"/>
            <a:ext cx="1420950" cy="16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855233"/>
          </a:xfrm>
        </p:spPr>
        <p:txBody>
          <a:bodyPr/>
          <a:lstStyle/>
          <a:p>
            <a:pPr algn="ctr" eaLnBrk="1" hangingPunct="1"/>
            <a:r>
              <a:rPr lang="es-MX" sz="3600" dirty="0">
                <a:solidFill>
                  <a:schemeClr val="tx1"/>
                </a:solidFill>
              </a:rPr>
              <a:t>Ventaja Comparativa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3213" y="4959275"/>
            <a:ext cx="5701553" cy="126875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s-CO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Argentina tiene la ventaja en los dos bienes.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CO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s-CO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Brasil se especializa en trigo por tener la desventaja menor en ese producto</a:t>
            </a:r>
            <a:r>
              <a:rPr lang="es-CO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graphicFrame>
        <p:nvGraphicFramePr>
          <p:cNvPr id="153627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9392901"/>
              </p:ext>
            </p:extLst>
          </p:nvPr>
        </p:nvGraphicFramePr>
        <p:xfrm>
          <a:off x="2528046" y="1600199"/>
          <a:ext cx="9240820" cy="31224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28509"/>
                <a:gridCol w="2474259"/>
                <a:gridCol w="2079098"/>
                <a:gridCol w="1158954"/>
              </a:tblGrid>
              <a:tr h="1037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Argentina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Carne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Trigo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050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Brasil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03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s-MX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s-MX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23783"/>
            <a:ext cx="1524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412875"/>
            <a:ext cx="8299450" cy="8636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MX" sz="2200" dirty="0">
                <a:solidFill>
                  <a:schemeClr val="accent6"/>
                </a:solidFill>
              </a:rPr>
              <a:t>Sin especialización se obtienen 21 unidades de ambos productos, con especialización 28</a:t>
            </a:r>
            <a:endParaRPr lang="es-MX" sz="2200" b="1" dirty="0">
              <a:solidFill>
                <a:schemeClr val="accent6"/>
              </a:solidFill>
            </a:endParaRPr>
          </a:p>
        </p:txBody>
      </p:sp>
      <p:graphicFrame>
        <p:nvGraphicFramePr>
          <p:cNvPr id="155674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388586"/>
              </p:ext>
            </p:extLst>
          </p:nvPr>
        </p:nvGraphicFramePr>
        <p:xfrm>
          <a:off x="1524000" y="3213100"/>
          <a:ext cx="8839200" cy="27368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27313"/>
                <a:gridCol w="1792287"/>
                <a:gridCol w="2209800"/>
                <a:gridCol w="2209800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ARGENTINA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CARNE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TRIGO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BRASIL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s-MX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s-MX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53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</a:t>
            </a:r>
            <a:r>
              <a:rPr lang="es-ES" dirty="0" err="1"/>
              <a:t>Hecksher</a:t>
            </a:r>
            <a:r>
              <a:rPr lang="es-ES" dirty="0"/>
              <a:t> y </a:t>
            </a:r>
            <a:r>
              <a:rPr lang="es-ES" dirty="0" err="1"/>
              <a:t>Ohlin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420686"/>
              </p:ext>
            </p:extLst>
          </p:nvPr>
        </p:nvGraphicFramePr>
        <p:xfrm>
          <a:off x="-1" y="1742739"/>
          <a:ext cx="12113111" cy="442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14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6.Nueva Teoría del Comercio</a:t>
            </a:r>
            <a:endParaRPr lang="es-CO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76717282"/>
              </p:ext>
            </p:extLst>
          </p:nvPr>
        </p:nvGraphicFramePr>
        <p:xfrm>
          <a:off x="1069848" y="2194560"/>
          <a:ext cx="475488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6121765"/>
              </p:ext>
            </p:extLst>
          </p:nvPr>
        </p:nvGraphicFramePr>
        <p:xfrm>
          <a:off x="6364224" y="2194560"/>
          <a:ext cx="475488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029683" y="6272784"/>
            <a:ext cx="639919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1970</a:t>
            </a:r>
            <a:endParaRPr lang="es-CO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8104899" y="6272784"/>
            <a:ext cx="1654619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Milton Friedman</a:t>
            </a:r>
            <a:endParaRPr lang="es-CO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4038" name="Picture 9" descr="fri0-007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214871"/>
            <a:ext cx="1559857" cy="20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sz="3600" b="1" dirty="0">
                <a:solidFill>
                  <a:schemeClr val="tx1"/>
                </a:solidFill>
              </a:rPr>
              <a:t> </a:t>
            </a:r>
            <a:r>
              <a:rPr lang="en-ZA" sz="3200" dirty="0">
                <a:solidFill>
                  <a:schemeClr val="tx1"/>
                </a:solidFill>
              </a:rPr>
              <a:t>¿Por qué las economías de escala generan comercio?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941" y="1635162"/>
            <a:ext cx="11923059" cy="5222838"/>
          </a:xfrm>
        </p:spPr>
        <p:txBody>
          <a:bodyPr>
            <a:normAutofit/>
          </a:bodyPr>
          <a:lstStyle/>
          <a:p>
            <a:pPr algn="ctr"/>
            <a:r>
              <a:rPr lang="en-ZA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Asumimos 2 países: </a:t>
            </a:r>
            <a:r>
              <a:rPr lang="en-ZA" sz="14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España e Italia</a:t>
            </a:r>
          </a:p>
          <a:p>
            <a:pPr algn="ctr"/>
            <a:r>
              <a:rPr lang="en-ZA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 país tiene 6 unidades de trabajo en la ind. de carros</a:t>
            </a:r>
          </a:p>
          <a:p>
            <a:pPr algn="ctr"/>
            <a:r>
              <a:rPr lang="en-ZA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modelos of carros (SEAT y FIAT)</a:t>
            </a:r>
          </a:p>
          <a:p>
            <a:pPr algn="ctr"/>
            <a:r>
              <a:rPr lang="en-ZA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tecnología de producción de carros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ZA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la siguiente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609600" indent="-609600"/>
            <a:endParaRPr lang="en-ZA" dirty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81615"/>
              </p:ext>
            </p:extLst>
          </p:nvPr>
        </p:nvGraphicFramePr>
        <p:xfrm>
          <a:off x="3437031" y="3431690"/>
          <a:ext cx="5111750" cy="283515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89063"/>
                <a:gridCol w="1598612"/>
                <a:gridCol w="2124075"/>
              </a:tblGrid>
              <a:tr h="545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Trabajo</a:t>
                      </a: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de Carros</a:t>
                      </a: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Q/L (Productividad)</a:t>
                      </a:r>
                      <a:endParaRPr kumimoji="0" lang="en-Z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120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240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480</a:t>
                      </a:r>
                      <a:endParaRPr kumimoji="0" lang="en-Z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Z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  <a:endParaRPr kumimoji="0" lang="en-Z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T="45730" marB="45730" horzOverflow="overflow"/>
                </a:tc>
              </a:tr>
            </a:tbl>
          </a:graphicData>
        </a:graphic>
      </p:graphicFrame>
      <p:pic>
        <p:nvPicPr>
          <p:cNvPr id="46117" name="Picture 41" descr="sea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821" y="5124268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43" descr="fiat_logo_2005%255B1%255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0" y="2692056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419548" y="188915"/>
            <a:ext cx="5602904" cy="6264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es-ES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ausencia de comercio</a:t>
            </a:r>
          </a:p>
          <a:p>
            <a:pPr marL="344487" lvl="1" inden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 país produce los 2 modelos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ESPAÑA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3 </a:t>
            </a:r>
            <a:r>
              <a:rPr lang="es-E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hrs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Trabajo por modelo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FIAT</a:t>
            </a: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 unidades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SEAT: 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Total: 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120 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</a:t>
            </a: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s-E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hrs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Trabajo por modelo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FIAT: 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unidades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SEAT: 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 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</a:t>
            </a: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PRODUCCIÓN MUNDIAL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FIAT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:120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carros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SEAT: 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120 carros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6680463" y="104775"/>
            <a:ext cx="4460875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s-ES" sz="22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Libre comercio</a:t>
            </a:r>
          </a:p>
          <a:p>
            <a:pPr marL="344487" lvl="1" inden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 país se especializa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ESPAÑA</a:t>
            </a:r>
            <a:r>
              <a:rPr lang="es-ES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</a:t>
            </a:r>
            <a:r>
              <a:rPr lang="es-E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hrs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trabajo SEAT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FIAT: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unidades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SEAT</a:t>
            </a: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480 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</a:t>
            </a: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480 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</a:t>
            </a: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</a:t>
            </a:r>
            <a:r>
              <a:rPr lang="es-ES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hrs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trabajo FIAT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FIAT: 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unidades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SEAT: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</a:t>
            </a: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unidades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b="1" dirty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PRODUCCIÓN MUNDIAL</a:t>
            </a:r>
            <a:endParaRPr lang="es-ES" sz="1600" dirty="0">
              <a:solidFill>
                <a:schemeClr val="accent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FIAT: </a:t>
            </a:r>
            <a:r>
              <a:rPr lang="es-E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480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carros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s-ES" sz="1600" dirty="0" smtClean="0">
                <a:solidFill>
                  <a:schemeClr val="accent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SEAT:  </a:t>
            </a:r>
            <a:r>
              <a:rPr lang="es-E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480 carros</a:t>
            </a:r>
          </a:p>
        </p:txBody>
      </p:sp>
      <p:pic>
        <p:nvPicPr>
          <p:cNvPr id="48134" name="Picture 9" descr="bandera102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37" y="5445125"/>
            <a:ext cx="1225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 descr="bandera_itali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1" y="5353050"/>
            <a:ext cx="1189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848" y="1828800"/>
            <a:ext cx="9445753" cy="2209800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Teorías Internacionales</a:t>
            </a:r>
          </a:p>
        </p:txBody>
      </p:sp>
      <p:pic>
        <p:nvPicPr>
          <p:cNvPr id="20483" name="Picture 5" descr="Ampliar imag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02" y="4314436"/>
            <a:ext cx="15890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Ampliar imag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89" y="4314436"/>
            <a:ext cx="1655763" cy="156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7" descr="Ampliar image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38" y="4038600"/>
            <a:ext cx="1654175" cy="1593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Ventaja adquirida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033838" cy="38862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" dirty="0" smtClean="0"/>
              <a:t>Se refiere al logro de tecnología y conocimientos prácticos.</a:t>
            </a:r>
          </a:p>
          <a:p>
            <a:pPr algn="ctr" eaLnBrk="1" hangingPunct="1"/>
            <a:endParaRPr lang="es-ES" dirty="0" smtClean="0"/>
          </a:p>
          <a:p>
            <a:pPr algn="ctr" eaLnBrk="1" hangingPunct="1"/>
            <a:r>
              <a:rPr lang="es-ES" dirty="0" smtClean="0"/>
              <a:t>Productos  manufacturados y servicios.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981200"/>
            <a:ext cx="4033837" cy="38862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" smtClean="0"/>
              <a:t>Singapur.</a:t>
            </a:r>
          </a:p>
          <a:p>
            <a:pPr algn="ctr" eaLnBrk="1" hangingPunct="1"/>
            <a:r>
              <a:rPr lang="es-ES" smtClean="0"/>
              <a:t>Dinamarca</a:t>
            </a:r>
          </a:p>
          <a:p>
            <a:pPr algn="ctr" eaLnBrk="1" hangingPunct="1"/>
            <a:r>
              <a:rPr lang="es-ES" smtClean="0"/>
              <a:t>Japón.</a:t>
            </a:r>
          </a:p>
          <a:p>
            <a:pPr eaLnBrk="1" hangingPunct="1"/>
            <a:endParaRPr lang="es-ES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390" y="3590544"/>
            <a:ext cx="24669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7. Teoría Liberal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s-ES" b="1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Surge en los años 30 en respuesta a la crisis financiera.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Jhon</a:t>
            </a:r>
            <a:r>
              <a:rPr lang="es-E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Maynes</a:t>
            </a:r>
            <a:r>
              <a:rPr lang="es-E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Keynes.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Intervencionismo del Estado.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dirty="0" smtClean="0"/>
          </a:p>
          <a:p>
            <a:pPr eaLnBrk="1" hangingPunct="1"/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97" y="2093976"/>
            <a:ext cx="1733550" cy="2628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438" y="4523591"/>
            <a:ext cx="1819275" cy="21335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497" y="4722876"/>
            <a:ext cx="1731869" cy="19342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366" y="2093976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Keynes y el Estado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sz="32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dirty="0" smtClean="0"/>
              <a:t>La intervención del Estado: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dirty="0" smtClean="0"/>
          </a:p>
          <a:p>
            <a:pPr algn="ctr" eaLnBrk="1" hangingPunct="1">
              <a:lnSpc>
                <a:spcPct val="90000"/>
              </a:lnSpc>
            </a:pPr>
            <a:r>
              <a:rPr lang="es-ES" dirty="0" smtClean="0"/>
              <a:t> Mejora la eficiencia.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dirty="0" smtClean="0"/>
          </a:p>
          <a:p>
            <a:pPr algn="ctr" eaLnBrk="1" hangingPunct="1">
              <a:lnSpc>
                <a:spcPct val="90000"/>
              </a:lnSpc>
            </a:pPr>
            <a:r>
              <a:rPr lang="es-ES" dirty="0" smtClean="0"/>
              <a:t>Mejora la equidad del sistema capitalista.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sz="half" idx="2"/>
          </p:nvPr>
        </p:nvSpPr>
        <p:spPr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dirty="0" smtClean="0"/>
              <a:t>El Estado debe: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dirty="0" smtClean="0"/>
              <a:t> Planificar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dirty="0" smtClean="0"/>
          </a:p>
          <a:p>
            <a:pPr algn="ctr" eaLnBrk="1" hangingPunct="1">
              <a:lnSpc>
                <a:spcPct val="90000"/>
              </a:lnSpc>
            </a:pPr>
            <a:r>
              <a:rPr lang="es-ES" dirty="0" smtClean="0"/>
              <a:t>Coordinar el proceso de desarrollo económico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4" y="269445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4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4800" dirty="0">
                <a:solidFill>
                  <a:schemeClr val="tx1"/>
                </a:solidFill>
              </a:rPr>
              <a:t>8. TEORIA MARXISTA</a:t>
            </a:r>
            <a:endParaRPr lang="es-CO" sz="4800" dirty="0">
              <a:solidFill>
                <a:schemeClr val="tx1"/>
              </a:solidFill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Critica al capitalismo.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Karl Marx, Federico Engels.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Materialismo histórico: *Modos de producción, *Medios de producción, *Relaciones desiguales.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05" y="1990165"/>
            <a:ext cx="1781175" cy="2571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294" y="2199334"/>
            <a:ext cx="1638300" cy="23625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469" y="2194560"/>
            <a:ext cx="1733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557338"/>
            <a:ext cx="8229600" cy="53006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sz="3900" b="1" dirty="0">
                <a:solidFill>
                  <a:schemeClr val="accent6"/>
                </a:solidFill>
              </a:rPr>
              <a:t>Modos de Producción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26912043"/>
              </p:ext>
            </p:extLst>
          </p:nvPr>
        </p:nvGraphicFramePr>
        <p:xfrm>
          <a:off x="365760" y="2420938"/>
          <a:ext cx="10762487" cy="318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8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endParaRPr lang="es-ES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1877496"/>
              </p:ext>
            </p:extLst>
          </p:nvPr>
        </p:nvGraphicFramePr>
        <p:xfrm>
          <a:off x="1710466" y="1075766"/>
          <a:ext cx="7799295" cy="492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6553200" y="2514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60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accent6"/>
                </a:solidFill>
              </a:rPr>
              <a:t>c. Feudalismo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4948122"/>
              </p:ext>
            </p:extLst>
          </p:nvPr>
        </p:nvGraphicFramePr>
        <p:xfrm>
          <a:off x="2151529" y="2093976"/>
          <a:ext cx="7089290" cy="436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2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762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endParaRPr lang="es-ES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7571403"/>
              </p:ext>
            </p:extLst>
          </p:nvPr>
        </p:nvGraphicFramePr>
        <p:xfrm>
          <a:off x="1011218" y="925159"/>
          <a:ext cx="8970981" cy="593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64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accent6"/>
                </a:solidFill>
              </a:rPr>
              <a:t>e. Comunismo</a:t>
            </a:r>
            <a:endParaRPr lang="es-CO" dirty="0" smtClean="0">
              <a:solidFill>
                <a:schemeClr val="accent6"/>
              </a:solidFill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0306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s-ES" sz="28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capitalismo favorece a los intereses de las clases dominantes. “Dictadura del proletariado”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 Estados explotados y explotadores en el comercio internacional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sz="2800" b="1" dirty="0"/>
          </a:p>
          <a:p>
            <a:pPr eaLnBrk="1" hangingPunct="1"/>
            <a:endParaRPr lang="es-ES" sz="2800" dirty="0"/>
          </a:p>
        </p:txBody>
      </p:sp>
      <p:pic>
        <p:nvPicPr>
          <p:cNvPr id="71683" name="Picture 4" descr="Ampliar imag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300664"/>
            <a:ext cx="18145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Ampliar imag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4" y="5373688"/>
            <a:ext cx="13795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Ampliar image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373688"/>
            <a:ext cx="152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1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06" y="237606"/>
            <a:ext cx="1676545" cy="1591194"/>
          </a:xfrm>
          <a:prstGeom prst="rect">
            <a:avLst/>
          </a:prstGeom>
        </p:spPr>
      </p:pic>
      <p:graphicFrame>
        <p:nvGraphicFramePr>
          <p:cNvPr id="3031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30315"/>
              </p:ext>
            </p:extLst>
          </p:nvPr>
        </p:nvGraphicFramePr>
        <p:xfrm>
          <a:off x="290457" y="1981200"/>
          <a:ext cx="11209467" cy="3962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36489"/>
                <a:gridCol w="3736489"/>
                <a:gridCol w="3736489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Marxista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Liberal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Conservadora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Economía cerrada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Aplicación de aranceles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Libre comercio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Estado propietario medios de P.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Intervención para planificar y dirigir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intervención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929" y="361386"/>
            <a:ext cx="1585097" cy="162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895" y="213220"/>
            <a:ext cx="1682642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1. Mercantilismo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033838" cy="38862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países deben </a:t>
            </a:r>
            <a:r>
              <a:rPr lang="es-ES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exportar mas de lo que importan.</a:t>
            </a:r>
          </a:p>
          <a:p>
            <a:pPr algn="ctr" eaLnBrk="1" hangingPunct="1"/>
            <a:endParaRPr lang="es-ES" u="sng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/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riqueza de un país se mide por la cantidad de </a:t>
            </a:r>
            <a:r>
              <a:rPr lang="es-ES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oro </a:t>
            </a:r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posee.</a:t>
            </a:r>
          </a:p>
          <a:p>
            <a:pPr algn="ctr" eaLnBrk="1" hangingPunct="1"/>
            <a:endParaRPr lang="es-E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/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Intervención del gobierno.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981200"/>
            <a:ext cx="4033837" cy="38862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Balanza comercial favorable.</a:t>
            </a:r>
          </a:p>
          <a:p>
            <a:pPr algn="ctr" eaLnBrk="1" hangingPunct="1"/>
            <a:r>
              <a:rPr lang="es-E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Juego de suma cero</a:t>
            </a:r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</p:txBody>
      </p:sp>
      <p:pic>
        <p:nvPicPr>
          <p:cNvPr id="22532" name="Picture 7" descr="galleon_25235%255B1%255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343276"/>
            <a:ext cx="2808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804150" y="5969001"/>
            <a:ext cx="7810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b="1"/>
              <a:t>S XVI</a:t>
            </a:r>
            <a:endParaRPr lang="es-CO" b="1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794794" y="5969001"/>
            <a:ext cx="24066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b="1"/>
              <a:t>Superávit Comercial</a:t>
            </a:r>
            <a:endParaRPr lang="es-CO" b="1"/>
          </a:p>
        </p:txBody>
      </p:sp>
    </p:spTree>
    <p:extLst>
      <p:ext uri="{BB962C8B-B14F-4D97-AF65-F5344CB8AC3E}">
        <p14:creationId xmlns:p14="http://schemas.microsoft.com/office/powerpoint/2010/main" val="15402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4000">
                <a:solidFill>
                  <a:schemeClr val="bg2"/>
                </a:solidFill>
              </a:rPr>
              <a:t>Taller: “Libre para elegir”: Milton Friedman</a:t>
            </a:r>
            <a:endParaRPr lang="es-CO" sz="4000">
              <a:solidFill>
                <a:schemeClr val="bg2"/>
              </a:solidFill>
            </a:endParaRP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19139" name="Picture 4" descr="FreetoChoo_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060575"/>
            <a:ext cx="1800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0" name="Picture 5" descr="456369773_3e3afad30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060575"/>
            <a:ext cx="30241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1" name="Picture 6" descr="friedma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133600"/>
            <a:ext cx="30972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 smtClean="0">
                <a:solidFill>
                  <a:schemeClr val="tx1"/>
                </a:solidFill>
              </a:rPr>
              <a:t>2. La Fisiocracia</a:t>
            </a:r>
            <a:endParaRPr lang="es-E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3632221"/>
              </p:ext>
            </p:extLst>
          </p:nvPr>
        </p:nvGraphicFramePr>
        <p:xfrm>
          <a:off x="1069848" y="2194560"/>
          <a:ext cx="475488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5246546"/>
              </p:ext>
            </p:extLst>
          </p:nvPr>
        </p:nvGraphicFramePr>
        <p:xfrm>
          <a:off x="6364224" y="2194560"/>
          <a:ext cx="475488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3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897726" y="455057"/>
            <a:ext cx="10058400" cy="1609344"/>
          </a:xfrm>
        </p:spPr>
        <p:txBody>
          <a:bodyPr/>
          <a:lstStyle/>
          <a:p>
            <a:pPr algn="ctr" eaLnBrk="1" hangingPunct="1"/>
            <a:r>
              <a:rPr lang="es-ES" sz="4000" dirty="0">
                <a:solidFill>
                  <a:schemeClr val="tx1"/>
                </a:solidFill>
              </a:rPr>
              <a:t>3.Ventaja Absoluta: Adam Smith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524000" y="6326742"/>
            <a:ext cx="1813317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>
                <a:solidFill>
                  <a:schemeClr val="tx2"/>
                </a:solidFill>
              </a:rPr>
              <a:t>Interés egoísta</a:t>
            </a:r>
            <a:endParaRPr lang="es-ES" b="1">
              <a:solidFill>
                <a:schemeClr val="tx2"/>
              </a:solidFill>
            </a:endParaRP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4353299" y="6349116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8191143" y="6337929"/>
            <a:ext cx="2592388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>
                <a:solidFill>
                  <a:schemeClr val="tx2"/>
                </a:solidFill>
              </a:rPr>
              <a:t>Búsqueda de Lucro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503755" y="6396689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b="1" dirty="0"/>
              <a:t>Principio del hombre</a:t>
            </a:r>
            <a:endParaRPr lang="es-ES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95482170"/>
              </p:ext>
            </p:extLst>
          </p:nvPr>
        </p:nvGraphicFramePr>
        <p:xfrm>
          <a:off x="335402" y="2021306"/>
          <a:ext cx="10282396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5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Ventaja Absoluta</a:t>
            </a:r>
            <a:endParaRPr lang="es-CO" dirty="0" smtClean="0">
              <a:solidFill>
                <a:schemeClr val="tx1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1915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21405"/>
              </p:ext>
            </p:extLst>
          </p:nvPr>
        </p:nvGraphicFramePr>
        <p:xfrm>
          <a:off x="1069848" y="2060576"/>
          <a:ext cx="10058400" cy="41767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15086"/>
                <a:gridCol w="2515087"/>
                <a:gridCol w="2513141"/>
                <a:gridCol w="2515086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Países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 Vino</a:t>
                      </a:r>
                      <a:endParaRPr kumimoji="0" lang="es-CO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Paño</a:t>
                      </a:r>
                      <a:endParaRPr kumimoji="0" lang="es-CO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Inglaterra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 unidades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unidades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7.5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Francia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unidades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 unidades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7.5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7.5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7.5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3822" name="Text Box 35"/>
          <p:cNvSpPr txBox="1">
            <a:spLocks noChangeArrowheads="1"/>
          </p:cNvSpPr>
          <p:nvPr/>
        </p:nvSpPr>
        <p:spPr bwMode="auto">
          <a:xfrm>
            <a:off x="5086295" y="1701286"/>
            <a:ext cx="22923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b="1"/>
              <a:t>Sin especialización</a:t>
            </a:r>
            <a:endParaRPr lang="es-CO" b="1"/>
          </a:p>
        </p:txBody>
      </p:sp>
    </p:spTree>
    <p:extLst>
      <p:ext uri="{BB962C8B-B14F-4D97-AF65-F5344CB8AC3E}">
        <p14:creationId xmlns:p14="http://schemas.microsoft.com/office/powerpoint/2010/main" val="38358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chemeClr val="tx1"/>
                </a:solidFill>
              </a:rPr>
              <a:t>Con especialización</a:t>
            </a:r>
            <a:endParaRPr lang="es-CO" dirty="0" smtClean="0">
              <a:solidFill>
                <a:schemeClr val="tx1"/>
              </a:solidFill>
            </a:endParaRPr>
          </a:p>
        </p:txBody>
      </p:sp>
      <p:graphicFrame>
        <p:nvGraphicFramePr>
          <p:cNvPr id="192516" name="Group 4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872471924"/>
              </p:ext>
            </p:extLst>
          </p:nvPr>
        </p:nvGraphicFramePr>
        <p:xfrm>
          <a:off x="935915" y="1981200"/>
          <a:ext cx="9531276" cy="388619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82819"/>
                <a:gridCol w="2384658"/>
                <a:gridCol w="2380980"/>
                <a:gridCol w="2382819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 Vino</a:t>
                      </a:r>
                      <a:endParaRPr kumimoji="0" lang="es-CO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Paño</a:t>
                      </a:r>
                      <a:endParaRPr kumimoji="0" lang="es-CO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1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Inglaterra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 unidades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unidades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1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Francia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 unidades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 unidades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07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s-C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s-C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Adam Smith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642" y="2346811"/>
            <a:ext cx="8430914" cy="4051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26" y="2667897"/>
            <a:ext cx="2549562" cy="13403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268" y="2538805"/>
            <a:ext cx="2485017" cy="18300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848" y="2469553"/>
            <a:ext cx="2555478" cy="15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4800" dirty="0">
                <a:solidFill>
                  <a:schemeClr val="tx1"/>
                </a:solidFill>
              </a:rPr>
              <a:t>Principios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34283531"/>
              </p:ext>
            </p:extLst>
          </p:nvPr>
        </p:nvGraphicFramePr>
        <p:xfrm>
          <a:off x="1069848" y="2194560"/>
          <a:ext cx="475488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82859170"/>
              </p:ext>
            </p:extLst>
          </p:nvPr>
        </p:nvGraphicFramePr>
        <p:xfrm>
          <a:off x="6303981" y="2109349"/>
          <a:ext cx="4095698" cy="402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763676" y="3587693"/>
            <a:ext cx="1632178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MANO INVISIBLE</a:t>
            </a:r>
            <a:endParaRPr lang="es-CO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8677" name="Picture 6" descr="Ampliar image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76251"/>
            <a:ext cx="1439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8115113" y="2859069"/>
            <a:ext cx="1672253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LIBRE MERCADO</a:t>
            </a:r>
            <a:endParaRPr lang="es-CO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5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Caracteres de madera</Template>
  <TotalTime>417</TotalTime>
  <Words>1057</Words>
  <Application>Microsoft Office PowerPoint</Application>
  <PresentationFormat>Panorámica</PresentationFormat>
  <Paragraphs>263</Paragraphs>
  <Slides>30</Slides>
  <Notes>23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 Unicode MS</vt:lpstr>
      <vt:lpstr>Arial</vt:lpstr>
      <vt:lpstr>Calibri</vt:lpstr>
      <vt:lpstr>Rockwell</vt:lpstr>
      <vt:lpstr>Rockwell Condensed</vt:lpstr>
      <vt:lpstr>Wingdings</vt:lpstr>
      <vt:lpstr>Tipo de madera</vt:lpstr>
      <vt:lpstr>Presentación de PowerPoint</vt:lpstr>
      <vt:lpstr>Teorías Internacionales</vt:lpstr>
      <vt:lpstr>1. Mercantilismo</vt:lpstr>
      <vt:lpstr>2. La Fisiocracia</vt:lpstr>
      <vt:lpstr>3.Ventaja Absoluta: Adam Smith</vt:lpstr>
      <vt:lpstr>Ventaja Absoluta</vt:lpstr>
      <vt:lpstr>Con especialización</vt:lpstr>
      <vt:lpstr>Adam Smith</vt:lpstr>
      <vt:lpstr>Principios</vt:lpstr>
      <vt:lpstr>Individualismo y libertad</vt:lpstr>
      <vt:lpstr>Presentación de PowerPoint</vt:lpstr>
      <vt:lpstr>Historia de un Lápiz</vt:lpstr>
      <vt:lpstr>4. Ventaja Comparativa: David Ricardo</vt:lpstr>
      <vt:lpstr>Ventaja Comparativa</vt:lpstr>
      <vt:lpstr>Sin especialización se obtienen 21 unidades de ambos productos, con especialización 28</vt:lpstr>
      <vt:lpstr>5. Hecksher y Ohlin</vt:lpstr>
      <vt:lpstr>6.Nueva Teoría del Comercio</vt:lpstr>
      <vt:lpstr> ¿Por qué las economías de escala generan comercio?</vt:lpstr>
      <vt:lpstr>Presentación de PowerPoint</vt:lpstr>
      <vt:lpstr>Ventaja adquirida</vt:lpstr>
      <vt:lpstr>7. Teoría Liberal</vt:lpstr>
      <vt:lpstr>Keynes y el Estado</vt:lpstr>
      <vt:lpstr>8. TEORIA MARXISTA</vt:lpstr>
      <vt:lpstr>   </vt:lpstr>
      <vt:lpstr>Presentación de PowerPoint</vt:lpstr>
      <vt:lpstr>c. Feudalismo</vt:lpstr>
      <vt:lpstr>Presentación de PowerPoint</vt:lpstr>
      <vt:lpstr>e. Comunismo</vt:lpstr>
      <vt:lpstr>Presentación de PowerPoint</vt:lpstr>
      <vt:lpstr>Taller: “Libre para elegir”: Milton Friedman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24</cp:revision>
  <dcterms:created xsi:type="dcterms:W3CDTF">2013-08-28T14:51:58Z</dcterms:created>
  <dcterms:modified xsi:type="dcterms:W3CDTF">2013-09-02T21:56:10Z</dcterms:modified>
</cp:coreProperties>
</file>