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30ECE-BC87-4186-B0BE-7C8F7D38C75F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315944-4DD3-445E-B784-A8367E13658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sz="2000" dirty="0" smtClean="0"/>
            <a:t>Han vivido bajo el yugo de los zares rusos, del Ejército Rojo, de Stalin y de la Unión Soviética. </a:t>
          </a:r>
          <a:endParaRPr lang="es-ES" sz="2000" dirty="0"/>
        </a:p>
      </dgm:t>
    </dgm:pt>
    <dgm:pt modelId="{2FF7C8F7-37A9-4DF0-83A2-5BFBCEE62F78}" type="parTrans" cxnId="{D4069E00-226F-4551-A067-532AAC2B7029}">
      <dgm:prSet/>
      <dgm:spPr/>
      <dgm:t>
        <a:bodyPr/>
        <a:lstStyle/>
        <a:p>
          <a:endParaRPr lang="es-ES"/>
        </a:p>
      </dgm:t>
    </dgm:pt>
    <dgm:pt modelId="{27EB4E7B-68BC-4BD8-9FB8-84EB60281177}" type="sibTrans" cxnId="{D4069E00-226F-4551-A067-532AAC2B7029}">
      <dgm:prSet/>
      <dgm:spPr/>
      <dgm:t>
        <a:bodyPr/>
        <a:lstStyle/>
        <a:p>
          <a:endParaRPr lang="es-ES"/>
        </a:p>
      </dgm:t>
    </dgm:pt>
    <dgm:pt modelId="{650893C0-5B50-42D8-8773-EAE06F5364D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000" dirty="0" smtClean="0"/>
            <a:t>Ahora su cruz es el petróleo y el sueño de muchos, la independencia.</a:t>
          </a:r>
          <a:endParaRPr lang="es-ES" sz="2000" dirty="0"/>
        </a:p>
      </dgm:t>
    </dgm:pt>
    <dgm:pt modelId="{40552B25-52C3-4993-BAF6-819489003302}" type="parTrans" cxnId="{5E4735D5-33F3-4C2B-9542-1F677C50290B}">
      <dgm:prSet/>
      <dgm:spPr/>
      <dgm:t>
        <a:bodyPr/>
        <a:lstStyle/>
        <a:p>
          <a:endParaRPr lang="es-ES"/>
        </a:p>
      </dgm:t>
    </dgm:pt>
    <dgm:pt modelId="{D11C71B8-7E60-436D-908D-70F2870EFC5D}" type="sibTrans" cxnId="{5E4735D5-33F3-4C2B-9542-1F677C50290B}">
      <dgm:prSet/>
      <dgm:spPr/>
      <dgm:t>
        <a:bodyPr/>
        <a:lstStyle/>
        <a:p>
          <a:endParaRPr lang="es-ES"/>
        </a:p>
      </dgm:t>
    </dgm:pt>
    <dgm:pt modelId="{F7008B5C-186D-410D-9228-4E66D459FD7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1800" dirty="0" smtClean="0"/>
            <a:t>Independencias *Georgia: A</a:t>
          </a:r>
          <a:r>
            <a:rPr lang="es-CO" sz="1800" b="0" i="0" dirty="0" err="1" smtClean="0"/>
            <a:t>bril</a:t>
          </a:r>
          <a:r>
            <a:rPr lang="es-CO" sz="1800" b="0" i="0" dirty="0" smtClean="0"/>
            <a:t> de 1991</a:t>
          </a:r>
        </a:p>
        <a:p>
          <a:pPr algn="l"/>
          <a:r>
            <a:rPr lang="es-CO" sz="1800" b="0" i="0" dirty="0" smtClean="0"/>
            <a:t>*Azerbaiyán: Agosto de 1991</a:t>
          </a:r>
          <a:r>
            <a:rPr lang="es-ES" sz="2000" dirty="0" smtClean="0"/>
            <a:t/>
          </a:r>
          <a:br>
            <a:rPr lang="es-ES" sz="2000" dirty="0" smtClean="0"/>
          </a:br>
          <a:r>
            <a:rPr lang="es-ES" sz="2000" dirty="0" smtClean="0"/>
            <a:t>*Armenia: Septiembre de 1991</a:t>
          </a:r>
          <a:endParaRPr lang="es-ES" sz="2000" dirty="0"/>
        </a:p>
      </dgm:t>
    </dgm:pt>
    <dgm:pt modelId="{5972559F-51CC-4B92-844F-F5930C6A7557}" type="sibTrans" cxnId="{A394786E-5E6F-4202-9166-83DACCE528B2}">
      <dgm:prSet/>
      <dgm:spPr/>
      <dgm:t>
        <a:bodyPr/>
        <a:lstStyle/>
        <a:p>
          <a:endParaRPr lang="es-ES"/>
        </a:p>
      </dgm:t>
    </dgm:pt>
    <dgm:pt modelId="{37FAE0CA-6333-41FF-B7F5-EE428632E960}" type="parTrans" cxnId="{A394786E-5E6F-4202-9166-83DACCE528B2}">
      <dgm:prSet/>
      <dgm:spPr/>
      <dgm:t>
        <a:bodyPr/>
        <a:lstStyle/>
        <a:p>
          <a:endParaRPr lang="es-ES"/>
        </a:p>
      </dgm:t>
    </dgm:pt>
    <dgm:pt modelId="{1289D8F9-F047-4F02-8061-A8A201C6DC20}" type="pres">
      <dgm:prSet presAssocID="{84330ECE-BC87-4186-B0BE-7C8F7D38C7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793A859-B4E2-4037-9BD6-3AF88324A383}" type="pres">
      <dgm:prSet presAssocID="{84330ECE-BC87-4186-B0BE-7C8F7D38C75F}" presName="arrow" presStyleLbl="bgShp" presStyleIdx="0" presStyleCnt="1" custLinFactNeighborX="3922" custLinFactNeighborY="-518"/>
      <dgm:spPr/>
      <dgm:t>
        <a:bodyPr/>
        <a:lstStyle/>
        <a:p>
          <a:endParaRPr lang="es-ES"/>
        </a:p>
      </dgm:t>
    </dgm:pt>
    <dgm:pt modelId="{39DD39A2-5BFF-42F4-8180-7D79D0FB54A0}" type="pres">
      <dgm:prSet presAssocID="{84330ECE-BC87-4186-B0BE-7C8F7D38C75F}" presName="linearProcess" presStyleCnt="0"/>
      <dgm:spPr/>
      <dgm:t>
        <a:bodyPr/>
        <a:lstStyle/>
        <a:p>
          <a:endParaRPr lang="es-ES"/>
        </a:p>
      </dgm:t>
    </dgm:pt>
    <dgm:pt modelId="{D7A4F02C-F1DE-4C6F-96E5-F71CAC049B8A}" type="pres">
      <dgm:prSet presAssocID="{39315944-4DD3-445E-B784-A8367E136587}" presName="textNode" presStyleLbl="node1" presStyleIdx="0" presStyleCnt="3" custScaleX="81287" custScaleY="112028" custLinFactNeighborX="-255" custLinFactNeighborY="3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3A5920-BF8B-4FCB-9EBB-FF38AD235C6B}" type="pres">
      <dgm:prSet presAssocID="{27EB4E7B-68BC-4BD8-9FB8-84EB60281177}" presName="sibTrans" presStyleCnt="0"/>
      <dgm:spPr/>
      <dgm:t>
        <a:bodyPr/>
        <a:lstStyle/>
        <a:p>
          <a:endParaRPr lang="es-ES"/>
        </a:p>
      </dgm:t>
    </dgm:pt>
    <dgm:pt modelId="{26BB8EDA-A1EA-4BEE-A728-88407EEACB8C}" type="pres">
      <dgm:prSet presAssocID="{F7008B5C-186D-410D-9228-4E66D459FD79}" presName="textNode" presStyleLbl="node1" presStyleIdx="1" presStyleCnt="3" custScaleX="81287" custScaleY="114355" custLinFactX="76386" custLinFactNeighborX="100000" custLinFactNeighborY="53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EFF09-58C8-4CD2-8613-8E1D14EB0CBA}" type="pres">
      <dgm:prSet presAssocID="{5972559F-51CC-4B92-844F-F5930C6A7557}" presName="sibTrans" presStyleCnt="0"/>
      <dgm:spPr/>
      <dgm:t>
        <a:bodyPr/>
        <a:lstStyle/>
        <a:p>
          <a:endParaRPr lang="es-ES"/>
        </a:p>
      </dgm:t>
    </dgm:pt>
    <dgm:pt modelId="{5B5FF7AA-2AF3-4DE4-B0B9-39857F11B8D5}" type="pres">
      <dgm:prSet presAssocID="{650893C0-5B50-42D8-8773-EAE06F5364D2}" presName="textNode" presStyleLbl="node1" presStyleIdx="2" presStyleCnt="3" custScaleX="81287" custScaleY="114361" custLinFactX="-84463" custLinFactNeighborX="-100000" custLinFactNeighborY="49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394786E-5E6F-4202-9166-83DACCE528B2}" srcId="{84330ECE-BC87-4186-B0BE-7C8F7D38C75F}" destId="{F7008B5C-186D-410D-9228-4E66D459FD79}" srcOrd="1" destOrd="0" parTransId="{37FAE0CA-6333-41FF-B7F5-EE428632E960}" sibTransId="{5972559F-51CC-4B92-844F-F5930C6A7557}"/>
    <dgm:cxn modelId="{D4069E00-226F-4551-A067-532AAC2B7029}" srcId="{84330ECE-BC87-4186-B0BE-7C8F7D38C75F}" destId="{39315944-4DD3-445E-B784-A8367E136587}" srcOrd="0" destOrd="0" parTransId="{2FF7C8F7-37A9-4DF0-83A2-5BFBCEE62F78}" sibTransId="{27EB4E7B-68BC-4BD8-9FB8-84EB60281177}"/>
    <dgm:cxn modelId="{414CDB12-40FB-49D5-8ABE-C35AAA06CD83}" type="presOf" srcId="{650893C0-5B50-42D8-8773-EAE06F5364D2}" destId="{5B5FF7AA-2AF3-4DE4-B0B9-39857F11B8D5}" srcOrd="0" destOrd="0" presId="urn:microsoft.com/office/officeart/2005/8/layout/hProcess9"/>
    <dgm:cxn modelId="{5E4735D5-33F3-4C2B-9542-1F677C50290B}" srcId="{84330ECE-BC87-4186-B0BE-7C8F7D38C75F}" destId="{650893C0-5B50-42D8-8773-EAE06F5364D2}" srcOrd="2" destOrd="0" parTransId="{40552B25-52C3-4993-BAF6-819489003302}" sibTransId="{D11C71B8-7E60-436D-908D-70F2870EFC5D}"/>
    <dgm:cxn modelId="{699839E1-E010-4040-AFE5-D01FCDDB0F24}" type="presOf" srcId="{39315944-4DD3-445E-B784-A8367E136587}" destId="{D7A4F02C-F1DE-4C6F-96E5-F71CAC049B8A}" srcOrd="0" destOrd="0" presId="urn:microsoft.com/office/officeart/2005/8/layout/hProcess9"/>
    <dgm:cxn modelId="{9719A1F8-42BA-45A7-9A19-B3D39C8846D4}" type="presOf" srcId="{F7008B5C-186D-410D-9228-4E66D459FD79}" destId="{26BB8EDA-A1EA-4BEE-A728-88407EEACB8C}" srcOrd="0" destOrd="0" presId="urn:microsoft.com/office/officeart/2005/8/layout/hProcess9"/>
    <dgm:cxn modelId="{4A8AE45B-03B5-43C0-833B-A8E9CFAA0AE4}" type="presOf" srcId="{84330ECE-BC87-4186-B0BE-7C8F7D38C75F}" destId="{1289D8F9-F047-4F02-8061-A8A201C6DC20}" srcOrd="0" destOrd="0" presId="urn:microsoft.com/office/officeart/2005/8/layout/hProcess9"/>
    <dgm:cxn modelId="{17C5308D-5CCD-4B6D-B396-FAEE48B1DA19}" type="presParOf" srcId="{1289D8F9-F047-4F02-8061-A8A201C6DC20}" destId="{8793A859-B4E2-4037-9BD6-3AF88324A383}" srcOrd="0" destOrd="0" presId="urn:microsoft.com/office/officeart/2005/8/layout/hProcess9"/>
    <dgm:cxn modelId="{B254DF43-8BF8-4053-A479-916AD81A7361}" type="presParOf" srcId="{1289D8F9-F047-4F02-8061-A8A201C6DC20}" destId="{39DD39A2-5BFF-42F4-8180-7D79D0FB54A0}" srcOrd="1" destOrd="0" presId="urn:microsoft.com/office/officeart/2005/8/layout/hProcess9"/>
    <dgm:cxn modelId="{5B5F45A7-7F25-4D0D-9C3D-96D3E469E6A1}" type="presParOf" srcId="{39DD39A2-5BFF-42F4-8180-7D79D0FB54A0}" destId="{D7A4F02C-F1DE-4C6F-96E5-F71CAC049B8A}" srcOrd="0" destOrd="0" presId="urn:microsoft.com/office/officeart/2005/8/layout/hProcess9"/>
    <dgm:cxn modelId="{A528B774-6BA4-44CF-AA7D-E12D7BCA9168}" type="presParOf" srcId="{39DD39A2-5BFF-42F4-8180-7D79D0FB54A0}" destId="{CF3A5920-BF8B-4FCB-9EBB-FF38AD235C6B}" srcOrd="1" destOrd="0" presId="urn:microsoft.com/office/officeart/2005/8/layout/hProcess9"/>
    <dgm:cxn modelId="{694D025B-0936-4E83-8EA3-93E4F86C860C}" type="presParOf" srcId="{39DD39A2-5BFF-42F4-8180-7D79D0FB54A0}" destId="{26BB8EDA-A1EA-4BEE-A728-88407EEACB8C}" srcOrd="2" destOrd="0" presId="urn:microsoft.com/office/officeart/2005/8/layout/hProcess9"/>
    <dgm:cxn modelId="{38C8749A-7279-4FAC-9131-7CCB59FA1B20}" type="presParOf" srcId="{39DD39A2-5BFF-42F4-8180-7D79D0FB54A0}" destId="{213EFF09-58C8-4CD2-8613-8E1D14EB0CBA}" srcOrd="3" destOrd="0" presId="urn:microsoft.com/office/officeart/2005/8/layout/hProcess9"/>
    <dgm:cxn modelId="{7D011224-B58C-4F17-9FFE-0DA143AB7117}" type="presParOf" srcId="{39DD39A2-5BFF-42F4-8180-7D79D0FB54A0}" destId="{5B5FF7AA-2AF3-4DE4-B0B9-39857F11B8D5}" srcOrd="4" destOrd="0" presId="urn:microsoft.com/office/officeart/2005/8/layout/hProcess9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9372DB-F418-43EE-A996-CFCE612AD494}" type="doc">
      <dgm:prSet loTypeId="urn:microsoft.com/office/officeart/2005/8/layout/hList7" loCatId="list" qsTypeId="urn:microsoft.com/office/officeart/2005/8/quickstyle/3d4" qsCatId="3D" csTypeId="urn:microsoft.com/office/officeart/2005/8/colors/accent1_2" csCatId="accent1" phldr="1"/>
      <dgm:spPr/>
    </dgm:pt>
    <dgm:pt modelId="{DFFCE537-1635-4584-BD85-18BBD34192A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Problemáticas</a:t>
          </a:r>
        </a:p>
        <a:p>
          <a:pPr algn="ctr"/>
          <a:r>
            <a:rPr lang="es-ES" sz="1600" dirty="0" smtClean="0"/>
            <a:t>*Guerras civiles</a:t>
          </a:r>
        </a:p>
        <a:p>
          <a:pPr algn="ctr"/>
          <a:r>
            <a:rPr lang="es-ES" sz="1600" dirty="0" smtClean="0"/>
            <a:t>*  ¿religión o política?</a:t>
          </a:r>
          <a:endParaRPr lang="es-ES" sz="1600" dirty="0"/>
        </a:p>
      </dgm:t>
    </dgm:pt>
    <dgm:pt modelId="{2548E3D0-8293-4284-AAAC-3C0C3874FBBE}" type="parTrans" cxnId="{CEF48777-C04F-4997-9BB0-943745B23A16}">
      <dgm:prSet/>
      <dgm:spPr/>
      <dgm:t>
        <a:bodyPr/>
        <a:lstStyle/>
        <a:p>
          <a:endParaRPr lang="es-ES" sz="2000"/>
        </a:p>
      </dgm:t>
    </dgm:pt>
    <dgm:pt modelId="{9E9347C0-A55F-4473-921B-707D02C3F063}" type="sibTrans" cxnId="{CEF48777-C04F-4997-9BB0-943745B23A16}">
      <dgm:prSet/>
      <dgm:spPr/>
      <dgm:t>
        <a:bodyPr/>
        <a:lstStyle/>
        <a:p>
          <a:endParaRPr lang="es-ES" sz="2000"/>
        </a:p>
      </dgm:t>
    </dgm:pt>
    <dgm:pt modelId="{4ECD7E3C-C117-42C7-A8FE-7CAA950A16F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400" dirty="0" smtClean="0"/>
        </a:p>
        <a:p>
          <a:pPr algn="ctr"/>
          <a:endParaRPr lang="es-ES" sz="1400" dirty="0" smtClean="0"/>
        </a:p>
        <a:p>
          <a:pPr algn="ctr"/>
          <a:r>
            <a:rPr lang="es-ES" sz="1400" dirty="0" smtClean="0"/>
            <a:t>Formas de gobierno</a:t>
          </a:r>
        </a:p>
        <a:p>
          <a:pPr algn="ctr"/>
          <a:r>
            <a:rPr lang="es-ES" sz="1400" dirty="0" smtClean="0"/>
            <a:t>* Republica Federal.</a:t>
          </a:r>
        </a:p>
        <a:p>
          <a:pPr algn="ctr"/>
          <a:r>
            <a:rPr lang="es-ES" sz="1400" dirty="0" smtClean="0"/>
            <a:t>*Republica parlamentaria</a:t>
          </a:r>
        </a:p>
        <a:p>
          <a:pPr algn="ctr"/>
          <a:r>
            <a:rPr lang="es-ES" sz="1400" dirty="0" smtClean="0"/>
            <a:t>*Republica parlamentaria confesional.</a:t>
          </a:r>
        </a:p>
        <a:p>
          <a:pPr algn="ctr"/>
          <a:r>
            <a:rPr lang="es-ES" sz="1400" dirty="0" smtClean="0"/>
            <a:t>*República </a:t>
          </a:r>
          <a:r>
            <a:rPr lang="es-ES" sz="1400" dirty="0" err="1" smtClean="0"/>
            <a:t>semipresidencialista</a:t>
          </a:r>
          <a:r>
            <a:rPr lang="es-ES" sz="1400" dirty="0" smtClean="0"/>
            <a:t>.</a:t>
          </a:r>
        </a:p>
        <a:p>
          <a:pPr algn="ctr"/>
          <a:r>
            <a:rPr lang="es-ES" sz="1400" dirty="0" smtClean="0"/>
            <a:t>*Monarquía constitucional</a:t>
          </a:r>
        </a:p>
        <a:p>
          <a:pPr algn="ctr"/>
          <a:r>
            <a:rPr lang="es-ES" sz="1400" dirty="0" smtClean="0"/>
            <a:t>*Democracia parlamentaria.</a:t>
          </a:r>
          <a:endParaRPr lang="es-ES" sz="1400" dirty="0"/>
        </a:p>
      </dgm:t>
    </dgm:pt>
    <dgm:pt modelId="{DDC4E0F9-73FD-422C-B47A-059801B4629A}" type="sibTrans" cxnId="{BCDA6058-416B-4D03-AF20-3A95237125C2}">
      <dgm:prSet/>
      <dgm:spPr/>
      <dgm:t>
        <a:bodyPr/>
        <a:lstStyle/>
        <a:p>
          <a:endParaRPr lang="es-CO"/>
        </a:p>
      </dgm:t>
    </dgm:pt>
    <dgm:pt modelId="{F4641CFE-9791-4AD6-AE5F-80E59B0272AE}" type="parTrans" cxnId="{BCDA6058-416B-4D03-AF20-3A95237125C2}">
      <dgm:prSet/>
      <dgm:spPr/>
      <dgm:t>
        <a:bodyPr/>
        <a:lstStyle/>
        <a:p>
          <a:endParaRPr lang="es-CO"/>
        </a:p>
      </dgm:t>
    </dgm:pt>
    <dgm:pt modelId="{C30D8B87-B871-4A5D-A037-A7129679DF2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800" dirty="0" smtClean="0"/>
        </a:p>
        <a:p>
          <a:pPr algn="ctr"/>
          <a:endParaRPr lang="es-ES" sz="1800" dirty="0" smtClean="0"/>
        </a:p>
        <a:p>
          <a:pPr algn="ctr"/>
          <a:r>
            <a:rPr lang="es-ES" sz="1800" dirty="0" smtClean="0"/>
            <a:t>Las elecciones se realizan mediante sufragios electorales, excepto Jordania, pero a su vez los candidatos deben cumplir con aspectos que las religiones  imponen</a:t>
          </a:r>
          <a:endParaRPr lang="es-ES" sz="1800" dirty="0"/>
        </a:p>
      </dgm:t>
    </dgm:pt>
    <dgm:pt modelId="{B902A3D1-072B-443A-904F-1DADCB96A53B}" type="parTrans" cxnId="{7F2CB78B-CCC1-47EA-A6DC-DAB4659EF604}">
      <dgm:prSet/>
      <dgm:spPr/>
      <dgm:t>
        <a:bodyPr/>
        <a:lstStyle/>
        <a:p>
          <a:endParaRPr lang="es-CO"/>
        </a:p>
      </dgm:t>
    </dgm:pt>
    <dgm:pt modelId="{7D3E1381-E1CE-4F78-9F54-2E3DB27B4169}" type="sibTrans" cxnId="{7F2CB78B-CCC1-47EA-A6DC-DAB4659EF604}">
      <dgm:prSet/>
      <dgm:spPr/>
      <dgm:t>
        <a:bodyPr/>
        <a:lstStyle/>
        <a:p>
          <a:endParaRPr lang="es-CO"/>
        </a:p>
      </dgm:t>
    </dgm:pt>
    <dgm:pt modelId="{3FDD16DB-9AB5-428B-AF15-8DA35292D0BD}" type="pres">
      <dgm:prSet presAssocID="{1A9372DB-F418-43EE-A996-CFCE612AD494}" presName="Name0" presStyleCnt="0">
        <dgm:presLayoutVars>
          <dgm:dir/>
          <dgm:resizeHandles val="exact"/>
        </dgm:presLayoutVars>
      </dgm:prSet>
      <dgm:spPr/>
    </dgm:pt>
    <dgm:pt modelId="{162E59B5-BADA-4E7B-A995-AFCCE2AC02B8}" type="pres">
      <dgm:prSet presAssocID="{1A9372DB-F418-43EE-A996-CFCE612AD494}" presName="fgShape" presStyleLbl="fgShp" presStyleIdx="0" presStyleCnt="1" custLinFactNeighborY="59854"/>
      <dgm:spPr/>
    </dgm:pt>
    <dgm:pt modelId="{5AD2DD3C-1B4F-4049-999B-B925C5C11A51}" type="pres">
      <dgm:prSet presAssocID="{1A9372DB-F418-43EE-A996-CFCE612AD494}" presName="linComp" presStyleCnt="0"/>
      <dgm:spPr/>
    </dgm:pt>
    <dgm:pt modelId="{CB6AAC1D-FB6C-4143-B0B0-3FFE8E717ED4}" type="pres">
      <dgm:prSet presAssocID="{4ECD7E3C-C117-42C7-A8FE-7CAA950A16F7}" presName="compNode" presStyleCnt="0"/>
      <dgm:spPr/>
    </dgm:pt>
    <dgm:pt modelId="{A176D51B-0E3C-4E8B-ACD5-5AB06B4C4D5E}" type="pres">
      <dgm:prSet presAssocID="{4ECD7E3C-C117-42C7-A8FE-7CAA950A16F7}" presName="bkgdShape" presStyleLbl="node1" presStyleIdx="0" presStyleCnt="3" custScaleX="114694"/>
      <dgm:spPr/>
      <dgm:t>
        <a:bodyPr/>
        <a:lstStyle/>
        <a:p>
          <a:endParaRPr lang="es-CO"/>
        </a:p>
      </dgm:t>
    </dgm:pt>
    <dgm:pt modelId="{C8B9B7E3-8A7D-4A56-A60D-0ED2617DD8E5}" type="pres">
      <dgm:prSet presAssocID="{4ECD7E3C-C117-42C7-A8FE-7CAA950A16F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6B3CE7-F607-451B-9436-F20D49BCD6DE}" type="pres">
      <dgm:prSet presAssocID="{4ECD7E3C-C117-42C7-A8FE-7CAA950A16F7}" presName="invisiNode" presStyleLbl="node1" presStyleIdx="0" presStyleCnt="3"/>
      <dgm:spPr/>
    </dgm:pt>
    <dgm:pt modelId="{ECD9C67E-67A7-4372-87C7-E54BCFC42F06}" type="pres">
      <dgm:prSet presAssocID="{4ECD7E3C-C117-42C7-A8FE-7CAA950A16F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4ABF3E-3DA5-4069-92C0-2A94B1DB1A56}" type="pres">
      <dgm:prSet presAssocID="{DDC4E0F9-73FD-422C-B47A-059801B4629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3C06882-263C-4709-B57E-B34D922F4731}" type="pres">
      <dgm:prSet presAssocID="{C30D8B87-B871-4A5D-A037-A7129679DF2D}" presName="compNode" presStyleCnt="0"/>
      <dgm:spPr/>
    </dgm:pt>
    <dgm:pt modelId="{8299C2CF-9B1C-4D87-828C-E326473EEB6D}" type="pres">
      <dgm:prSet presAssocID="{C30D8B87-B871-4A5D-A037-A7129679DF2D}" presName="bkgdShape" presStyleLbl="node1" presStyleIdx="1" presStyleCnt="3"/>
      <dgm:spPr/>
      <dgm:t>
        <a:bodyPr/>
        <a:lstStyle/>
        <a:p>
          <a:endParaRPr lang="es-CO"/>
        </a:p>
      </dgm:t>
    </dgm:pt>
    <dgm:pt modelId="{6CC6C322-F86C-4951-B6C6-B7670A4F9B33}" type="pres">
      <dgm:prSet presAssocID="{C30D8B87-B871-4A5D-A037-A7129679DF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297495-2658-4510-829B-EA2CBBF6B81F}" type="pres">
      <dgm:prSet presAssocID="{C30D8B87-B871-4A5D-A037-A7129679DF2D}" presName="invisiNode" presStyleLbl="node1" presStyleIdx="1" presStyleCnt="3"/>
      <dgm:spPr/>
    </dgm:pt>
    <dgm:pt modelId="{C176EE18-8703-4A38-9B3E-CD4EDCE9EB53}" type="pres">
      <dgm:prSet presAssocID="{C30D8B87-B871-4A5D-A037-A7129679DF2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9A8AA3-0A45-4EDA-9D7C-E525A5281312}" type="pres">
      <dgm:prSet presAssocID="{7D3E1381-E1CE-4F78-9F54-2E3DB27B4169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3875E46-EF7F-4CFD-87E0-24799C95646D}" type="pres">
      <dgm:prSet presAssocID="{DFFCE537-1635-4584-BD85-18BBD34192AE}" presName="compNode" presStyleCnt="0"/>
      <dgm:spPr/>
    </dgm:pt>
    <dgm:pt modelId="{007F3FC1-3635-45B5-9B15-821E6BAFC460}" type="pres">
      <dgm:prSet presAssocID="{DFFCE537-1635-4584-BD85-18BBD34192AE}" presName="bkgdShape" presStyleLbl="node1" presStyleIdx="2" presStyleCnt="3"/>
      <dgm:spPr/>
      <dgm:t>
        <a:bodyPr/>
        <a:lstStyle/>
        <a:p>
          <a:endParaRPr lang="es-CO"/>
        </a:p>
      </dgm:t>
    </dgm:pt>
    <dgm:pt modelId="{94843985-FD50-4A03-85B0-298DC50E85D5}" type="pres">
      <dgm:prSet presAssocID="{DFFCE537-1635-4584-BD85-18BBD34192A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FC91BC-8C68-4F49-ACE0-D429F46E4084}" type="pres">
      <dgm:prSet presAssocID="{DFFCE537-1635-4584-BD85-18BBD34192AE}" presName="invisiNode" presStyleLbl="node1" presStyleIdx="2" presStyleCnt="3"/>
      <dgm:spPr/>
    </dgm:pt>
    <dgm:pt modelId="{24739CF2-3873-4F14-9BEC-82A14BFFD7D2}" type="pres">
      <dgm:prSet presAssocID="{DFFCE537-1635-4584-BD85-18BBD34192A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6912EC5-50AF-4C38-8E5E-1F4234427092}" type="presOf" srcId="{DFFCE537-1635-4584-BD85-18BBD34192AE}" destId="{94843985-FD50-4A03-85B0-298DC50E85D5}" srcOrd="1" destOrd="0" presId="urn:microsoft.com/office/officeart/2005/8/layout/hList7"/>
    <dgm:cxn modelId="{E039E504-9F8D-4967-9B39-A6F98E02330A}" type="presOf" srcId="{C30D8B87-B871-4A5D-A037-A7129679DF2D}" destId="{8299C2CF-9B1C-4D87-828C-E326473EEB6D}" srcOrd="0" destOrd="0" presId="urn:microsoft.com/office/officeart/2005/8/layout/hList7"/>
    <dgm:cxn modelId="{AFF76CCB-9149-4E5F-A659-725B7A491F4E}" type="presOf" srcId="{7D3E1381-E1CE-4F78-9F54-2E3DB27B4169}" destId="{799A8AA3-0A45-4EDA-9D7C-E525A5281312}" srcOrd="0" destOrd="0" presId="urn:microsoft.com/office/officeart/2005/8/layout/hList7"/>
    <dgm:cxn modelId="{7F2CB78B-CCC1-47EA-A6DC-DAB4659EF604}" srcId="{1A9372DB-F418-43EE-A996-CFCE612AD494}" destId="{C30D8B87-B871-4A5D-A037-A7129679DF2D}" srcOrd="1" destOrd="0" parTransId="{B902A3D1-072B-443A-904F-1DADCB96A53B}" sibTransId="{7D3E1381-E1CE-4F78-9F54-2E3DB27B4169}"/>
    <dgm:cxn modelId="{F506443D-0B0D-48E0-913D-DD885E2A653F}" type="presOf" srcId="{C30D8B87-B871-4A5D-A037-A7129679DF2D}" destId="{6CC6C322-F86C-4951-B6C6-B7670A4F9B33}" srcOrd="1" destOrd="0" presId="urn:microsoft.com/office/officeart/2005/8/layout/hList7"/>
    <dgm:cxn modelId="{03372064-D273-495D-AFCC-A8FFF63B83D0}" type="presOf" srcId="{4ECD7E3C-C117-42C7-A8FE-7CAA950A16F7}" destId="{A176D51B-0E3C-4E8B-ACD5-5AB06B4C4D5E}" srcOrd="0" destOrd="0" presId="urn:microsoft.com/office/officeart/2005/8/layout/hList7"/>
    <dgm:cxn modelId="{C931D405-4BC9-40D1-BC44-E61641C22084}" type="presOf" srcId="{4ECD7E3C-C117-42C7-A8FE-7CAA950A16F7}" destId="{C8B9B7E3-8A7D-4A56-A60D-0ED2617DD8E5}" srcOrd="1" destOrd="0" presId="urn:microsoft.com/office/officeart/2005/8/layout/hList7"/>
    <dgm:cxn modelId="{65B42F55-EDEF-41E1-9C38-5C53CFEDB2FA}" type="presOf" srcId="{DDC4E0F9-73FD-422C-B47A-059801B4629A}" destId="{FE4ABF3E-3DA5-4069-92C0-2A94B1DB1A56}" srcOrd="0" destOrd="0" presId="urn:microsoft.com/office/officeart/2005/8/layout/hList7"/>
    <dgm:cxn modelId="{A28190F2-35CA-4EA2-9D10-42ABE893ABED}" type="presOf" srcId="{1A9372DB-F418-43EE-A996-CFCE612AD494}" destId="{3FDD16DB-9AB5-428B-AF15-8DA35292D0BD}" srcOrd="0" destOrd="0" presId="urn:microsoft.com/office/officeart/2005/8/layout/hList7"/>
    <dgm:cxn modelId="{CEF48777-C04F-4997-9BB0-943745B23A16}" srcId="{1A9372DB-F418-43EE-A996-CFCE612AD494}" destId="{DFFCE537-1635-4584-BD85-18BBD34192AE}" srcOrd="2" destOrd="0" parTransId="{2548E3D0-8293-4284-AAAC-3C0C3874FBBE}" sibTransId="{9E9347C0-A55F-4473-921B-707D02C3F063}"/>
    <dgm:cxn modelId="{B850F4D7-BA5A-4CA5-9884-6CC5DEF450A9}" type="presOf" srcId="{DFFCE537-1635-4584-BD85-18BBD34192AE}" destId="{007F3FC1-3635-45B5-9B15-821E6BAFC460}" srcOrd="0" destOrd="0" presId="urn:microsoft.com/office/officeart/2005/8/layout/hList7"/>
    <dgm:cxn modelId="{BCDA6058-416B-4D03-AF20-3A95237125C2}" srcId="{1A9372DB-F418-43EE-A996-CFCE612AD494}" destId="{4ECD7E3C-C117-42C7-A8FE-7CAA950A16F7}" srcOrd="0" destOrd="0" parTransId="{F4641CFE-9791-4AD6-AE5F-80E59B0272AE}" sibTransId="{DDC4E0F9-73FD-422C-B47A-059801B4629A}"/>
    <dgm:cxn modelId="{7018B938-FFA5-447E-9FC3-B3BA8CCD1623}" type="presParOf" srcId="{3FDD16DB-9AB5-428B-AF15-8DA35292D0BD}" destId="{162E59B5-BADA-4E7B-A995-AFCCE2AC02B8}" srcOrd="0" destOrd="0" presId="urn:microsoft.com/office/officeart/2005/8/layout/hList7"/>
    <dgm:cxn modelId="{1FE92DB4-4BAC-454B-A892-870EE3E78BE3}" type="presParOf" srcId="{3FDD16DB-9AB5-428B-AF15-8DA35292D0BD}" destId="{5AD2DD3C-1B4F-4049-999B-B925C5C11A51}" srcOrd="1" destOrd="0" presId="urn:microsoft.com/office/officeart/2005/8/layout/hList7"/>
    <dgm:cxn modelId="{FEF1839B-FBE4-412F-8DED-40D19133EDF7}" type="presParOf" srcId="{5AD2DD3C-1B4F-4049-999B-B925C5C11A51}" destId="{CB6AAC1D-FB6C-4143-B0B0-3FFE8E717ED4}" srcOrd="0" destOrd="0" presId="urn:microsoft.com/office/officeart/2005/8/layout/hList7"/>
    <dgm:cxn modelId="{097924DE-F972-4064-A594-F6FD226E49BC}" type="presParOf" srcId="{CB6AAC1D-FB6C-4143-B0B0-3FFE8E717ED4}" destId="{A176D51B-0E3C-4E8B-ACD5-5AB06B4C4D5E}" srcOrd="0" destOrd="0" presId="urn:microsoft.com/office/officeart/2005/8/layout/hList7"/>
    <dgm:cxn modelId="{F9ED6659-4CB4-484A-ABD0-3470DDFB2554}" type="presParOf" srcId="{CB6AAC1D-FB6C-4143-B0B0-3FFE8E717ED4}" destId="{C8B9B7E3-8A7D-4A56-A60D-0ED2617DD8E5}" srcOrd="1" destOrd="0" presId="urn:microsoft.com/office/officeart/2005/8/layout/hList7"/>
    <dgm:cxn modelId="{F94A5D1A-1230-43A9-A87F-2F8A69ED6436}" type="presParOf" srcId="{CB6AAC1D-FB6C-4143-B0B0-3FFE8E717ED4}" destId="{216B3CE7-F607-451B-9436-F20D49BCD6DE}" srcOrd="2" destOrd="0" presId="urn:microsoft.com/office/officeart/2005/8/layout/hList7"/>
    <dgm:cxn modelId="{0594F404-C7C9-46ED-8D4A-65F8E3A4C1C3}" type="presParOf" srcId="{CB6AAC1D-FB6C-4143-B0B0-3FFE8E717ED4}" destId="{ECD9C67E-67A7-4372-87C7-E54BCFC42F06}" srcOrd="3" destOrd="0" presId="urn:microsoft.com/office/officeart/2005/8/layout/hList7"/>
    <dgm:cxn modelId="{3E735223-5F38-4CF1-B765-F750B5BC21A3}" type="presParOf" srcId="{5AD2DD3C-1B4F-4049-999B-B925C5C11A51}" destId="{FE4ABF3E-3DA5-4069-92C0-2A94B1DB1A56}" srcOrd="1" destOrd="0" presId="urn:microsoft.com/office/officeart/2005/8/layout/hList7"/>
    <dgm:cxn modelId="{9EFF7DDD-C212-4A13-9B4C-B73A748D7CCD}" type="presParOf" srcId="{5AD2DD3C-1B4F-4049-999B-B925C5C11A51}" destId="{C3C06882-263C-4709-B57E-B34D922F4731}" srcOrd="2" destOrd="0" presId="urn:microsoft.com/office/officeart/2005/8/layout/hList7"/>
    <dgm:cxn modelId="{BB9BB30C-7FDB-4B52-ACC1-FC71FD4386B2}" type="presParOf" srcId="{C3C06882-263C-4709-B57E-B34D922F4731}" destId="{8299C2CF-9B1C-4D87-828C-E326473EEB6D}" srcOrd="0" destOrd="0" presId="urn:microsoft.com/office/officeart/2005/8/layout/hList7"/>
    <dgm:cxn modelId="{0825CDB5-5C0E-43E4-AF4F-43542341C0F4}" type="presParOf" srcId="{C3C06882-263C-4709-B57E-B34D922F4731}" destId="{6CC6C322-F86C-4951-B6C6-B7670A4F9B33}" srcOrd="1" destOrd="0" presId="urn:microsoft.com/office/officeart/2005/8/layout/hList7"/>
    <dgm:cxn modelId="{1FB67BBE-F8E5-42E8-B9A6-81E7912F4F9D}" type="presParOf" srcId="{C3C06882-263C-4709-B57E-B34D922F4731}" destId="{2B297495-2658-4510-829B-EA2CBBF6B81F}" srcOrd="2" destOrd="0" presId="urn:microsoft.com/office/officeart/2005/8/layout/hList7"/>
    <dgm:cxn modelId="{380F3289-9776-4E3E-A9E0-10218828A02E}" type="presParOf" srcId="{C3C06882-263C-4709-B57E-B34D922F4731}" destId="{C176EE18-8703-4A38-9B3E-CD4EDCE9EB53}" srcOrd="3" destOrd="0" presId="urn:microsoft.com/office/officeart/2005/8/layout/hList7"/>
    <dgm:cxn modelId="{793509FD-5881-4472-80EA-844B414A7137}" type="presParOf" srcId="{5AD2DD3C-1B4F-4049-999B-B925C5C11A51}" destId="{799A8AA3-0A45-4EDA-9D7C-E525A5281312}" srcOrd="3" destOrd="0" presId="urn:microsoft.com/office/officeart/2005/8/layout/hList7"/>
    <dgm:cxn modelId="{BE411532-4056-4C63-936B-D2B3FCFE76C2}" type="presParOf" srcId="{5AD2DD3C-1B4F-4049-999B-B925C5C11A51}" destId="{53875E46-EF7F-4CFD-87E0-24799C95646D}" srcOrd="4" destOrd="0" presId="urn:microsoft.com/office/officeart/2005/8/layout/hList7"/>
    <dgm:cxn modelId="{D907B9CB-8C09-43D3-BB45-322AE1642EE0}" type="presParOf" srcId="{53875E46-EF7F-4CFD-87E0-24799C95646D}" destId="{007F3FC1-3635-45B5-9B15-821E6BAFC460}" srcOrd="0" destOrd="0" presId="urn:microsoft.com/office/officeart/2005/8/layout/hList7"/>
    <dgm:cxn modelId="{7D016D28-28D0-470C-A6A6-95C8CFFBEA24}" type="presParOf" srcId="{53875E46-EF7F-4CFD-87E0-24799C95646D}" destId="{94843985-FD50-4A03-85B0-298DC50E85D5}" srcOrd="1" destOrd="0" presId="urn:microsoft.com/office/officeart/2005/8/layout/hList7"/>
    <dgm:cxn modelId="{6B863B37-91EF-413C-A090-2EA6B8A9617E}" type="presParOf" srcId="{53875E46-EF7F-4CFD-87E0-24799C95646D}" destId="{8EFC91BC-8C68-4F49-ACE0-D429F46E4084}" srcOrd="2" destOrd="0" presId="urn:microsoft.com/office/officeart/2005/8/layout/hList7"/>
    <dgm:cxn modelId="{AA873912-C6FF-491F-B3E6-AE1EC8962CC5}" type="presParOf" srcId="{53875E46-EF7F-4CFD-87E0-24799C95646D}" destId="{24739CF2-3873-4F14-9BEC-82A14BFFD7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3848A0-523B-4E3D-977D-5EE68285121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499E9F-9D87-428D-93D0-57CA014CC45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Desarrollo económico mediante servicios</a:t>
          </a:r>
          <a:endParaRPr lang="es-ES" sz="1600" dirty="0"/>
        </a:p>
      </dgm:t>
    </dgm:pt>
    <dgm:pt modelId="{50317364-703A-4641-82E3-D182CA9FAC02}" type="parTrans" cxnId="{991B533E-5B2B-46F4-866F-968680DF31D9}">
      <dgm:prSet/>
      <dgm:spPr/>
      <dgm:t>
        <a:bodyPr/>
        <a:lstStyle/>
        <a:p>
          <a:endParaRPr lang="es-ES"/>
        </a:p>
      </dgm:t>
    </dgm:pt>
    <dgm:pt modelId="{3B631739-E261-4D38-B101-0390660154B5}" type="sibTrans" cxnId="{991B533E-5B2B-46F4-866F-968680DF31D9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dirty="0" smtClean="0"/>
            <a:t>78.897.159 habitantes</a:t>
          </a:r>
          <a:endParaRPr lang="es-ES" sz="2000" dirty="0"/>
        </a:p>
      </dgm:t>
    </dgm:pt>
    <dgm:pt modelId="{4DBD55C3-000D-4F90-860A-7209970868F5}">
      <dgm:prSet phldrT="[Texto]" phldr="1"/>
      <dgm:spPr/>
      <dgm:t>
        <a:bodyPr/>
        <a:lstStyle/>
        <a:p>
          <a:endParaRPr lang="es-ES"/>
        </a:p>
      </dgm:t>
    </dgm:pt>
    <dgm:pt modelId="{FB094A67-ED3A-4377-A150-E0B91DCA8EED}" type="parTrans" cxnId="{338A834C-0BCA-430F-8911-198D34A67A31}">
      <dgm:prSet/>
      <dgm:spPr/>
      <dgm:t>
        <a:bodyPr/>
        <a:lstStyle/>
        <a:p>
          <a:endParaRPr lang="es-ES"/>
        </a:p>
      </dgm:t>
    </dgm:pt>
    <dgm:pt modelId="{562390AE-404E-43A9-B998-C7A99E18CA7F}" type="sibTrans" cxnId="{338A834C-0BCA-430F-8911-198D34A67A31}">
      <dgm:prSet/>
      <dgm:spPr/>
      <dgm:t>
        <a:bodyPr/>
        <a:lstStyle/>
        <a:p>
          <a:endParaRPr lang="es-ES"/>
        </a:p>
      </dgm:t>
    </dgm:pt>
    <dgm:pt modelId="{D63C2B11-F949-47D4-9D55-E20A4DCB535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Productores de algodón, joyería y petróleo.</a:t>
          </a:r>
          <a:endParaRPr lang="es-ES" sz="1600" dirty="0"/>
        </a:p>
      </dgm:t>
    </dgm:pt>
    <dgm:pt modelId="{579D0512-907C-430A-97A2-507EB71F0EA6}" type="parTrans" cxnId="{A21874B3-3D96-432A-A131-E78F45DFE21C}">
      <dgm:prSet/>
      <dgm:spPr/>
      <dgm:t>
        <a:bodyPr/>
        <a:lstStyle/>
        <a:p>
          <a:endParaRPr lang="es-ES"/>
        </a:p>
      </dgm:t>
    </dgm:pt>
    <dgm:pt modelId="{B9A1B7ED-D66E-4585-A4A8-B11ECD8A9300}" type="sibTrans" cxnId="{A21874B3-3D96-432A-A131-E78F45DFE21C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Exporta:</a:t>
          </a:r>
        </a:p>
        <a:p>
          <a:pPr algn="ctr"/>
          <a:r>
            <a:rPr lang="es-ES" sz="1600" dirty="0" smtClean="0"/>
            <a:t>*Joyería</a:t>
          </a:r>
        </a:p>
        <a:p>
          <a:pPr algn="ctr"/>
          <a:r>
            <a:rPr lang="es-ES" sz="1600" dirty="0" smtClean="0"/>
            <a:t>*Petróleo y derivados</a:t>
          </a:r>
        </a:p>
        <a:p>
          <a:pPr algn="ctr"/>
          <a:r>
            <a:rPr lang="es-ES" sz="1600" dirty="0" smtClean="0"/>
            <a:t>*Maquinaria.</a:t>
          </a:r>
          <a:endParaRPr lang="es-ES" sz="1600" dirty="0"/>
        </a:p>
      </dgm:t>
    </dgm:pt>
    <dgm:pt modelId="{EF47C22B-DC9C-41E6-BBDA-B87712B31E2C}">
      <dgm:prSet phldrT="[Texto]" phldr="1"/>
      <dgm:spPr/>
      <dgm:t>
        <a:bodyPr/>
        <a:lstStyle/>
        <a:p>
          <a:endParaRPr lang="es-ES"/>
        </a:p>
      </dgm:t>
    </dgm:pt>
    <dgm:pt modelId="{5894C8C1-3C56-4199-A33E-94C2E957EF96}" type="parTrans" cxnId="{C03C4748-73AC-4387-81F0-EE7E39AD6C2B}">
      <dgm:prSet/>
      <dgm:spPr/>
      <dgm:t>
        <a:bodyPr/>
        <a:lstStyle/>
        <a:p>
          <a:endParaRPr lang="es-ES"/>
        </a:p>
      </dgm:t>
    </dgm:pt>
    <dgm:pt modelId="{94D8AB3A-61CE-41CA-8313-3179641814CA}" type="sibTrans" cxnId="{C03C4748-73AC-4387-81F0-EE7E39AD6C2B}">
      <dgm:prSet/>
      <dgm:spPr/>
      <dgm:t>
        <a:bodyPr/>
        <a:lstStyle/>
        <a:p>
          <a:endParaRPr lang="es-ES"/>
        </a:p>
      </dgm:t>
    </dgm:pt>
    <dgm:pt modelId="{C30BCBF8-7F1F-4FC3-8258-319407BD0AC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Parte de esta pertenece a GAFTA</a:t>
          </a:r>
          <a:endParaRPr lang="es-ES" sz="1600" dirty="0"/>
        </a:p>
      </dgm:t>
    </dgm:pt>
    <dgm:pt modelId="{E7C1D072-1017-4932-8437-391975BB4F17}" type="parTrans" cxnId="{C4F1619F-E6D3-49B6-9772-1E43556F0D3E}">
      <dgm:prSet/>
      <dgm:spPr/>
      <dgm:t>
        <a:bodyPr/>
        <a:lstStyle/>
        <a:p>
          <a:endParaRPr lang="es-ES"/>
        </a:p>
      </dgm:t>
    </dgm:pt>
    <dgm:pt modelId="{141DE4E9-8344-4BF1-AF16-52F735401EF3}" type="sibTrans" cxnId="{C4F1619F-E6D3-49B6-9772-1E43556F0D3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400" dirty="0" smtClean="0"/>
            <a:t>Importa:</a:t>
          </a:r>
        </a:p>
        <a:p>
          <a:pPr algn="ctr"/>
          <a:r>
            <a:rPr lang="es-ES" sz="1400" dirty="0" smtClean="0"/>
            <a:t>*Equipo militar</a:t>
          </a:r>
        </a:p>
        <a:p>
          <a:pPr algn="ctr"/>
          <a:r>
            <a:rPr lang="es-ES" sz="1400" dirty="0" smtClean="0"/>
            <a:t>*Manufactura.</a:t>
          </a:r>
        </a:p>
        <a:p>
          <a:pPr algn="ctr"/>
          <a:r>
            <a:rPr lang="es-ES" sz="1400" dirty="0" smtClean="0"/>
            <a:t>*Frutas .</a:t>
          </a:r>
          <a:endParaRPr lang="es-ES" sz="1400" dirty="0"/>
        </a:p>
      </dgm:t>
    </dgm:pt>
    <dgm:pt modelId="{67D942C2-5EF2-49DC-89C4-FD4EC4BC12FA}">
      <dgm:prSet phldrT="[Texto]" phldr="1"/>
      <dgm:spPr/>
      <dgm:t>
        <a:bodyPr/>
        <a:lstStyle/>
        <a:p>
          <a:endParaRPr lang="es-ES" dirty="0"/>
        </a:p>
      </dgm:t>
    </dgm:pt>
    <dgm:pt modelId="{4312EA48-5C9B-4ADA-A996-080E6B7ADFEF}" type="parTrans" cxnId="{F0F5DB6C-5639-47DD-92B3-FF4D6FE4B8AE}">
      <dgm:prSet/>
      <dgm:spPr/>
      <dgm:t>
        <a:bodyPr/>
        <a:lstStyle/>
        <a:p>
          <a:endParaRPr lang="es-ES"/>
        </a:p>
      </dgm:t>
    </dgm:pt>
    <dgm:pt modelId="{9552036F-9FB8-4318-AFA1-5D524049E521}" type="sibTrans" cxnId="{F0F5DB6C-5639-47DD-92B3-FF4D6FE4B8AE}">
      <dgm:prSet/>
      <dgm:spPr/>
      <dgm:t>
        <a:bodyPr/>
        <a:lstStyle/>
        <a:p>
          <a:endParaRPr lang="es-ES"/>
        </a:p>
      </dgm:t>
    </dgm:pt>
    <dgm:pt modelId="{225BB2D8-424E-49B4-9B32-AFBC341D4C18}" type="pres">
      <dgm:prSet presAssocID="{A13848A0-523B-4E3D-977D-5EE68285121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91F6B52-3CFD-4F03-BF44-6750392649BD}" type="pres">
      <dgm:prSet presAssocID="{24499E9F-9D87-428D-93D0-57CA014CC459}" presName="composite" presStyleCnt="0"/>
      <dgm:spPr/>
    </dgm:pt>
    <dgm:pt modelId="{370FC979-D074-4BA0-A71B-307E53CB92CB}" type="pres">
      <dgm:prSet presAssocID="{24499E9F-9D87-428D-93D0-57CA014CC45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D19228-C9D0-4155-BE5A-2D3A74040CC8}" type="pres">
      <dgm:prSet presAssocID="{24499E9F-9D87-428D-93D0-57CA014CC45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1BAAE8-4492-4C48-AFEA-AFB367ADBF12}" type="pres">
      <dgm:prSet presAssocID="{24499E9F-9D87-428D-93D0-57CA014CC459}" presName="BalanceSpacing" presStyleCnt="0"/>
      <dgm:spPr/>
    </dgm:pt>
    <dgm:pt modelId="{0ABAC218-EFB5-49DB-AB03-311136E911AD}" type="pres">
      <dgm:prSet presAssocID="{24499E9F-9D87-428D-93D0-57CA014CC459}" presName="BalanceSpacing1" presStyleCnt="0"/>
      <dgm:spPr/>
    </dgm:pt>
    <dgm:pt modelId="{6319A3F7-251F-4BC8-BDDE-B3CC1B171DDB}" type="pres">
      <dgm:prSet presAssocID="{3B631739-E261-4D38-B101-0390660154B5}" presName="Accent1Text" presStyleLbl="node1" presStyleIdx="1" presStyleCnt="6"/>
      <dgm:spPr/>
      <dgm:t>
        <a:bodyPr/>
        <a:lstStyle/>
        <a:p>
          <a:endParaRPr lang="es-CO"/>
        </a:p>
      </dgm:t>
    </dgm:pt>
    <dgm:pt modelId="{56B8342F-792F-4E2A-B63F-9A2C3C919F99}" type="pres">
      <dgm:prSet presAssocID="{3B631739-E261-4D38-B101-0390660154B5}" presName="spaceBetweenRectangles" presStyleCnt="0"/>
      <dgm:spPr/>
    </dgm:pt>
    <dgm:pt modelId="{989FEDDA-1845-4956-9728-2A406381EFC9}" type="pres">
      <dgm:prSet presAssocID="{D63C2B11-F949-47D4-9D55-E20A4DCB535F}" presName="composite" presStyleCnt="0"/>
      <dgm:spPr/>
    </dgm:pt>
    <dgm:pt modelId="{C3CDAFEE-7472-4B45-AFE8-D9E4CEE89300}" type="pres">
      <dgm:prSet presAssocID="{D63C2B11-F949-47D4-9D55-E20A4DCB535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9B7F79-1BFA-4932-B501-83E681E2DE43}" type="pres">
      <dgm:prSet presAssocID="{D63C2B11-F949-47D4-9D55-E20A4DCB535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785CAD-5F83-47AC-B7E3-7FB48C85A91D}" type="pres">
      <dgm:prSet presAssocID="{D63C2B11-F949-47D4-9D55-E20A4DCB535F}" presName="BalanceSpacing" presStyleCnt="0"/>
      <dgm:spPr/>
    </dgm:pt>
    <dgm:pt modelId="{90B56C13-F20F-47D5-A54F-800C64ACB2B0}" type="pres">
      <dgm:prSet presAssocID="{D63C2B11-F949-47D4-9D55-E20A4DCB535F}" presName="BalanceSpacing1" presStyleCnt="0"/>
      <dgm:spPr/>
    </dgm:pt>
    <dgm:pt modelId="{120C1517-8077-42F0-86B7-5B5FAD6D9D6A}" type="pres">
      <dgm:prSet presAssocID="{B9A1B7ED-D66E-4585-A4A8-B11ECD8A9300}" presName="Accent1Text" presStyleLbl="node1" presStyleIdx="3" presStyleCnt="6" custLinFactNeighborX="-49728" custLinFactNeighborY="83607"/>
      <dgm:spPr/>
      <dgm:t>
        <a:bodyPr/>
        <a:lstStyle/>
        <a:p>
          <a:endParaRPr lang="es-CO"/>
        </a:p>
      </dgm:t>
    </dgm:pt>
    <dgm:pt modelId="{5312E3F9-7F89-4E42-AA25-5DAD1CC25888}" type="pres">
      <dgm:prSet presAssocID="{B9A1B7ED-D66E-4585-A4A8-B11ECD8A9300}" presName="spaceBetweenRectangles" presStyleCnt="0"/>
      <dgm:spPr/>
    </dgm:pt>
    <dgm:pt modelId="{616FD9A0-BB42-4095-9B2C-237A6C795309}" type="pres">
      <dgm:prSet presAssocID="{C30BCBF8-7F1F-4FC3-8258-319407BD0AC4}" presName="composite" presStyleCnt="0"/>
      <dgm:spPr/>
    </dgm:pt>
    <dgm:pt modelId="{22FA724D-C015-4DF4-8BAF-333E8735BBD3}" type="pres">
      <dgm:prSet presAssocID="{C30BCBF8-7F1F-4FC3-8258-319407BD0AC4}" presName="Parent1" presStyleLbl="node1" presStyleIdx="4" presStyleCnt="6" custLinFactNeighborX="51727" custLinFactNeighborY="-87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E85A6F-20A4-4A75-9FA9-C0F29D622B66}" type="pres">
      <dgm:prSet presAssocID="{C30BCBF8-7F1F-4FC3-8258-319407BD0A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3A032-DE49-46F6-BF72-53E76C4C3732}" type="pres">
      <dgm:prSet presAssocID="{C30BCBF8-7F1F-4FC3-8258-319407BD0AC4}" presName="BalanceSpacing" presStyleCnt="0"/>
      <dgm:spPr/>
    </dgm:pt>
    <dgm:pt modelId="{2A51F22E-4A03-4F52-A631-B51F4CA67BB5}" type="pres">
      <dgm:prSet presAssocID="{C30BCBF8-7F1F-4FC3-8258-319407BD0AC4}" presName="BalanceSpacing1" presStyleCnt="0"/>
      <dgm:spPr/>
    </dgm:pt>
    <dgm:pt modelId="{21FB4E7B-10AD-4258-8914-1A114DD5262E}" type="pres">
      <dgm:prSet presAssocID="{141DE4E9-8344-4BF1-AF16-52F735401EF3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338A834C-0BCA-430F-8911-198D34A67A31}" srcId="{24499E9F-9D87-428D-93D0-57CA014CC459}" destId="{4DBD55C3-000D-4F90-860A-7209970868F5}" srcOrd="0" destOrd="0" parTransId="{FB094A67-ED3A-4377-A150-E0B91DCA8EED}" sibTransId="{562390AE-404E-43A9-B998-C7A99E18CA7F}"/>
    <dgm:cxn modelId="{EC0BB261-88FA-4CC4-BBF5-25369742C2CB}" type="presOf" srcId="{B9A1B7ED-D66E-4585-A4A8-B11ECD8A9300}" destId="{120C1517-8077-42F0-86B7-5B5FAD6D9D6A}" srcOrd="0" destOrd="0" presId="urn:microsoft.com/office/officeart/2008/layout/AlternatingHexagons"/>
    <dgm:cxn modelId="{C4F1619F-E6D3-49B6-9772-1E43556F0D3E}" srcId="{A13848A0-523B-4E3D-977D-5EE682851211}" destId="{C30BCBF8-7F1F-4FC3-8258-319407BD0AC4}" srcOrd="2" destOrd="0" parTransId="{E7C1D072-1017-4932-8437-391975BB4F17}" sibTransId="{141DE4E9-8344-4BF1-AF16-52F735401EF3}"/>
    <dgm:cxn modelId="{36A4FC9D-DFF4-4DCC-82BD-D9F1B3D702D4}" type="presOf" srcId="{141DE4E9-8344-4BF1-AF16-52F735401EF3}" destId="{21FB4E7B-10AD-4258-8914-1A114DD5262E}" srcOrd="0" destOrd="0" presId="urn:microsoft.com/office/officeart/2008/layout/AlternatingHexagons"/>
    <dgm:cxn modelId="{B7B65286-7A98-4FD3-B978-1970F66D4DDE}" type="presOf" srcId="{4DBD55C3-000D-4F90-860A-7209970868F5}" destId="{AED19228-C9D0-4155-BE5A-2D3A74040CC8}" srcOrd="0" destOrd="0" presId="urn:microsoft.com/office/officeart/2008/layout/AlternatingHexagons"/>
    <dgm:cxn modelId="{C03C4748-73AC-4387-81F0-EE7E39AD6C2B}" srcId="{D63C2B11-F949-47D4-9D55-E20A4DCB535F}" destId="{EF47C22B-DC9C-41E6-BBDA-B87712B31E2C}" srcOrd="0" destOrd="0" parTransId="{5894C8C1-3C56-4199-A33E-94C2E957EF96}" sibTransId="{94D8AB3A-61CE-41CA-8313-3179641814CA}"/>
    <dgm:cxn modelId="{03B58486-1384-4B7B-9B26-C2EC0A4238A3}" type="presOf" srcId="{D63C2B11-F949-47D4-9D55-E20A4DCB535F}" destId="{C3CDAFEE-7472-4B45-AFE8-D9E4CEE89300}" srcOrd="0" destOrd="0" presId="urn:microsoft.com/office/officeart/2008/layout/AlternatingHexagons"/>
    <dgm:cxn modelId="{2F24A25F-8887-423E-9D84-90B9558A7FC1}" type="presOf" srcId="{EF47C22B-DC9C-41E6-BBDA-B87712B31E2C}" destId="{1F9B7F79-1BFA-4932-B501-83E681E2DE43}" srcOrd="0" destOrd="0" presId="urn:microsoft.com/office/officeart/2008/layout/AlternatingHexagons"/>
    <dgm:cxn modelId="{DDB0E5CA-64F0-4530-9B29-70A849B7C01D}" type="presOf" srcId="{C30BCBF8-7F1F-4FC3-8258-319407BD0AC4}" destId="{22FA724D-C015-4DF4-8BAF-333E8735BBD3}" srcOrd="0" destOrd="0" presId="urn:microsoft.com/office/officeart/2008/layout/AlternatingHexagons"/>
    <dgm:cxn modelId="{310BE505-1E42-46A1-870C-2E418F12D3DB}" type="presOf" srcId="{67D942C2-5EF2-49DC-89C4-FD4EC4BC12FA}" destId="{01E85A6F-20A4-4A75-9FA9-C0F29D622B66}" srcOrd="0" destOrd="0" presId="urn:microsoft.com/office/officeart/2008/layout/AlternatingHexagons"/>
    <dgm:cxn modelId="{36E1BB34-8028-40FB-83AF-E2B61EB2E432}" type="presOf" srcId="{24499E9F-9D87-428D-93D0-57CA014CC459}" destId="{370FC979-D074-4BA0-A71B-307E53CB92CB}" srcOrd="0" destOrd="0" presId="urn:microsoft.com/office/officeart/2008/layout/AlternatingHexagons"/>
    <dgm:cxn modelId="{F0F5DB6C-5639-47DD-92B3-FF4D6FE4B8AE}" srcId="{C30BCBF8-7F1F-4FC3-8258-319407BD0AC4}" destId="{67D942C2-5EF2-49DC-89C4-FD4EC4BC12FA}" srcOrd="0" destOrd="0" parTransId="{4312EA48-5C9B-4ADA-A996-080E6B7ADFEF}" sibTransId="{9552036F-9FB8-4318-AFA1-5D524049E521}"/>
    <dgm:cxn modelId="{991B533E-5B2B-46F4-866F-968680DF31D9}" srcId="{A13848A0-523B-4E3D-977D-5EE682851211}" destId="{24499E9F-9D87-428D-93D0-57CA014CC459}" srcOrd="0" destOrd="0" parTransId="{50317364-703A-4641-82E3-D182CA9FAC02}" sibTransId="{3B631739-E261-4D38-B101-0390660154B5}"/>
    <dgm:cxn modelId="{986FBA8F-EDBA-4704-8A8B-25312F686005}" type="presOf" srcId="{A13848A0-523B-4E3D-977D-5EE682851211}" destId="{225BB2D8-424E-49B4-9B32-AFBC341D4C18}" srcOrd="0" destOrd="0" presId="urn:microsoft.com/office/officeart/2008/layout/AlternatingHexagons"/>
    <dgm:cxn modelId="{71F50D6F-4E22-4A72-B3A7-1786ED8B12F0}" type="presOf" srcId="{3B631739-E261-4D38-B101-0390660154B5}" destId="{6319A3F7-251F-4BC8-BDDE-B3CC1B171DDB}" srcOrd="0" destOrd="0" presId="urn:microsoft.com/office/officeart/2008/layout/AlternatingHexagons"/>
    <dgm:cxn modelId="{A21874B3-3D96-432A-A131-E78F45DFE21C}" srcId="{A13848A0-523B-4E3D-977D-5EE682851211}" destId="{D63C2B11-F949-47D4-9D55-E20A4DCB535F}" srcOrd="1" destOrd="0" parTransId="{579D0512-907C-430A-97A2-507EB71F0EA6}" sibTransId="{B9A1B7ED-D66E-4585-A4A8-B11ECD8A9300}"/>
    <dgm:cxn modelId="{1B2A012B-0DA5-4604-8C62-616B3A6EF5D4}" type="presParOf" srcId="{225BB2D8-424E-49B4-9B32-AFBC341D4C18}" destId="{091F6B52-3CFD-4F03-BF44-6750392649BD}" srcOrd="0" destOrd="0" presId="urn:microsoft.com/office/officeart/2008/layout/AlternatingHexagons"/>
    <dgm:cxn modelId="{5D1E80D6-648A-4EE4-8FF8-530D5A57DDAF}" type="presParOf" srcId="{091F6B52-3CFD-4F03-BF44-6750392649BD}" destId="{370FC979-D074-4BA0-A71B-307E53CB92CB}" srcOrd="0" destOrd="0" presId="urn:microsoft.com/office/officeart/2008/layout/AlternatingHexagons"/>
    <dgm:cxn modelId="{4A2B1012-569C-4E06-A20B-F47C8B645C6F}" type="presParOf" srcId="{091F6B52-3CFD-4F03-BF44-6750392649BD}" destId="{AED19228-C9D0-4155-BE5A-2D3A74040CC8}" srcOrd="1" destOrd="0" presId="urn:microsoft.com/office/officeart/2008/layout/AlternatingHexagons"/>
    <dgm:cxn modelId="{F8828ACA-FBA7-433A-B8C8-58557FEAD12F}" type="presParOf" srcId="{091F6B52-3CFD-4F03-BF44-6750392649BD}" destId="{D31BAAE8-4492-4C48-AFEA-AFB367ADBF12}" srcOrd="2" destOrd="0" presId="urn:microsoft.com/office/officeart/2008/layout/AlternatingHexagons"/>
    <dgm:cxn modelId="{DE00E88B-FE50-4261-88E6-E0ADA3881136}" type="presParOf" srcId="{091F6B52-3CFD-4F03-BF44-6750392649BD}" destId="{0ABAC218-EFB5-49DB-AB03-311136E911AD}" srcOrd="3" destOrd="0" presId="urn:microsoft.com/office/officeart/2008/layout/AlternatingHexagons"/>
    <dgm:cxn modelId="{EC124490-C0ED-49CC-A26F-EBE02EFE5785}" type="presParOf" srcId="{091F6B52-3CFD-4F03-BF44-6750392649BD}" destId="{6319A3F7-251F-4BC8-BDDE-B3CC1B171DDB}" srcOrd="4" destOrd="0" presId="urn:microsoft.com/office/officeart/2008/layout/AlternatingHexagons"/>
    <dgm:cxn modelId="{35EFDE57-D304-4DD2-ACC4-EF77C14DEA67}" type="presParOf" srcId="{225BB2D8-424E-49B4-9B32-AFBC341D4C18}" destId="{56B8342F-792F-4E2A-B63F-9A2C3C919F99}" srcOrd="1" destOrd="0" presId="urn:microsoft.com/office/officeart/2008/layout/AlternatingHexagons"/>
    <dgm:cxn modelId="{E37904E3-BBF4-4B44-BB83-1ED80684EE23}" type="presParOf" srcId="{225BB2D8-424E-49B4-9B32-AFBC341D4C18}" destId="{989FEDDA-1845-4956-9728-2A406381EFC9}" srcOrd="2" destOrd="0" presId="urn:microsoft.com/office/officeart/2008/layout/AlternatingHexagons"/>
    <dgm:cxn modelId="{EC5918B8-D608-4144-9825-D99AF4DBB56A}" type="presParOf" srcId="{989FEDDA-1845-4956-9728-2A406381EFC9}" destId="{C3CDAFEE-7472-4B45-AFE8-D9E4CEE89300}" srcOrd="0" destOrd="0" presId="urn:microsoft.com/office/officeart/2008/layout/AlternatingHexagons"/>
    <dgm:cxn modelId="{12ECA157-8411-4ABC-B38E-D70549587F60}" type="presParOf" srcId="{989FEDDA-1845-4956-9728-2A406381EFC9}" destId="{1F9B7F79-1BFA-4932-B501-83E681E2DE43}" srcOrd="1" destOrd="0" presId="urn:microsoft.com/office/officeart/2008/layout/AlternatingHexagons"/>
    <dgm:cxn modelId="{FD79AE3C-097C-4C8C-8F4D-5511B427F9AE}" type="presParOf" srcId="{989FEDDA-1845-4956-9728-2A406381EFC9}" destId="{10785CAD-5F83-47AC-B7E3-7FB48C85A91D}" srcOrd="2" destOrd="0" presId="urn:microsoft.com/office/officeart/2008/layout/AlternatingHexagons"/>
    <dgm:cxn modelId="{51DAFFC4-527F-42DF-AF1B-85A359A7C2AB}" type="presParOf" srcId="{989FEDDA-1845-4956-9728-2A406381EFC9}" destId="{90B56C13-F20F-47D5-A54F-800C64ACB2B0}" srcOrd="3" destOrd="0" presId="urn:microsoft.com/office/officeart/2008/layout/AlternatingHexagons"/>
    <dgm:cxn modelId="{BE43D772-FCCC-4171-A8FC-05669C8F65B1}" type="presParOf" srcId="{989FEDDA-1845-4956-9728-2A406381EFC9}" destId="{120C1517-8077-42F0-86B7-5B5FAD6D9D6A}" srcOrd="4" destOrd="0" presId="urn:microsoft.com/office/officeart/2008/layout/AlternatingHexagons"/>
    <dgm:cxn modelId="{1F825C04-5A90-46F7-86F7-88880B9E3A75}" type="presParOf" srcId="{225BB2D8-424E-49B4-9B32-AFBC341D4C18}" destId="{5312E3F9-7F89-4E42-AA25-5DAD1CC25888}" srcOrd="3" destOrd="0" presId="urn:microsoft.com/office/officeart/2008/layout/AlternatingHexagons"/>
    <dgm:cxn modelId="{ED7E99BE-0EDA-4AEF-8B58-6B4BB1E89F7D}" type="presParOf" srcId="{225BB2D8-424E-49B4-9B32-AFBC341D4C18}" destId="{616FD9A0-BB42-4095-9B2C-237A6C795309}" srcOrd="4" destOrd="0" presId="urn:microsoft.com/office/officeart/2008/layout/AlternatingHexagons"/>
    <dgm:cxn modelId="{0392EBC9-A1FA-4A4B-97F5-8F428ADEEF32}" type="presParOf" srcId="{616FD9A0-BB42-4095-9B2C-237A6C795309}" destId="{22FA724D-C015-4DF4-8BAF-333E8735BBD3}" srcOrd="0" destOrd="0" presId="urn:microsoft.com/office/officeart/2008/layout/AlternatingHexagons"/>
    <dgm:cxn modelId="{282674B7-7952-4E6C-9150-C44F2E1C70F4}" type="presParOf" srcId="{616FD9A0-BB42-4095-9B2C-237A6C795309}" destId="{01E85A6F-20A4-4A75-9FA9-C0F29D622B66}" srcOrd="1" destOrd="0" presId="urn:microsoft.com/office/officeart/2008/layout/AlternatingHexagons"/>
    <dgm:cxn modelId="{AFC111B8-901D-4E33-9670-41339CF10221}" type="presParOf" srcId="{616FD9A0-BB42-4095-9B2C-237A6C795309}" destId="{3703A032-DE49-46F6-BF72-53E76C4C3732}" srcOrd="2" destOrd="0" presId="urn:microsoft.com/office/officeart/2008/layout/AlternatingHexagons"/>
    <dgm:cxn modelId="{3C71AC6A-5883-4CE3-B0FB-391624B9E8E3}" type="presParOf" srcId="{616FD9A0-BB42-4095-9B2C-237A6C795309}" destId="{2A51F22E-4A03-4F52-A631-B51F4CA67BB5}" srcOrd="3" destOrd="0" presId="urn:microsoft.com/office/officeart/2008/layout/AlternatingHexagons"/>
    <dgm:cxn modelId="{C0827867-5317-435B-BE78-1186339A6FA8}" type="presParOf" srcId="{616FD9A0-BB42-4095-9B2C-237A6C795309}" destId="{21FB4E7B-10AD-4258-8914-1A114DD526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B02DCB-571E-4159-BB8A-E3FC9B6FF17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3E55F4-971B-4FB4-A4C0-5AB2DA96265D}">
      <dgm:prSet phldrT="[Texto]" custT="1"/>
      <dgm:spPr/>
      <dgm:t>
        <a:bodyPr/>
        <a:lstStyle/>
        <a:p>
          <a:r>
            <a:rPr lang="es-ES" sz="1300" dirty="0" smtClean="0">
              <a:solidFill>
                <a:srgbClr val="000000"/>
              </a:solidFill>
              <a:latin typeface="Corbel (Cuerpo)"/>
            </a:rPr>
            <a:t>RELIGIONES JUDIA E</a:t>
          </a:r>
          <a:r>
            <a:rPr lang="es-ES" sz="1300" dirty="0" smtClean="0">
              <a:latin typeface="Corbel (Cuerpo)"/>
            </a:rPr>
            <a:t>. </a:t>
          </a:r>
          <a:r>
            <a:rPr lang="es-ES" sz="1300" dirty="0" smtClean="0">
              <a:solidFill>
                <a:srgbClr val="000000"/>
              </a:solidFill>
              <a:latin typeface="Corbel (Cuerpo)"/>
            </a:rPr>
            <a:t>ISLAMICA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D25A79D3-A238-44CE-ADF3-65F38BF7446E}" type="parTrans" cxnId="{D6A76E95-8435-4AE9-A209-1F9F0081804F}">
      <dgm:prSet/>
      <dgm:spPr/>
      <dgm:t>
        <a:bodyPr/>
        <a:lstStyle/>
        <a:p>
          <a:endParaRPr lang="es-ES"/>
        </a:p>
      </dgm:t>
    </dgm:pt>
    <dgm:pt modelId="{508FA99A-0E3D-47B1-A500-F08CA07C9CEA}" type="sibTrans" cxnId="{D6A76E95-8435-4AE9-A209-1F9F0081804F}">
      <dgm:prSet/>
      <dgm:spPr/>
      <dgm:t>
        <a:bodyPr/>
        <a:lstStyle/>
        <a:p>
          <a:endParaRPr lang="es-ES"/>
        </a:p>
      </dgm:t>
    </dgm:pt>
    <dgm:pt modelId="{3192EAB1-CD03-4058-AE30-5A35B8C0111A}">
      <dgm:prSet phldrT="[Texto]" custT="1"/>
      <dgm:spPr/>
      <dgm:t>
        <a:bodyPr/>
        <a:lstStyle/>
        <a:p>
          <a:r>
            <a:rPr lang="es-ES" sz="1300" dirty="0" smtClean="0">
              <a:solidFill>
                <a:srgbClr val="000000"/>
              </a:solidFill>
              <a:latin typeface="Corbel (Cuerpo)"/>
            </a:rPr>
            <a:t>IDIOMAS: ARABE , HEBREO Y KURDO</a:t>
          </a:r>
        </a:p>
      </dgm:t>
    </dgm:pt>
    <dgm:pt modelId="{0AACD99D-1E6A-413A-86CF-86B6DA7A8B0C}" type="parTrans" cxnId="{6546322B-1A21-4CB7-B006-231347133355}">
      <dgm:prSet/>
      <dgm:spPr/>
      <dgm:t>
        <a:bodyPr/>
        <a:lstStyle/>
        <a:p>
          <a:endParaRPr lang="es-ES"/>
        </a:p>
      </dgm:t>
    </dgm:pt>
    <dgm:pt modelId="{6BA0BC69-60DF-482E-86C7-FBE0C4D2B7D2}" type="sibTrans" cxnId="{6546322B-1A21-4CB7-B006-231347133355}">
      <dgm:prSet/>
      <dgm:spPr/>
      <dgm:t>
        <a:bodyPr/>
        <a:lstStyle/>
        <a:p>
          <a:endParaRPr lang="es-ES"/>
        </a:p>
      </dgm:t>
    </dgm:pt>
    <dgm:pt modelId="{D00A40B1-FA55-415D-856B-643C4DD65899}">
      <dgm:prSet phldrT="[Texto]" custT="1"/>
      <dgm:spPr/>
      <dgm:t>
        <a:bodyPr/>
        <a:lstStyle/>
        <a:p>
          <a:r>
            <a:rPr lang="es-ES" sz="1300" dirty="0" smtClean="0">
              <a:solidFill>
                <a:srgbClr val="000000"/>
              </a:solidFill>
              <a:latin typeface="Corbel (Cuerpo)"/>
            </a:rPr>
            <a:t>LUGARES SAGRADOS: JERUSALÉN Y LA MECA: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682555F5-331E-44D6-970A-B3F0CFCA9278}" type="parTrans" cxnId="{D1894500-904D-4EE7-80CB-D16307488AB6}">
      <dgm:prSet/>
      <dgm:spPr/>
      <dgm:t>
        <a:bodyPr/>
        <a:lstStyle/>
        <a:p>
          <a:endParaRPr lang="es-ES"/>
        </a:p>
      </dgm:t>
    </dgm:pt>
    <dgm:pt modelId="{4E0DB945-428B-4DF2-A25A-8FE2871BB5FA}" type="sibTrans" cxnId="{D1894500-904D-4EE7-80CB-D16307488AB6}">
      <dgm:prSet/>
      <dgm:spPr/>
      <dgm:t>
        <a:bodyPr/>
        <a:lstStyle/>
        <a:p>
          <a:endParaRPr lang="es-ES"/>
        </a:p>
      </dgm:t>
    </dgm:pt>
    <dgm:pt modelId="{817E276E-8FDF-424F-B3E4-8DD652DD3A0C}">
      <dgm:prSet phldrT="[Texto]" custT="1"/>
      <dgm:spPr/>
      <dgm:t>
        <a:bodyPr/>
        <a:lstStyle/>
        <a:p>
          <a:r>
            <a:rPr lang="es-ES" sz="1300" dirty="0" smtClean="0">
              <a:solidFill>
                <a:srgbClr val="000000"/>
              </a:solidFill>
              <a:latin typeface="Corbel (Cuerpo)"/>
            </a:rPr>
            <a:t> CON ESFUERZO SE LOGRA TODO Y PARA LOS DEMÁS.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40834A85-5993-4DFD-922D-6BBD7872538F}" type="parTrans" cxnId="{C33F7A13-72B3-4B50-ADBF-70534BC07AAB}">
      <dgm:prSet/>
      <dgm:spPr/>
      <dgm:t>
        <a:bodyPr/>
        <a:lstStyle/>
        <a:p>
          <a:endParaRPr lang="es-ES"/>
        </a:p>
      </dgm:t>
    </dgm:pt>
    <dgm:pt modelId="{29D8C9F2-CC40-4B77-A901-8C7A6A143D66}" type="sibTrans" cxnId="{C33F7A13-72B3-4B50-ADBF-70534BC07AAB}">
      <dgm:prSet/>
      <dgm:spPr/>
      <dgm:t>
        <a:bodyPr/>
        <a:lstStyle/>
        <a:p>
          <a:endParaRPr lang="es-ES"/>
        </a:p>
      </dgm:t>
    </dgm:pt>
    <dgm:pt modelId="{5E874D10-9B14-4147-B906-171174DC2F12}">
      <dgm:prSet phldrT="[Texto]" custT="1"/>
      <dgm:spPr/>
      <dgm:t>
        <a:bodyPr/>
        <a:lstStyle/>
        <a:p>
          <a:r>
            <a:rPr lang="es-ES" sz="1300" dirty="0" smtClean="0">
              <a:solidFill>
                <a:srgbClr val="000000"/>
              </a:solidFill>
              <a:latin typeface="Corbel (Cuerpo)"/>
            </a:rPr>
            <a:t>ES MEJOR APROVECHAR EL DIA TRABAJANDO QUE PERDIÉNDOLO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F9A4494C-9184-4ACA-BABC-D8FF57F65AF5}" type="parTrans" cxnId="{1E514253-80EB-4D45-97E0-7BA4F2FAAA3D}">
      <dgm:prSet/>
      <dgm:spPr/>
      <dgm:t>
        <a:bodyPr/>
        <a:lstStyle/>
        <a:p>
          <a:endParaRPr lang="es-CO"/>
        </a:p>
      </dgm:t>
    </dgm:pt>
    <dgm:pt modelId="{0A4DFA4C-F319-462A-AE1F-C734972C9797}" type="sibTrans" cxnId="{1E514253-80EB-4D45-97E0-7BA4F2FAAA3D}">
      <dgm:prSet/>
      <dgm:spPr/>
      <dgm:t>
        <a:bodyPr/>
        <a:lstStyle/>
        <a:p>
          <a:endParaRPr lang="es-CO"/>
        </a:p>
      </dgm:t>
    </dgm:pt>
    <dgm:pt modelId="{7DF1DBBD-40DB-4A6E-B46D-657C6AC22522}" type="pres">
      <dgm:prSet presAssocID="{09B02DCB-571E-4159-BB8A-E3FC9B6FF1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D257F54-09B2-46E6-A27F-EFFE3104ADDE}" type="pres">
      <dgm:prSet presAssocID="{463E55F4-971B-4FB4-A4C0-5AB2DA96265D}" presName="compNode" presStyleCnt="0"/>
      <dgm:spPr/>
    </dgm:pt>
    <dgm:pt modelId="{294811F2-3225-408F-BFBB-FEEC5F4CBC39}" type="pres">
      <dgm:prSet presAssocID="{463E55F4-971B-4FB4-A4C0-5AB2DA96265D}" presName="pictRect" presStyleLbl="node1" presStyleIdx="0" presStyleCnt="5" custLinFactNeighborX="-1307" custLinFactNeighborY="-252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96D1C61-A888-4EF2-ADD7-235379853579}" type="pres">
      <dgm:prSet presAssocID="{463E55F4-971B-4FB4-A4C0-5AB2DA96265D}" presName="textRect" presStyleLbl="revTx" presStyleIdx="0" presStyleCnt="5" custLinFactNeighborX="-1307" custLinFactNeighborY="-17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BBE916-5305-4DD6-8510-6D6EB1687654}" type="pres">
      <dgm:prSet presAssocID="{508FA99A-0E3D-47B1-A500-F08CA07C9CE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578E4E9-7AB4-485A-825B-97158F6BF542}" type="pres">
      <dgm:prSet presAssocID="{3192EAB1-CD03-4058-AE30-5A35B8C0111A}" presName="compNode" presStyleCnt="0"/>
      <dgm:spPr/>
    </dgm:pt>
    <dgm:pt modelId="{91B37E31-723E-4C8C-8D82-EDFEF75B469D}" type="pres">
      <dgm:prSet presAssocID="{3192EAB1-CD03-4058-AE30-5A35B8C0111A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64AC7806-BBBE-4F8A-B8F3-9866396A0734}" type="pres">
      <dgm:prSet presAssocID="{3192EAB1-CD03-4058-AE30-5A35B8C0111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1AA4B-A6AA-42C4-9C20-57EA59D3E374}" type="pres">
      <dgm:prSet presAssocID="{6BA0BC69-60DF-482E-86C7-FBE0C4D2B7D2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428934C-7B94-4960-B92A-CCAF933C61B9}" type="pres">
      <dgm:prSet presAssocID="{D00A40B1-FA55-415D-856B-643C4DD65899}" presName="compNode" presStyleCnt="0"/>
      <dgm:spPr/>
    </dgm:pt>
    <dgm:pt modelId="{8503A9DB-33FD-4097-9B66-F566AF212FC6}" type="pres">
      <dgm:prSet presAssocID="{D00A40B1-FA55-415D-856B-643C4DD65899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9EF32BA-B160-4BAC-9E06-4383A73A55AA}" type="pres">
      <dgm:prSet presAssocID="{D00A40B1-FA55-415D-856B-643C4DD6589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F043C7-8363-4057-9BC8-B4DFD09CC9B0}" type="pres">
      <dgm:prSet presAssocID="{4E0DB945-428B-4DF2-A25A-8FE2871BB5F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103C3539-BBA5-4322-B062-9C7D0671DE2D}" type="pres">
      <dgm:prSet presAssocID="{817E276E-8FDF-424F-B3E4-8DD652DD3A0C}" presName="compNode" presStyleCnt="0"/>
      <dgm:spPr/>
    </dgm:pt>
    <dgm:pt modelId="{C156C051-DAC9-475F-A2BF-5B0E9FEF91F4}" type="pres">
      <dgm:prSet presAssocID="{817E276E-8FDF-424F-B3E4-8DD652DD3A0C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5313F07-0B11-418E-9820-186424A0C416}" type="pres">
      <dgm:prSet presAssocID="{817E276E-8FDF-424F-B3E4-8DD652DD3A0C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A26F0D-C1DC-4443-9EEE-DABD3CD084E3}" type="pres">
      <dgm:prSet presAssocID="{29D8C9F2-CC40-4B77-A901-8C7A6A143D6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EB5F27E9-AABD-4D05-ACA7-A56E053FED66}" type="pres">
      <dgm:prSet presAssocID="{5E874D10-9B14-4147-B906-171174DC2F12}" presName="compNode" presStyleCnt="0"/>
      <dgm:spPr/>
    </dgm:pt>
    <dgm:pt modelId="{DFA2DB6E-8460-4CB9-8472-E36970FD920C}" type="pres">
      <dgm:prSet presAssocID="{5E874D10-9B14-4147-B906-171174DC2F12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75E3CF9-FE91-4CD8-B966-C233D27D2D12}" type="pres">
      <dgm:prSet presAssocID="{5E874D10-9B14-4147-B906-171174DC2F1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781C12E-DE40-4E60-A5C7-E8D44721702D}" type="presOf" srcId="{6BA0BC69-60DF-482E-86C7-FBE0C4D2B7D2}" destId="{6F61AA4B-A6AA-42C4-9C20-57EA59D3E374}" srcOrd="0" destOrd="0" presId="urn:microsoft.com/office/officeart/2005/8/layout/pList1"/>
    <dgm:cxn modelId="{D6A76E95-8435-4AE9-A209-1F9F0081804F}" srcId="{09B02DCB-571E-4159-BB8A-E3FC9B6FF17C}" destId="{463E55F4-971B-4FB4-A4C0-5AB2DA96265D}" srcOrd="0" destOrd="0" parTransId="{D25A79D3-A238-44CE-ADF3-65F38BF7446E}" sibTransId="{508FA99A-0E3D-47B1-A500-F08CA07C9CEA}"/>
    <dgm:cxn modelId="{685EB75F-8D0F-4E90-B675-E206A3A8A33A}" type="presOf" srcId="{3192EAB1-CD03-4058-AE30-5A35B8C0111A}" destId="{64AC7806-BBBE-4F8A-B8F3-9866396A0734}" srcOrd="0" destOrd="0" presId="urn:microsoft.com/office/officeart/2005/8/layout/pList1"/>
    <dgm:cxn modelId="{B9FDF3E5-4BA1-4859-B672-ACFD02856F71}" type="presOf" srcId="{5E874D10-9B14-4147-B906-171174DC2F12}" destId="{175E3CF9-FE91-4CD8-B966-C233D27D2D12}" srcOrd="0" destOrd="0" presId="urn:microsoft.com/office/officeart/2005/8/layout/pList1"/>
    <dgm:cxn modelId="{9B04EB44-2B73-496C-B7AD-0E548109D7FC}" type="presOf" srcId="{29D8C9F2-CC40-4B77-A901-8C7A6A143D66}" destId="{6CA26F0D-C1DC-4443-9EEE-DABD3CD084E3}" srcOrd="0" destOrd="0" presId="urn:microsoft.com/office/officeart/2005/8/layout/pList1"/>
    <dgm:cxn modelId="{06DE72AC-B6EC-4BB4-9C1E-BD7B9C5C028B}" type="presOf" srcId="{09B02DCB-571E-4159-BB8A-E3FC9B6FF17C}" destId="{7DF1DBBD-40DB-4A6E-B46D-657C6AC22522}" srcOrd="0" destOrd="0" presId="urn:microsoft.com/office/officeart/2005/8/layout/pList1"/>
    <dgm:cxn modelId="{D61B86FA-BBDD-4039-9FAF-765268269D7D}" type="presOf" srcId="{817E276E-8FDF-424F-B3E4-8DD652DD3A0C}" destId="{C5313F07-0B11-418E-9820-186424A0C416}" srcOrd="0" destOrd="0" presId="urn:microsoft.com/office/officeart/2005/8/layout/pList1"/>
    <dgm:cxn modelId="{4E2182FA-82F7-46F7-9E06-F8E97966B600}" type="presOf" srcId="{D00A40B1-FA55-415D-856B-643C4DD65899}" destId="{19EF32BA-B160-4BAC-9E06-4383A73A55AA}" srcOrd="0" destOrd="0" presId="urn:microsoft.com/office/officeart/2005/8/layout/pList1"/>
    <dgm:cxn modelId="{C33F7A13-72B3-4B50-ADBF-70534BC07AAB}" srcId="{09B02DCB-571E-4159-BB8A-E3FC9B6FF17C}" destId="{817E276E-8FDF-424F-B3E4-8DD652DD3A0C}" srcOrd="3" destOrd="0" parTransId="{40834A85-5993-4DFD-922D-6BBD7872538F}" sibTransId="{29D8C9F2-CC40-4B77-A901-8C7A6A143D66}"/>
    <dgm:cxn modelId="{6546322B-1A21-4CB7-B006-231347133355}" srcId="{09B02DCB-571E-4159-BB8A-E3FC9B6FF17C}" destId="{3192EAB1-CD03-4058-AE30-5A35B8C0111A}" srcOrd="1" destOrd="0" parTransId="{0AACD99D-1E6A-413A-86CF-86B6DA7A8B0C}" sibTransId="{6BA0BC69-60DF-482E-86C7-FBE0C4D2B7D2}"/>
    <dgm:cxn modelId="{F3023078-C78E-4CD6-AD57-7C8798611A60}" type="presOf" srcId="{4E0DB945-428B-4DF2-A25A-8FE2871BB5FA}" destId="{61F043C7-8363-4057-9BC8-B4DFD09CC9B0}" srcOrd="0" destOrd="0" presId="urn:microsoft.com/office/officeart/2005/8/layout/pList1"/>
    <dgm:cxn modelId="{A0970062-931F-436E-B85B-0DC1D528502B}" type="presOf" srcId="{463E55F4-971B-4FB4-A4C0-5AB2DA96265D}" destId="{996D1C61-A888-4EF2-ADD7-235379853579}" srcOrd="0" destOrd="0" presId="urn:microsoft.com/office/officeart/2005/8/layout/pList1"/>
    <dgm:cxn modelId="{D1894500-904D-4EE7-80CB-D16307488AB6}" srcId="{09B02DCB-571E-4159-BB8A-E3FC9B6FF17C}" destId="{D00A40B1-FA55-415D-856B-643C4DD65899}" srcOrd="2" destOrd="0" parTransId="{682555F5-331E-44D6-970A-B3F0CFCA9278}" sibTransId="{4E0DB945-428B-4DF2-A25A-8FE2871BB5FA}"/>
    <dgm:cxn modelId="{C8B55A63-0B1D-4211-9365-69017C97B10E}" type="presOf" srcId="{508FA99A-0E3D-47B1-A500-F08CA07C9CEA}" destId="{F0BBE916-5305-4DD6-8510-6D6EB1687654}" srcOrd="0" destOrd="0" presId="urn:microsoft.com/office/officeart/2005/8/layout/pList1"/>
    <dgm:cxn modelId="{1E514253-80EB-4D45-97E0-7BA4F2FAAA3D}" srcId="{09B02DCB-571E-4159-BB8A-E3FC9B6FF17C}" destId="{5E874D10-9B14-4147-B906-171174DC2F12}" srcOrd="4" destOrd="0" parTransId="{F9A4494C-9184-4ACA-BABC-D8FF57F65AF5}" sibTransId="{0A4DFA4C-F319-462A-AE1F-C734972C9797}"/>
    <dgm:cxn modelId="{60051763-9561-4BA0-92C9-553A3DF7AAA9}" type="presParOf" srcId="{7DF1DBBD-40DB-4A6E-B46D-657C6AC22522}" destId="{4D257F54-09B2-46E6-A27F-EFFE3104ADDE}" srcOrd="0" destOrd="0" presId="urn:microsoft.com/office/officeart/2005/8/layout/pList1"/>
    <dgm:cxn modelId="{8ACB2862-5985-4CAA-82AA-7C2F867888D1}" type="presParOf" srcId="{4D257F54-09B2-46E6-A27F-EFFE3104ADDE}" destId="{294811F2-3225-408F-BFBB-FEEC5F4CBC39}" srcOrd="0" destOrd="0" presId="urn:microsoft.com/office/officeart/2005/8/layout/pList1"/>
    <dgm:cxn modelId="{4C5F71BC-DB02-4870-AA79-BDD95EB4500D}" type="presParOf" srcId="{4D257F54-09B2-46E6-A27F-EFFE3104ADDE}" destId="{996D1C61-A888-4EF2-ADD7-235379853579}" srcOrd="1" destOrd="0" presId="urn:microsoft.com/office/officeart/2005/8/layout/pList1"/>
    <dgm:cxn modelId="{B3FC7959-6292-4BCE-ADA2-491AC19C52D6}" type="presParOf" srcId="{7DF1DBBD-40DB-4A6E-B46D-657C6AC22522}" destId="{F0BBE916-5305-4DD6-8510-6D6EB1687654}" srcOrd="1" destOrd="0" presId="urn:microsoft.com/office/officeart/2005/8/layout/pList1"/>
    <dgm:cxn modelId="{1DB3CBFD-1542-4ECE-A432-47BAF470592E}" type="presParOf" srcId="{7DF1DBBD-40DB-4A6E-B46D-657C6AC22522}" destId="{2578E4E9-7AB4-485A-825B-97158F6BF542}" srcOrd="2" destOrd="0" presId="urn:microsoft.com/office/officeart/2005/8/layout/pList1"/>
    <dgm:cxn modelId="{7E42A0BC-395B-4C26-B92E-C42E6CB41220}" type="presParOf" srcId="{2578E4E9-7AB4-485A-825B-97158F6BF542}" destId="{91B37E31-723E-4C8C-8D82-EDFEF75B469D}" srcOrd="0" destOrd="0" presId="urn:microsoft.com/office/officeart/2005/8/layout/pList1"/>
    <dgm:cxn modelId="{CA384C61-F3BF-402D-81C3-19D7DE0DAF34}" type="presParOf" srcId="{2578E4E9-7AB4-485A-825B-97158F6BF542}" destId="{64AC7806-BBBE-4F8A-B8F3-9866396A0734}" srcOrd="1" destOrd="0" presId="urn:microsoft.com/office/officeart/2005/8/layout/pList1"/>
    <dgm:cxn modelId="{2F642C91-26B1-4949-A37F-3387E1A455CE}" type="presParOf" srcId="{7DF1DBBD-40DB-4A6E-B46D-657C6AC22522}" destId="{6F61AA4B-A6AA-42C4-9C20-57EA59D3E374}" srcOrd="3" destOrd="0" presId="urn:microsoft.com/office/officeart/2005/8/layout/pList1"/>
    <dgm:cxn modelId="{70BCE643-CD20-4198-9CF5-1330417AFE51}" type="presParOf" srcId="{7DF1DBBD-40DB-4A6E-B46D-657C6AC22522}" destId="{4428934C-7B94-4960-B92A-CCAF933C61B9}" srcOrd="4" destOrd="0" presId="urn:microsoft.com/office/officeart/2005/8/layout/pList1"/>
    <dgm:cxn modelId="{60EF665E-2DEC-4E75-A754-4A5B6E11FFB5}" type="presParOf" srcId="{4428934C-7B94-4960-B92A-CCAF933C61B9}" destId="{8503A9DB-33FD-4097-9B66-F566AF212FC6}" srcOrd="0" destOrd="0" presId="urn:microsoft.com/office/officeart/2005/8/layout/pList1"/>
    <dgm:cxn modelId="{0761DC65-FF50-4AE6-9324-3EB42509E446}" type="presParOf" srcId="{4428934C-7B94-4960-B92A-CCAF933C61B9}" destId="{19EF32BA-B160-4BAC-9E06-4383A73A55AA}" srcOrd="1" destOrd="0" presId="urn:microsoft.com/office/officeart/2005/8/layout/pList1"/>
    <dgm:cxn modelId="{E86ABC66-F9BB-4D85-B58B-641C3397A961}" type="presParOf" srcId="{7DF1DBBD-40DB-4A6E-B46D-657C6AC22522}" destId="{61F043C7-8363-4057-9BC8-B4DFD09CC9B0}" srcOrd="5" destOrd="0" presId="urn:microsoft.com/office/officeart/2005/8/layout/pList1"/>
    <dgm:cxn modelId="{353E8DCA-7F47-42DE-94B7-AA74C36FC444}" type="presParOf" srcId="{7DF1DBBD-40DB-4A6E-B46D-657C6AC22522}" destId="{103C3539-BBA5-4322-B062-9C7D0671DE2D}" srcOrd="6" destOrd="0" presId="urn:microsoft.com/office/officeart/2005/8/layout/pList1"/>
    <dgm:cxn modelId="{652F6BDC-1154-4FDA-B457-55F79351E616}" type="presParOf" srcId="{103C3539-BBA5-4322-B062-9C7D0671DE2D}" destId="{C156C051-DAC9-475F-A2BF-5B0E9FEF91F4}" srcOrd="0" destOrd="0" presId="urn:microsoft.com/office/officeart/2005/8/layout/pList1"/>
    <dgm:cxn modelId="{01DF4200-24A4-42BA-9465-5EAEFAA67C12}" type="presParOf" srcId="{103C3539-BBA5-4322-B062-9C7D0671DE2D}" destId="{C5313F07-0B11-418E-9820-186424A0C416}" srcOrd="1" destOrd="0" presId="urn:microsoft.com/office/officeart/2005/8/layout/pList1"/>
    <dgm:cxn modelId="{A92793C1-2F40-4035-A8E2-B521407B1CD6}" type="presParOf" srcId="{7DF1DBBD-40DB-4A6E-B46D-657C6AC22522}" destId="{6CA26F0D-C1DC-4443-9EEE-DABD3CD084E3}" srcOrd="7" destOrd="0" presId="urn:microsoft.com/office/officeart/2005/8/layout/pList1"/>
    <dgm:cxn modelId="{F94FAA14-73E5-405C-BF15-03CA0EAF3B81}" type="presParOf" srcId="{7DF1DBBD-40DB-4A6E-B46D-657C6AC22522}" destId="{EB5F27E9-AABD-4D05-ACA7-A56E053FED66}" srcOrd="8" destOrd="0" presId="urn:microsoft.com/office/officeart/2005/8/layout/pList1"/>
    <dgm:cxn modelId="{DAC4E68F-77F7-4DC0-967E-B6BD42F90388}" type="presParOf" srcId="{EB5F27E9-AABD-4D05-ACA7-A56E053FED66}" destId="{DFA2DB6E-8460-4CB9-8472-E36970FD920C}" srcOrd="0" destOrd="0" presId="urn:microsoft.com/office/officeart/2005/8/layout/pList1"/>
    <dgm:cxn modelId="{94FDD27E-1060-4F18-988A-20446F6BD9CB}" type="presParOf" srcId="{EB5F27E9-AABD-4D05-ACA7-A56E053FED66}" destId="{175E3CF9-FE91-4CD8-B966-C233D27D2D1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372DB-F418-43EE-A996-CFCE612AD494}" type="doc">
      <dgm:prSet loTypeId="urn:microsoft.com/office/officeart/2005/8/layout/hList7#1" loCatId="list" qsTypeId="urn:microsoft.com/office/officeart/2005/8/quickstyle/3d4" qsCatId="3D" csTypeId="urn:microsoft.com/office/officeart/2005/8/colors/accent1_2" csCatId="accent1" phldr="1"/>
      <dgm:spPr/>
    </dgm:pt>
    <dgm:pt modelId="{DFFCE537-1635-4584-BD85-18BBD34192A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400" u="sng" dirty="0" smtClean="0"/>
            <a:t>Problemáticas</a:t>
          </a:r>
        </a:p>
        <a:p>
          <a:pPr algn="ctr"/>
          <a:r>
            <a:rPr lang="es-ES" sz="2400" dirty="0" smtClean="0"/>
            <a:t>* Guerra de Agosto / 2008</a:t>
          </a:r>
          <a:endParaRPr lang="es-ES" sz="2400" dirty="0"/>
        </a:p>
      </dgm:t>
    </dgm:pt>
    <dgm:pt modelId="{2548E3D0-8293-4284-AAAC-3C0C3874FBBE}" type="parTrans" cxnId="{CEF48777-C04F-4997-9BB0-943745B23A16}">
      <dgm:prSet/>
      <dgm:spPr/>
      <dgm:t>
        <a:bodyPr/>
        <a:lstStyle/>
        <a:p>
          <a:endParaRPr lang="es-ES" sz="2000"/>
        </a:p>
      </dgm:t>
    </dgm:pt>
    <dgm:pt modelId="{9E9347C0-A55F-4473-921B-707D02C3F063}" type="sibTrans" cxnId="{CEF48777-C04F-4997-9BB0-943745B23A16}">
      <dgm:prSet/>
      <dgm:spPr/>
      <dgm:t>
        <a:bodyPr/>
        <a:lstStyle/>
        <a:p>
          <a:endParaRPr lang="es-ES" sz="2000"/>
        </a:p>
      </dgm:t>
    </dgm:pt>
    <dgm:pt modelId="{4ECD7E3C-C117-42C7-A8FE-7CAA950A16F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400" dirty="0" smtClean="0"/>
        </a:p>
        <a:p>
          <a:pPr algn="ctr"/>
          <a:endParaRPr lang="es-ES" sz="1400" dirty="0" smtClean="0"/>
        </a:p>
        <a:p>
          <a:pPr algn="ctr"/>
          <a:r>
            <a:rPr lang="es-ES" sz="2400" u="sng" dirty="0" smtClean="0"/>
            <a:t>Formas de gobierno</a:t>
          </a:r>
        </a:p>
        <a:p>
          <a:pPr algn="ctr"/>
          <a:r>
            <a:rPr lang="es-ES" sz="2400" dirty="0" smtClean="0"/>
            <a:t>*República semipresidencialista.</a:t>
          </a:r>
        </a:p>
        <a:p>
          <a:pPr algn="ctr"/>
          <a:r>
            <a:rPr lang="es-ES" sz="2400" dirty="0" smtClean="0"/>
            <a:t>*República presidencialista</a:t>
          </a:r>
          <a:r>
            <a:rPr lang="es-ES" sz="1400" dirty="0" smtClean="0"/>
            <a:t>.</a:t>
          </a:r>
          <a:endParaRPr lang="es-ES" sz="1400" dirty="0"/>
        </a:p>
      </dgm:t>
    </dgm:pt>
    <dgm:pt modelId="{DDC4E0F9-73FD-422C-B47A-059801B4629A}" type="sibTrans" cxnId="{BCDA6058-416B-4D03-AF20-3A95237125C2}">
      <dgm:prSet/>
      <dgm:spPr/>
      <dgm:t>
        <a:bodyPr/>
        <a:lstStyle/>
        <a:p>
          <a:endParaRPr lang="es-CO"/>
        </a:p>
      </dgm:t>
    </dgm:pt>
    <dgm:pt modelId="{F4641CFE-9791-4AD6-AE5F-80E59B0272AE}" type="parTrans" cxnId="{BCDA6058-416B-4D03-AF20-3A95237125C2}">
      <dgm:prSet/>
      <dgm:spPr/>
      <dgm:t>
        <a:bodyPr/>
        <a:lstStyle/>
        <a:p>
          <a:endParaRPr lang="es-CO"/>
        </a:p>
      </dgm:t>
    </dgm:pt>
    <dgm:pt modelId="{3FDD16DB-9AB5-428B-AF15-8DA35292D0BD}" type="pres">
      <dgm:prSet presAssocID="{1A9372DB-F418-43EE-A996-CFCE612AD494}" presName="Name0" presStyleCnt="0">
        <dgm:presLayoutVars>
          <dgm:dir/>
          <dgm:resizeHandles val="exact"/>
        </dgm:presLayoutVars>
      </dgm:prSet>
      <dgm:spPr/>
    </dgm:pt>
    <dgm:pt modelId="{162E59B5-BADA-4E7B-A995-AFCCE2AC02B8}" type="pres">
      <dgm:prSet presAssocID="{1A9372DB-F418-43EE-A996-CFCE612AD494}" presName="fgShape" presStyleLbl="fgShp" presStyleIdx="0" presStyleCnt="1" custLinFactNeighborY="59854"/>
      <dgm:spPr/>
    </dgm:pt>
    <dgm:pt modelId="{5AD2DD3C-1B4F-4049-999B-B925C5C11A51}" type="pres">
      <dgm:prSet presAssocID="{1A9372DB-F418-43EE-A996-CFCE612AD494}" presName="linComp" presStyleCnt="0"/>
      <dgm:spPr/>
    </dgm:pt>
    <dgm:pt modelId="{CB6AAC1D-FB6C-4143-B0B0-3FFE8E717ED4}" type="pres">
      <dgm:prSet presAssocID="{4ECD7E3C-C117-42C7-A8FE-7CAA950A16F7}" presName="compNode" presStyleCnt="0"/>
      <dgm:spPr/>
    </dgm:pt>
    <dgm:pt modelId="{A176D51B-0E3C-4E8B-ACD5-5AB06B4C4D5E}" type="pres">
      <dgm:prSet presAssocID="{4ECD7E3C-C117-42C7-A8FE-7CAA950A16F7}" presName="bkgdShape" presStyleLbl="node1" presStyleIdx="0" presStyleCnt="2" custScaleX="96077"/>
      <dgm:spPr/>
      <dgm:t>
        <a:bodyPr/>
        <a:lstStyle/>
        <a:p>
          <a:endParaRPr lang="es-CO"/>
        </a:p>
      </dgm:t>
    </dgm:pt>
    <dgm:pt modelId="{C8B9B7E3-8A7D-4A56-A60D-0ED2617DD8E5}" type="pres">
      <dgm:prSet presAssocID="{4ECD7E3C-C117-42C7-A8FE-7CAA950A16F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6B3CE7-F607-451B-9436-F20D49BCD6DE}" type="pres">
      <dgm:prSet presAssocID="{4ECD7E3C-C117-42C7-A8FE-7CAA950A16F7}" presName="invisiNode" presStyleLbl="node1" presStyleIdx="0" presStyleCnt="2"/>
      <dgm:spPr/>
    </dgm:pt>
    <dgm:pt modelId="{ECD9C67E-67A7-4372-87C7-E54BCFC42F06}" type="pres">
      <dgm:prSet presAssocID="{4ECD7E3C-C117-42C7-A8FE-7CAA950A16F7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4ABF3E-3DA5-4069-92C0-2A94B1DB1A56}" type="pres">
      <dgm:prSet presAssocID="{DDC4E0F9-73FD-422C-B47A-059801B4629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3875E46-EF7F-4CFD-87E0-24799C95646D}" type="pres">
      <dgm:prSet presAssocID="{DFFCE537-1635-4584-BD85-18BBD34192AE}" presName="compNode" presStyleCnt="0"/>
      <dgm:spPr/>
    </dgm:pt>
    <dgm:pt modelId="{007F3FC1-3635-45B5-9B15-821E6BAFC460}" type="pres">
      <dgm:prSet presAssocID="{DFFCE537-1635-4584-BD85-18BBD34192AE}" presName="bkgdShape" presStyleLbl="node1" presStyleIdx="1" presStyleCnt="2"/>
      <dgm:spPr/>
      <dgm:t>
        <a:bodyPr/>
        <a:lstStyle/>
        <a:p>
          <a:endParaRPr lang="es-CO"/>
        </a:p>
      </dgm:t>
    </dgm:pt>
    <dgm:pt modelId="{94843985-FD50-4A03-85B0-298DC50E85D5}" type="pres">
      <dgm:prSet presAssocID="{DFFCE537-1635-4584-BD85-18BBD34192A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FC91BC-8C68-4F49-ACE0-D429F46E4084}" type="pres">
      <dgm:prSet presAssocID="{DFFCE537-1635-4584-BD85-18BBD34192AE}" presName="invisiNode" presStyleLbl="node1" presStyleIdx="1" presStyleCnt="2"/>
      <dgm:spPr/>
    </dgm:pt>
    <dgm:pt modelId="{24739CF2-3873-4F14-9BEC-82A14BFFD7D2}" type="pres">
      <dgm:prSet presAssocID="{DFFCE537-1635-4584-BD85-18BBD34192A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00EE3EB-FA8A-4136-91B5-10C501610B86}" type="presOf" srcId="{1A9372DB-F418-43EE-A996-CFCE612AD494}" destId="{3FDD16DB-9AB5-428B-AF15-8DA35292D0BD}" srcOrd="0" destOrd="0" presId="urn:microsoft.com/office/officeart/2005/8/layout/hList7#1"/>
    <dgm:cxn modelId="{686C345D-BF10-43C6-B4DA-DB2FF6FCDD99}" type="presOf" srcId="{DFFCE537-1635-4584-BD85-18BBD34192AE}" destId="{007F3FC1-3635-45B5-9B15-821E6BAFC460}" srcOrd="0" destOrd="0" presId="urn:microsoft.com/office/officeart/2005/8/layout/hList7#1"/>
    <dgm:cxn modelId="{37635EA5-E1B3-41A6-9882-5529FF3BE3ED}" type="presOf" srcId="{4ECD7E3C-C117-42C7-A8FE-7CAA950A16F7}" destId="{C8B9B7E3-8A7D-4A56-A60D-0ED2617DD8E5}" srcOrd="1" destOrd="0" presId="urn:microsoft.com/office/officeart/2005/8/layout/hList7#1"/>
    <dgm:cxn modelId="{5330133B-1054-45BB-A062-C468B04F64B7}" type="presOf" srcId="{4ECD7E3C-C117-42C7-A8FE-7CAA950A16F7}" destId="{A176D51B-0E3C-4E8B-ACD5-5AB06B4C4D5E}" srcOrd="0" destOrd="0" presId="urn:microsoft.com/office/officeart/2005/8/layout/hList7#1"/>
    <dgm:cxn modelId="{BEE63934-AC29-4FBD-9FBC-89B66004C5B2}" type="presOf" srcId="{DFFCE537-1635-4584-BD85-18BBD34192AE}" destId="{94843985-FD50-4A03-85B0-298DC50E85D5}" srcOrd="1" destOrd="0" presId="urn:microsoft.com/office/officeart/2005/8/layout/hList7#1"/>
    <dgm:cxn modelId="{0F847EB3-445B-4761-B8EC-69337AACDBA4}" type="presOf" srcId="{DDC4E0F9-73FD-422C-B47A-059801B4629A}" destId="{FE4ABF3E-3DA5-4069-92C0-2A94B1DB1A56}" srcOrd="0" destOrd="0" presId="urn:microsoft.com/office/officeart/2005/8/layout/hList7#1"/>
    <dgm:cxn modelId="{CEF48777-C04F-4997-9BB0-943745B23A16}" srcId="{1A9372DB-F418-43EE-A996-CFCE612AD494}" destId="{DFFCE537-1635-4584-BD85-18BBD34192AE}" srcOrd="1" destOrd="0" parTransId="{2548E3D0-8293-4284-AAAC-3C0C3874FBBE}" sibTransId="{9E9347C0-A55F-4473-921B-707D02C3F063}"/>
    <dgm:cxn modelId="{BCDA6058-416B-4D03-AF20-3A95237125C2}" srcId="{1A9372DB-F418-43EE-A996-CFCE612AD494}" destId="{4ECD7E3C-C117-42C7-A8FE-7CAA950A16F7}" srcOrd="0" destOrd="0" parTransId="{F4641CFE-9791-4AD6-AE5F-80E59B0272AE}" sibTransId="{DDC4E0F9-73FD-422C-B47A-059801B4629A}"/>
    <dgm:cxn modelId="{F9690896-2827-4888-9F70-396D4E444A02}" type="presParOf" srcId="{3FDD16DB-9AB5-428B-AF15-8DA35292D0BD}" destId="{162E59B5-BADA-4E7B-A995-AFCCE2AC02B8}" srcOrd="0" destOrd="0" presId="urn:microsoft.com/office/officeart/2005/8/layout/hList7#1"/>
    <dgm:cxn modelId="{A5966407-6A18-475F-B6C4-04FE475ACE33}" type="presParOf" srcId="{3FDD16DB-9AB5-428B-AF15-8DA35292D0BD}" destId="{5AD2DD3C-1B4F-4049-999B-B925C5C11A51}" srcOrd="1" destOrd="0" presId="urn:microsoft.com/office/officeart/2005/8/layout/hList7#1"/>
    <dgm:cxn modelId="{1E25E0A9-A78F-4650-BFFF-1AE53581A62A}" type="presParOf" srcId="{5AD2DD3C-1B4F-4049-999B-B925C5C11A51}" destId="{CB6AAC1D-FB6C-4143-B0B0-3FFE8E717ED4}" srcOrd="0" destOrd="0" presId="urn:microsoft.com/office/officeart/2005/8/layout/hList7#1"/>
    <dgm:cxn modelId="{BD580DC0-5CC5-4951-ABB6-D3FAB8FE4B10}" type="presParOf" srcId="{CB6AAC1D-FB6C-4143-B0B0-3FFE8E717ED4}" destId="{A176D51B-0E3C-4E8B-ACD5-5AB06B4C4D5E}" srcOrd="0" destOrd="0" presId="urn:microsoft.com/office/officeart/2005/8/layout/hList7#1"/>
    <dgm:cxn modelId="{2CECD06A-6F66-4B0F-AA37-435D81552E12}" type="presParOf" srcId="{CB6AAC1D-FB6C-4143-B0B0-3FFE8E717ED4}" destId="{C8B9B7E3-8A7D-4A56-A60D-0ED2617DD8E5}" srcOrd="1" destOrd="0" presId="urn:microsoft.com/office/officeart/2005/8/layout/hList7#1"/>
    <dgm:cxn modelId="{FFFD1F9A-6188-4682-82B0-A8843340BEE6}" type="presParOf" srcId="{CB6AAC1D-FB6C-4143-B0B0-3FFE8E717ED4}" destId="{216B3CE7-F607-451B-9436-F20D49BCD6DE}" srcOrd="2" destOrd="0" presId="urn:microsoft.com/office/officeart/2005/8/layout/hList7#1"/>
    <dgm:cxn modelId="{F22C0045-AB2D-491A-AA28-2020E36ECD26}" type="presParOf" srcId="{CB6AAC1D-FB6C-4143-B0B0-3FFE8E717ED4}" destId="{ECD9C67E-67A7-4372-87C7-E54BCFC42F06}" srcOrd="3" destOrd="0" presId="urn:microsoft.com/office/officeart/2005/8/layout/hList7#1"/>
    <dgm:cxn modelId="{E7846150-190D-41DB-B69E-27496B2040BD}" type="presParOf" srcId="{5AD2DD3C-1B4F-4049-999B-B925C5C11A51}" destId="{FE4ABF3E-3DA5-4069-92C0-2A94B1DB1A56}" srcOrd="1" destOrd="0" presId="urn:microsoft.com/office/officeart/2005/8/layout/hList7#1"/>
    <dgm:cxn modelId="{E2EA4BA3-7A3A-4511-96E8-73EB9C294C55}" type="presParOf" srcId="{5AD2DD3C-1B4F-4049-999B-B925C5C11A51}" destId="{53875E46-EF7F-4CFD-87E0-24799C95646D}" srcOrd="2" destOrd="0" presId="urn:microsoft.com/office/officeart/2005/8/layout/hList7#1"/>
    <dgm:cxn modelId="{3FFB39FB-A766-4355-AB79-B97272D0ED7A}" type="presParOf" srcId="{53875E46-EF7F-4CFD-87E0-24799C95646D}" destId="{007F3FC1-3635-45B5-9B15-821E6BAFC460}" srcOrd="0" destOrd="0" presId="urn:microsoft.com/office/officeart/2005/8/layout/hList7#1"/>
    <dgm:cxn modelId="{CDA42EAC-2CCA-4C92-A794-A24023DC40E4}" type="presParOf" srcId="{53875E46-EF7F-4CFD-87E0-24799C95646D}" destId="{94843985-FD50-4A03-85B0-298DC50E85D5}" srcOrd="1" destOrd="0" presId="urn:microsoft.com/office/officeart/2005/8/layout/hList7#1"/>
    <dgm:cxn modelId="{91731622-5549-4EAF-983F-79562DCA7BB3}" type="presParOf" srcId="{53875E46-EF7F-4CFD-87E0-24799C95646D}" destId="{8EFC91BC-8C68-4F49-ACE0-D429F46E4084}" srcOrd="2" destOrd="0" presId="urn:microsoft.com/office/officeart/2005/8/layout/hList7#1"/>
    <dgm:cxn modelId="{5AF247EC-063A-46DA-9726-06E364E8C398}" type="presParOf" srcId="{53875E46-EF7F-4CFD-87E0-24799C95646D}" destId="{24739CF2-3873-4F14-9BEC-82A14BFFD7D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848A0-523B-4E3D-977D-5EE68285121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499E9F-9D87-428D-93D0-57CA014CC45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dirty="0" smtClean="0"/>
            <a:t>la UE, el mayor socio comercial de cada país uno de los países de la región.</a:t>
          </a:r>
          <a:endParaRPr lang="es-ES" sz="1600" dirty="0"/>
        </a:p>
      </dgm:t>
    </dgm:pt>
    <dgm:pt modelId="{50317364-703A-4641-82E3-D182CA9FAC02}" type="parTrans" cxnId="{991B533E-5B2B-46F4-866F-968680DF31D9}">
      <dgm:prSet/>
      <dgm:spPr/>
      <dgm:t>
        <a:bodyPr/>
        <a:lstStyle/>
        <a:p>
          <a:endParaRPr lang="es-ES"/>
        </a:p>
      </dgm:t>
    </dgm:pt>
    <dgm:pt modelId="{3B631739-E261-4D38-B101-0390660154B5}" type="sibTrans" cxnId="{991B533E-5B2B-46F4-866F-968680DF31D9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000" b="1" i="0" dirty="0" smtClean="0"/>
            <a:t>16.933.000</a:t>
          </a:r>
          <a:r>
            <a:rPr lang="es-ES" sz="2000" dirty="0" smtClean="0"/>
            <a:t> habitantes</a:t>
          </a:r>
          <a:endParaRPr lang="es-ES" sz="2000" dirty="0"/>
        </a:p>
      </dgm:t>
    </dgm:pt>
    <dgm:pt modelId="{4DBD55C3-000D-4F90-860A-7209970868F5}">
      <dgm:prSet phldrT="[Texto]" phldr="1"/>
      <dgm:spPr/>
      <dgm:t>
        <a:bodyPr/>
        <a:lstStyle/>
        <a:p>
          <a:endParaRPr lang="es-ES"/>
        </a:p>
      </dgm:t>
    </dgm:pt>
    <dgm:pt modelId="{FB094A67-ED3A-4377-A150-E0B91DCA8EED}" type="parTrans" cxnId="{338A834C-0BCA-430F-8911-198D34A67A31}">
      <dgm:prSet/>
      <dgm:spPr/>
      <dgm:t>
        <a:bodyPr/>
        <a:lstStyle/>
        <a:p>
          <a:endParaRPr lang="es-ES"/>
        </a:p>
      </dgm:t>
    </dgm:pt>
    <dgm:pt modelId="{562390AE-404E-43A9-B998-C7A99E18CA7F}" type="sibTrans" cxnId="{338A834C-0BCA-430F-8911-198D34A67A31}">
      <dgm:prSet/>
      <dgm:spPr/>
      <dgm:t>
        <a:bodyPr/>
        <a:lstStyle/>
        <a:p>
          <a:endParaRPr lang="es-ES"/>
        </a:p>
      </dgm:t>
    </dgm:pt>
    <dgm:pt modelId="{D63C2B11-F949-47D4-9D55-E20A4DCB535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sz="1600" dirty="0" smtClean="0"/>
            <a:t>Azerbaiyán cuenta con una gran riqueza energética</a:t>
          </a:r>
          <a:endParaRPr lang="es-ES" sz="1600" dirty="0"/>
        </a:p>
      </dgm:t>
    </dgm:pt>
    <dgm:pt modelId="{579D0512-907C-430A-97A2-507EB71F0EA6}" type="parTrans" cxnId="{A21874B3-3D96-432A-A131-E78F45DFE21C}">
      <dgm:prSet/>
      <dgm:spPr/>
      <dgm:t>
        <a:bodyPr/>
        <a:lstStyle/>
        <a:p>
          <a:endParaRPr lang="es-ES"/>
        </a:p>
      </dgm:t>
    </dgm:pt>
    <dgm:pt modelId="{B9A1B7ED-D66E-4585-A4A8-B11ECD8A9300}" type="sibTrans" cxnId="{A21874B3-3D96-432A-A131-E78F45DFE21C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Exporta:</a:t>
          </a:r>
        </a:p>
        <a:p>
          <a:pPr algn="ctr"/>
          <a:r>
            <a:rPr lang="es-CO" sz="1600" b="0" i="0" dirty="0" smtClean="0">
              <a:latin typeface="Calibri"/>
              <a:cs typeface="Calibri"/>
            </a:rPr>
            <a:t>● </a:t>
          </a:r>
          <a:r>
            <a:rPr lang="es-CO" sz="1600" b="0" i="0" dirty="0" smtClean="0"/>
            <a:t>Maquinas </a:t>
          </a:r>
        </a:p>
        <a:p>
          <a:pPr algn="ctr"/>
          <a:r>
            <a:rPr lang="es-CO" sz="1600" b="0" i="0" dirty="0" smtClean="0">
              <a:latin typeface="Calibri"/>
              <a:cs typeface="Calibri"/>
            </a:rPr>
            <a:t>● R</a:t>
          </a:r>
          <a:r>
            <a:rPr lang="es-CO" sz="1600" b="0" i="0" dirty="0" smtClean="0"/>
            <a:t>eactores nucleares</a:t>
          </a:r>
          <a:br>
            <a:rPr lang="es-CO" sz="1600" b="0" i="0" dirty="0" smtClean="0"/>
          </a:br>
          <a:r>
            <a:rPr lang="es-CO" sz="1600" b="0" i="0" dirty="0" smtClean="0">
              <a:latin typeface="Calibri"/>
              <a:cs typeface="Calibri"/>
            </a:rPr>
            <a:t>●</a:t>
          </a:r>
          <a:r>
            <a:rPr lang="es-CO" sz="1600" b="0" i="0" dirty="0" smtClean="0"/>
            <a:t> Artefactos mecánicos.</a:t>
          </a:r>
          <a:endParaRPr lang="es-ES" sz="1600" dirty="0"/>
        </a:p>
      </dgm:t>
    </dgm:pt>
    <dgm:pt modelId="{EF47C22B-DC9C-41E6-BBDA-B87712B31E2C}">
      <dgm:prSet phldrT="[Texto]" phldr="1"/>
      <dgm:spPr/>
      <dgm:t>
        <a:bodyPr/>
        <a:lstStyle/>
        <a:p>
          <a:endParaRPr lang="es-ES"/>
        </a:p>
      </dgm:t>
    </dgm:pt>
    <dgm:pt modelId="{5894C8C1-3C56-4199-A33E-94C2E957EF96}" type="parTrans" cxnId="{C03C4748-73AC-4387-81F0-EE7E39AD6C2B}">
      <dgm:prSet/>
      <dgm:spPr/>
      <dgm:t>
        <a:bodyPr/>
        <a:lstStyle/>
        <a:p>
          <a:endParaRPr lang="es-ES"/>
        </a:p>
      </dgm:t>
    </dgm:pt>
    <dgm:pt modelId="{94D8AB3A-61CE-41CA-8313-3179641814CA}" type="sibTrans" cxnId="{C03C4748-73AC-4387-81F0-EE7E39AD6C2B}">
      <dgm:prSet/>
      <dgm:spPr/>
      <dgm:t>
        <a:bodyPr/>
        <a:lstStyle/>
        <a:p>
          <a:endParaRPr lang="es-ES"/>
        </a:p>
      </dgm:t>
    </dgm:pt>
    <dgm:pt modelId="{C30BCBF8-7F1F-4FC3-8258-319407BD0AC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Importa:</a:t>
          </a:r>
        </a:p>
        <a:p>
          <a:pPr algn="ctr"/>
          <a:r>
            <a:rPr lang="es-ES" sz="1600" dirty="0" smtClean="0">
              <a:latin typeface="Calibri"/>
              <a:cs typeface="Calibri"/>
            </a:rPr>
            <a:t>●</a:t>
          </a:r>
          <a:r>
            <a:rPr lang="es-ES" sz="1600" dirty="0" smtClean="0"/>
            <a:t>Manufacturas de fundición de hierro o de acero. </a:t>
          </a:r>
          <a:endParaRPr lang="es-ES" sz="1600" dirty="0"/>
        </a:p>
      </dgm:t>
    </dgm:pt>
    <dgm:pt modelId="{E7C1D072-1017-4932-8437-391975BB4F17}" type="parTrans" cxnId="{C4F1619F-E6D3-49B6-9772-1E43556F0D3E}">
      <dgm:prSet/>
      <dgm:spPr/>
      <dgm:t>
        <a:bodyPr/>
        <a:lstStyle/>
        <a:p>
          <a:endParaRPr lang="es-ES"/>
        </a:p>
      </dgm:t>
    </dgm:pt>
    <dgm:pt modelId="{141DE4E9-8344-4BF1-AF16-52F735401EF3}" type="sibTrans" cxnId="{C4F1619F-E6D3-49B6-9772-1E43556F0D3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sz="1400" b="0" i="0" dirty="0" smtClean="0">
              <a:latin typeface="Calibri"/>
              <a:cs typeface="Calibri"/>
            </a:rPr>
            <a:t>●</a:t>
          </a:r>
          <a:r>
            <a:rPr lang="es-CO" sz="1400" b="0" i="0" dirty="0" smtClean="0"/>
            <a:t> Tabaco y sucedáneos del tabaco elaborados</a:t>
          </a:r>
        </a:p>
      </dgm:t>
    </dgm:pt>
    <dgm:pt modelId="{67D942C2-5EF2-49DC-89C4-FD4EC4BC12FA}">
      <dgm:prSet phldrT="[Texto]" phldr="1"/>
      <dgm:spPr/>
      <dgm:t>
        <a:bodyPr/>
        <a:lstStyle/>
        <a:p>
          <a:endParaRPr lang="es-ES" dirty="0"/>
        </a:p>
      </dgm:t>
    </dgm:pt>
    <dgm:pt modelId="{4312EA48-5C9B-4ADA-A996-080E6B7ADFEF}" type="parTrans" cxnId="{F0F5DB6C-5639-47DD-92B3-FF4D6FE4B8AE}">
      <dgm:prSet/>
      <dgm:spPr/>
      <dgm:t>
        <a:bodyPr/>
        <a:lstStyle/>
        <a:p>
          <a:endParaRPr lang="es-ES"/>
        </a:p>
      </dgm:t>
    </dgm:pt>
    <dgm:pt modelId="{9552036F-9FB8-4318-AFA1-5D524049E521}" type="sibTrans" cxnId="{F0F5DB6C-5639-47DD-92B3-FF4D6FE4B8AE}">
      <dgm:prSet/>
      <dgm:spPr/>
      <dgm:t>
        <a:bodyPr/>
        <a:lstStyle/>
        <a:p>
          <a:endParaRPr lang="es-ES"/>
        </a:p>
      </dgm:t>
    </dgm:pt>
    <dgm:pt modelId="{225BB2D8-424E-49B4-9B32-AFBC341D4C18}" type="pres">
      <dgm:prSet presAssocID="{A13848A0-523B-4E3D-977D-5EE68285121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91F6B52-3CFD-4F03-BF44-6750392649BD}" type="pres">
      <dgm:prSet presAssocID="{24499E9F-9D87-428D-93D0-57CA014CC459}" presName="composite" presStyleCnt="0"/>
      <dgm:spPr/>
    </dgm:pt>
    <dgm:pt modelId="{370FC979-D074-4BA0-A71B-307E53CB92CB}" type="pres">
      <dgm:prSet presAssocID="{24499E9F-9D87-428D-93D0-57CA014CC45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D19228-C9D0-4155-BE5A-2D3A74040CC8}" type="pres">
      <dgm:prSet presAssocID="{24499E9F-9D87-428D-93D0-57CA014CC45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1BAAE8-4492-4C48-AFEA-AFB367ADBF12}" type="pres">
      <dgm:prSet presAssocID="{24499E9F-9D87-428D-93D0-57CA014CC459}" presName="BalanceSpacing" presStyleCnt="0"/>
      <dgm:spPr/>
    </dgm:pt>
    <dgm:pt modelId="{0ABAC218-EFB5-49DB-AB03-311136E911AD}" type="pres">
      <dgm:prSet presAssocID="{24499E9F-9D87-428D-93D0-57CA014CC459}" presName="BalanceSpacing1" presStyleCnt="0"/>
      <dgm:spPr/>
    </dgm:pt>
    <dgm:pt modelId="{6319A3F7-251F-4BC8-BDDE-B3CC1B171DDB}" type="pres">
      <dgm:prSet presAssocID="{3B631739-E261-4D38-B101-0390660154B5}" presName="Accent1Text" presStyleLbl="node1" presStyleIdx="1" presStyleCnt="6"/>
      <dgm:spPr/>
      <dgm:t>
        <a:bodyPr/>
        <a:lstStyle/>
        <a:p>
          <a:endParaRPr lang="es-CO"/>
        </a:p>
      </dgm:t>
    </dgm:pt>
    <dgm:pt modelId="{56B8342F-792F-4E2A-B63F-9A2C3C919F99}" type="pres">
      <dgm:prSet presAssocID="{3B631739-E261-4D38-B101-0390660154B5}" presName="spaceBetweenRectangles" presStyleCnt="0"/>
      <dgm:spPr/>
    </dgm:pt>
    <dgm:pt modelId="{989FEDDA-1845-4956-9728-2A406381EFC9}" type="pres">
      <dgm:prSet presAssocID="{D63C2B11-F949-47D4-9D55-E20A4DCB535F}" presName="composite" presStyleCnt="0"/>
      <dgm:spPr/>
    </dgm:pt>
    <dgm:pt modelId="{C3CDAFEE-7472-4B45-AFE8-D9E4CEE89300}" type="pres">
      <dgm:prSet presAssocID="{D63C2B11-F949-47D4-9D55-E20A4DCB535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9B7F79-1BFA-4932-B501-83E681E2DE43}" type="pres">
      <dgm:prSet presAssocID="{D63C2B11-F949-47D4-9D55-E20A4DCB535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785CAD-5F83-47AC-B7E3-7FB48C85A91D}" type="pres">
      <dgm:prSet presAssocID="{D63C2B11-F949-47D4-9D55-E20A4DCB535F}" presName="BalanceSpacing" presStyleCnt="0"/>
      <dgm:spPr/>
    </dgm:pt>
    <dgm:pt modelId="{90B56C13-F20F-47D5-A54F-800C64ACB2B0}" type="pres">
      <dgm:prSet presAssocID="{D63C2B11-F949-47D4-9D55-E20A4DCB535F}" presName="BalanceSpacing1" presStyleCnt="0"/>
      <dgm:spPr/>
    </dgm:pt>
    <dgm:pt modelId="{120C1517-8077-42F0-86B7-5B5FAD6D9D6A}" type="pres">
      <dgm:prSet presAssocID="{B9A1B7ED-D66E-4585-A4A8-B11ECD8A9300}" presName="Accent1Text" presStyleLbl="node1" presStyleIdx="3" presStyleCnt="6" custLinFactNeighborX="-49728" custLinFactNeighborY="83607"/>
      <dgm:spPr/>
      <dgm:t>
        <a:bodyPr/>
        <a:lstStyle/>
        <a:p>
          <a:endParaRPr lang="es-CO"/>
        </a:p>
      </dgm:t>
    </dgm:pt>
    <dgm:pt modelId="{5312E3F9-7F89-4E42-AA25-5DAD1CC25888}" type="pres">
      <dgm:prSet presAssocID="{B9A1B7ED-D66E-4585-A4A8-B11ECD8A9300}" presName="spaceBetweenRectangles" presStyleCnt="0"/>
      <dgm:spPr/>
    </dgm:pt>
    <dgm:pt modelId="{616FD9A0-BB42-4095-9B2C-237A6C795309}" type="pres">
      <dgm:prSet presAssocID="{C30BCBF8-7F1F-4FC3-8258-319407BD0AC4}" presName="composite" presStyleCnt="0"/>
      <dgm:spPr/>
    </dgm:pt>
    <dgm:pt modelId="{22FA724D-C015-4DF4-8BAF-333E8735BBD3}" type="pres">
      <dgm:prSet presAssocID="{C30BCBF8-7F1F-4FC3-8258-319407BD0AC4}" presName="Parent1" presStyleLbl="node1" presStyleIdx="4" presStyleCnt="6" custLinFactNeighborX="51727" custLinFactNeighborY="-87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E85A6F-20A4-4A75-9FA9-C0F29D622B66}" type="pres">
      <dgm:prSet presAssocID="{C30BCBF8-7F1F-4FC3-8258-319407BD0A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3A032-DE49-46F6-BF72-53E76C4C3732}" type="pres">
      <dgm:prSet presAssocID="{C30BCBF8-7F1F-4FC3-8258-319407BD0AC4}" presName="BalanceSpacing" presStyleCnt="0"/>
      <dgm:spPr/>
    </dgm:pt>
    <dgm:pt modelId="{2A51F22E-4A03-4F52-A631-B51F4CA67BB5}" type="pres">
      <dgm:prSet presAssocID="{C30BCBF8-7F1F-4FC3-8258-319407BD0AC4}" presName="BalanceSpacing1" presStyleCnt="0"/>
      <dgm:spPr/>
    </dgm:pt>
    <dgm:pt modelId="{21FB4E7B-10AD-4258-8914-1A114DD5262E}" type="pres">
      <dgm:prSet presAssocID="{141DE4E9-8344-4BF1-AF16-52F735401EF3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BBF78E96-375C-4FDC-9F1C-F4B9A71CF267}" type="presOf" srcId="{67D942C2-5EF2-49DC-89C4-FD4EC4BC12FA}" destId="{01E85A6F-20A4-4A75-9FA9-C0F29D622B66}" srcOrd="0" destOrd="0" presId="urn:microsoft.com/office/officeart/2008/layout/AlternatingHexagons"/>
    <dgm:cxn modelId="{C03C4748-73AC-4387-81F0-EE7E39AD6C2B}" srcId="{D63C2B11-F949-47D4-9D55-E20A4DCB535F}" destId="{EF47C22B-DC9C-41E6-BBDA-B87712B31E2C}" srcOrd="0" destOrd="0" parTransId="{5894C8C1-3C56-4199-A33E-94C2E957EF96}" sibTransId="{94D8AB3A-61CE-41CA-8313-3179641814CA}"/>
    <dgm:cxn modelId="{A21874B3-3D96-432A-A131-E78F45DFE21C}" srcId="{A13848A0-523B-4E3D-977D-5EE682851211}" destId="{D63C2B11-F949-47D4-9D55-E20A4DCB535F}" srcOrd="1" destOrd="0" parTransId="{579D0512-907C-430A-97A2-507EB71F0EA6}" sibTransId="{B9A1B7ED-D66E-4585-A4A8-B11ECD8A9300}"/>
    <dgm:cxn modelId="{2786F084-FF26-45AC-A71D-CF21CAA0D348}" type="presOf" srcId="{24499E9F-9D87-428D-93D0-57CA014CC459}" destId="{370FC979-D074-4BA0-A71B-307E53CB92CB}" srcOrd="0" destOrd="0" presId="urn:microsoft.com/office/officeart/2008/layout/AlternatingHexagons"/>
    <dgm:cxn modelId="{8E6DE0FB-11C3-4F47-9272-E7C16571875C}" type="presOf" srcId="{EF47C22B-DC9C-41E6-BBDA-B87712B31E2C}" destId="{1F9B7F79-1BFA-4932-B501-83E681E2DE43}" srcOrd="0" destOrd="0" presId="urn:microsoft.com/office/officeart/2008/layout/AlternatingHexagons"/>
    <dgm:cxn modelId="{F0F5DB6C-5639-47DD-92B3-FF4D6FE4B8AE}" srcId="{C30BCBF8-7F1F-4FC3-8258-319407BD0AC4}" destId="{67D942C2-5EF2-49DC-89C4-FD4EC4BC12FA}" srcOrd="0" destOrd="0" parTransId="{4312EA48-5C9B-4ADA-A996-080E6B7ADFEF}" sibTransId="{9552036F-9FB8-4318-AFA1-5D524049E521}"/>
    <dgm:cxn modelId="{4AFD0AE6-99C6-4909-B081-828276A52F60}" type="presOf" srcId="{3B631739-E261-4D38-B101-0390660154B5}" destId="{6319A3F7-251F-4BC8-BDDE-B3CC1B171DDB}" srcOrd="0" destOrd="0" presId="urn:microsoft.com/office/officeart/2008/layout/AlternatingHexagons"/>
    <dgm:cxn modelId="{432D28D8-DA1E-4BB0-BC96-AA415E64B37B}" type="presOf" srcId="{141DE4E9-8344-4BF1-AF16-52F735401EF3}" destId="{21FB4E7B-10AD-4258-8914-1A114DD5262E}" srcOrd="0" destOrd="0" presId="urn:microsoft.com/office/officeart/2008/layout/AlternatingHexagons"/>
    <dgm:cxn modelId="{3DECA4FE-ACFA-430E-A4C1-7384123324F1}" type="presOf" srcId="{D63C2B11-F949-47D4-9D55-E20A4DCB535F}" destId="{C3CDAFEE-7472-4B45-AFE8-D9E4CEE89300}" srcOrd="0" destOrd="0" presId="urn:microsoft.com/office/officeart/2008/layout/AlternatingHexagons"/>
    <dgm:cxn modelId="{1BEB6D7B-8DA4-4A1B-B5D5-4EB41A658233}" type="presOf" srcId="{4DBD55C3-000D-4F90-860A-7209970868F5}" destId="{AED19228-C9D0-4155-BE5A-2D3A74040CC8}" srcOrd="0" destOrd="0" presId="urn:microsoft.com/office/officeart/2008/layout/AlternatingHexagons"/>
    <dgm:cxn modelId="{338A834C-0BCA-430F-8911-198D34A67A31}" srcId="{24499E9F-9D87-428D-93D0-57CA014CC459}" destId="{4DBD55C3-000D-4F90-860A-7209970868F5}" srcOrd="0" destOrd="0" parTransId="{FB094A67-ED3A-4377-A150-E0B91DCA8EED}" sibTransId="{562390AE-404E-43A9-B998-C7A99E18CA7F}"/>
    <dgm:cxn modelId="{C4E6B63A-76D5-43F3-91CA-2038844F2F78}" type="presOf" srcId="{C30BCBF8-7F1F-4FC3-8258-319407BD0AC4}" destId="{22FA724D-C015-4DF4-8BAF-333E8735BBD3}" srcOrd="0" destOrd="0" presId="urn:microsoft.com/office/officeart/2008/layout/AlternatingHexagons"/>
    <dgm:cxn modelId="{4BE54F2F-C2A8-46B3-8C41-904A177D3AC1}" type="presOf" srcId="{A13848A0-523B-4E3D-977D-5EE682851211}" destId="{225BB2D8-424E-49B4-9B32-AFBC341D4C18}" srcOrd="0" destOrd="0" presId="urn:microsoft.com/office/officeart/2008/layout/AlternatingHexagons"/>
    <dgm:cxn modelId="{991B533E-5B2B-46F4-866F-968680DF31D9}" srcId="{A13848A0-523B-4E3D-977D-5EE682851211}" destId="{24499E9F-9D87-428D-93D0-57CA014CC459}" srcOrd="0" destOrd="0" parTransId="{50317364-703A-4641-82E3-D182CA9FAC02}" sibTransId="{3B631739-E261-4D38-B101-0390660154B5}"/>
    <dgm:cxn modelId="{C4F1619F-E6D3-49B6-9772-1E43556F0D3E}" srcId="{A13848A0-523B-4E3D-977D-5EE682851211}" destId="{C30BCBF8-7F1F-4FC3-8258-319407BD0AC4}" srcOrd="2" destOrd="0" parTransId="{E7C1D072-1017-4932-8437-391975BB4F17}" sibTransId="{141DE4E9-8344-4BF1-AF16-52F735401EF3}"/>
    <dgm:cxn modelId="{68CA2851-5AD8-4248-A4C9-D984FDAFE111}" type="presOf" srcId="{B9A1B7ED-D66E-4585-A4A8-B11ECD8A9300}" destId="{120C1517-8077-42F0-86B7-5B5FAD6D9D6A}" srcOrd="0" destOrd="0" presId="urn:microsoft.com/office/officeart/2008/layout/AlternatingHexagons"/>
    <dgm:cxn modelId="{AE53F1E4-9411-4B96-8AF0-4FFE215E209E}" type="presParOf" srcId="{225BB2D8-424E-49B4-9B32-AFBC341D4C18}" destId="{091F6B52-3CFD-4F03-BF44-6750392649BD}" srcOrd="0" destOrd="0" presId="urn:microsoft.com/office/officeart/2008/layout/AlternatingHexagons"/>
    <dgm:cxn modelId="{CD1CBB9D-2105-4AB9-B072-3B5D4A07097E}" type="presParOf" srcId="{091F6B52-3CFD-4F03-BF44-6750392649BD}" destId="{370FC979-D074-4BA0-A71B-307E53CB92CB}" srcOrd="0" destOrd="0" presId="urn:microsoft.com/office/officeart/2008/layout/AlternatingHexagons"/>
    <dgm:cxn modelId="{2AD3BDC1-2FFB-4F0D-9942-2F8B34D98772}" type="presParOf" srcId="{091F6B52-3CFD-4F03-BF44-6750392649BD}" destId="{AED19228-C9D0-4155-BE5A-2D3A74040CC8}" srcOrd="1" destOrd="0" presId="urn:microsoft.com/office/officeart/2008/layout/AlternatingHexagons"/>
    <dgm:cxn modelId="{47B6032B-68EC-42A4-9639-B24824EF996B}" type="presParOf" srcId="{091F6B52-3CFD-4F03-BF44-6750392649BD}" destId="{D31BAAE8-4492-4C48-AFEA-AFB367ADBF12}" srcOrd="2" destOrd="0" presId="urn:microsoft.com/office/officeart/2008/layout/AlternatingHexagons"/>
    <dgm:cxn modelId="{83F28064-5B1F-4949-81F0-3947DD4BFBE2}" type="presParOf" srcId="{091F6B52-3CFD-4F03-BF44-6750392649BD}" destId="{0ABAC218-EFB5-49DB-AB03-311136E911AD}" srcOrd="3" destOrd="0" presId="urn:microsoft.com/office/officeart/2008/layout/AlternatingHexagons"/>
    <dgm:cxn modelId="{FE0C7F7F-4CE7-4273-A4D7-4BCB3DCA0668}" type="presParOf" srcId="{091F6B52-3CFD-4F03-BF44-6750392649BD}" destId="{6319A3F7-251F-4BC8-BDDE-B3CC1B171DDB}" srcOrd="4" destOrd="0" presId="urn:microsoft.com/office/officeart/2008/layout/AlternatingHexagons"/>
    <dgm:cxn modelId="{93F4C44D-69A8-424C-AEBE-4AF61D9E5D07}" type="presParOf" srcId="{225BB2D8-424E-49B4-9B32-AFBC341D4C18}" destId="{56B8342F-792F-4E2A-B63F-9A2C3C919F99}" srcOrd="1" destOrd="0" presId="urn:microsoft.com/office/officeart/2008/layout/AlternatingHexagons"/>
    <dgm:cxn modelId="{6C7BE1DC-E280-4E34-BEE7-F91BB0CE2F91}" type="presParOf" srcId="{225BB2D8-424E-49B4-9B32-AFBC341D4C18}" destId="{989FEDDA-1845-4956-9728-2A406381EFC9}" srcOrd="2" destOrd="0" presId="urn:microsoft.com/office/officeart/2008/layout/AlternatingHexagons"/>
    <dgm:cxn modelId="{C0C7BF95-F2CA-4D4E-9E22-C685C8C8AEAB}" type="presParOf" srcId="{989FEDDA-1845-4956-9728-2A406381EFC9}" destId="{C3CDAFEE-7472-4B45-AFE8-D9E4CEE89300}" srcOrd="0" destOrd="0" presId="urn:microsoft.com/office/officeart/2008/layout/AlternatingHexagons"/>
    <dgm:cxn modelId="{544C23A0-1F51-450F-B784-EB98CA412332}" type="presParOf" srcId="{989FEDDA-1845-4956-9728-2A406381EFC9}" destId="{1F9B7F79-1BFA-4932-B501-83E681E2DE43}" srcOrd="1" destOrd="0" presId="urn:microsoft.com/office/officeart/2008/layout/AlternatingHexagons"/>
    <dgm:cxn modelId="{ABFAFFE2-4FDA-4F42-9A9A-E0037DBBD0D4}" type="presParOf" srcId="{989FEDDA-1845-4956-9728-2A406381EFC9}" destId="{10785CAD-5F83-47AC-B7E3-7FB48C85A91D}" srcOrd="2" destOrd="0" presId="urn:microsoft.com/office/officeart/2008/layout/AlternatingHexagons"/>
    <dgm:cxn modelId="{DBF19D1C-A316-4BD1-A3DE-0B2CAD92358B}" type="presParOf" srcId="{989FEDDA-1845-4956-9728-2A406381EFC9}" destId="{90B56C13-F20F-47D5-A54F-800C64ACB2B0}" srcOrd="3" destOrd="0" presId="urn:microsoft.com/office/officeart/2008/layout/AlternatingHexagons"/>
    <dgm:cxn modelId="{40913B91-C1A2-48B5-B150-FAC8DA4A1727}" type="presParOf" srcId="{989FEDDA-1845-4956-9728-2A406381EFC9}" destId="{120C1517-8077-42F0-86B7-5B5FAD6D9D6A}" srcOrd="4" destOrd="0" presId="urn:microsoft.com/office/officeart/2008/layout/AlternatingHexagons"/>
    <dgm:cxn modelId="{2D1EB082-FC54-45F6-BC7D-832E7326AE57}" type="presParOf" srcId="{225BB2D8-424E-49B4-9B32-AFBC341D4C18}" destId="{5312E3F9-7F89-4E42-AA25-5DAD1CC25888}" srcOrd="3" destOrd="0" presId="urn:microsoft.com/office/officeart/2008/layout/AlternatingHexagons"/>
    <dgm:cxn modelId="{B8F733C7-1954-4BD9-A0BD-2EEEA517B5A5}" type="presParOf" srcId="{225BB2D8-424E-49B4-9B32-AFBC341D4C18}" destId="{616FD9A0-BB42-4095-9B2C-237A6C795309}" srcOrd="4" destOrd="0" presId="urn:microsoft.com/office/officeart/2008/layout/AlternatingHexagons"/>
    <dgm:cxn modelId="{D8DC9F4F-6393-4954-9ED4-2D6DA69BB868}" type="presParOf" srcId="{616FD9A0-BB42-4095-9B2C-237A6C795309}" destId="{22FA724D-C015-4DF4-8BAF-333E8735BBD3}" srcOrd="0" destOrd="0" presId="urn:microsoft.com/office/officeart/2008/layout/AlternatingHexagons"/>
    <dgm:cxn modelId="{C9991C14-0714-49FC-A82E-60D4229484CA}" type="presParOf" srcId="{616FD9A0-BB42-4095-9B2C-237A6C795309}" destId="{01E85A6F-20A4-4A75-9FA9-C0F29D622B66}" srcOrd="1" destOrd="0" presId="urn:microsoft.com/office/officeart/2008/layout/AlternatingHexagons"/>
    <dgm:cxn modelId="{D99E0B1E-06A3-47CF-B655-5E249371FF77}" type="presParOf" srcId="{616FD9A0-BB42-4095-9B2C-237A6C795309}" destId="{3703A032-DE49-46F6-BF72-53E76C4C3732}" srcOrd="2" destOrd="0" presId="urn:microsoft.com/office/officeart/2008/layout/AlternatingHexagons"/>
    <dgm:cxn modelId="{7C3220DE-0C10-45DE-8B79-A48D7A0C97E9}" type="presParOf" srcId="{616FD9A0-BB42-4095-9B2C-237A6C795309}" destId="{2A51F22E-4A03-4F52-A631-B51F4CA67BB5}" srcOrd="3" destOrd="0" presId="urn:microsoft.com/office/officeart/2008/layout/AlternatingHexagons"/>
    <dgm:cxn modelId="{B00B5A25-2B2A-4C8B-9C9A-280513CB3247}" type="presParOf" srcId="{616FD9A0-BB42-4095-9B2C-237A6C795309}" destId="{21FB4E7B-10AD-4258-8914-1A114DD5262E}" srcOrd="4" destOrd="0" presId="urn:microsoft.com/office/officeart/2008/layout/AlternatingHexagons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02DCB-571E-4159-BB8A-E3FC9B6FF17C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3E55F4-971B-4FB4-A4C0-5AB2DA96265D}">
      <dgm:prSet phldrT="[Texto]" custT="1"/>
      <dgm:spPr/>
      <dgm:t>
        <a:bodyPr/>
        <a:lstStyle/>
        <a:p>
          <a:r>
            <a:rPr lang="es-ES" sz="1400" b="0" i="0" u="none" dirty="0" smtClean="0">
              <a:solidFill>
                <a:srgbClr val="000000"/>
              </a:solidFill>
              <a:effectLst/>
              <a:latin typeface="Corbel (Cuerpo)"/>
            </a:rPr>
            <a:t>RELIGIONES: CRISTIANA E ISLAMICA </a:t>
          </a:r>
          <a:endParaRPr lang="es-ES" sz="1400" b="0" i="0" u="none" dirty="0">
            <a:solidFill>
              <a:srgbClr val="000000"/>
            </a:solidFill>
            <a:effectLst/>
            <a:latin typeface="Corbel (Cuerpo)"/>
          </a:endParaRPr>
        </a:p>
      </dgm:t>
    </dgm:pt>
    <dgm:pt modelId="{D25A79D3-A238-44CE-ADF3-65F38BF7446E}" type="parTrans" cxnId="{D6A76E95-8435-4AE9-A209-1F9F0081804F}">
      <dgm:prSet/>
      <dgm:spPr/>
      <dgm:t>
        <a:bodyPr/>
        <a:lstStyle/>
        <a:p>
          <a:endParaRPr lang="es-ES"/>
        </a:p>
      </dgm:t>
    </dgm:pt>
    <dgm:pt modelId="{508FA99A-0E3D-47B1-A500-F08CA07C9CEA}" type="sibTrans" cxnId="{D6A76E95-8435-4AE9-A209-1F9F0081804F}">
      <dgm:prSet/>
      <dgm:spPr/>
      <dgm:t>
        <a:bodyPr/>
        <a:lstStyle/>
        <a:p>
          <a:endParaRPr lang="es-ES"/>
        </a:p>
      </dgm:t>
    </dgm:pt>
    <dgm:pt modelId="{3192EAB1-CD03-4058-AE30-5A35B8C0111A}">
      <dgm:prSet phldrT="[Texto]" custT="1"/>
      <dgm:spPr/>
      <dgm:t>
        <a:bodyPr/>
        <a:lstStyle/>
        <a:p>
          <a:r>
            <a:rPr lang="es-ES" sz="1400" b="0" i="0" u="none" dirty="0" smtClean="0">
              <a:solidFill>
                <a:srgbClr val="000000"/>
              </a:solidFill>
              <a:effectLst/>
              <a:latin typeface="Corbel (Cuerpo)"/>
            </a:rPr>
            <a:t>IDIOMAS: GEORGIANO, ARMENIO Y AZERÍ</a:t>
          </a:r>
        </a:p>
      </dgm:t>
    </dgm:pt>
    <dgm:pt modelId="{0AACD99D-1E6A-413A-86CF-86B6DA7A8B0C}" type="parTrans" cxnId="{6546322B-1A21-4CB7-B006-231347133355}">
      <dgm:prSet/>
      <dgm:spPr/>
      <dgm:t>
        <a:bodyPr/>
        <a:lstStyle/>
        <a:p>
          <a:endParaRPr lang="es-ES"/>
        </a:p>
      </dgm:t>
    </dgm:pt>
    <dgm:pt modelId="{6BA0BC69-60DF-482E-86C7-FBE0C4D2B7D2}" type="sibTrans" cxnId="{6546322B-1A21-4CB7-B006-231347133355}">
      <dgm:prSet/>
      <dgm:spPr/>
      <dgm:t>
        <a:bodyPr/>
        <a:lstStyle/>
        <a:p>
          <a:endParaRPr lang="es-ES"/>
        </a:p>
      </dgm:t>
    </dgm:pt>
    <dgm:pt modelId="{D00A40B1-FA55-415D-856B-643C4DD65899}">
      <dgm:prSet phldrT="[Texto]" custT="1"/>
      <dgm:spPr/>
      <dgm:t>
        <a:bodyPr/>
        <a:lstStyle/>
        <a:p>
          <a:r>
            <a:rPr lang="es-ES" sz="1400" b="0" i="0" u="none" dirty="0" smtClean="0">
              <a:solidFill>
                <a:srgbClr val="000000"/>
              </a:solidFill>
              <a:effectLst/>
              <a:latin typeface="Corbel (Cuerpo)"/>
            </a:rPr>
            <a:t>LUGARES SAGRADOS: LA MECA Y </a:t>
          </a:r>
          <a:endParaRPr lang="es-ES" sz="1400" b="0" i="0" u="none" dirty="0">
            <a:solidFill>
              <a:srgbClr val="000000"/>
            </a:solidFill>
            <a:effectLst/>
            <a:latin typeface="Corbel (Cuerpo)"/>
          </a:endParaRPr>
        </a:p>
      </dgm:t>
    </dgm:pt>
    <dgm:pt modelId="{682555F5-331E-44D6-970A-B3F0CFCA9278}" type="parTrans" cxnId="{D1894500-904D-4EE7-80CB-D16307488AB6}">
      <dgm:prSet/>
      <dgm:spPr/>
      <dgm:t>
        <a:bodyPr/>
        <a:lstStyle/>
        <a:p>
          <a:endParaRPr lang="es-ES"/>
        </a:p>
      </dgm:t>
    </dgm:pt>
    <dgm:pt modelId="{4E0DB945-428B-4DF2-A25A-8FE2871BB5FA}" type="sibTrans" cxnId="{D1894500-904D-4EE7-80CB-D16307488AB6}">
      <dgm:prSet/>
      <dgm:spPr/>
      <dgm:t>
        <a:bodyPr/>
        <a:lstStyle/>
        <a:p>
          <a:endParaRPr lang="es-ES"/>
        </a:p>
      </dgm:t>
    </dgm:pt>
    <dgm:pt modelId="{817E276E-8FDF-424F-B3E4-8DD652DD3A0C}">
      <dgm:prSet phldrT="[Texto]" custT="1"/>
      <dgm:spPr/>
      <dgm:t>
        <a:bodyPr/>
        <a:lstStyle/>
        <a:p>
          <a:r>
            <a:rPr lang="es-CO" sz="1400" b="0" i="0" u="none" dirty="0" smtClean="0">
              <a:solidFill>
                <a:srgbClr val="000000"/>
              </a:solidFill>
              <a:effectLst/>
              <a:latin typeface="Corbel (Cuerpo)"/>
            </a:rPr>
            <a:t>LA FUERZA ESTÁ EN LA UNIDAD</a:t>
          </a:r>
          <a:endParaRPr lang="es-ES" sz="1400" b="0" i="0" u="none" dirty="0">
            <a:solidFill>
              <a:srgbClr val="000000"/>
            </a:solidFill>
            <a:effectLst/>
            <a:latin typeface="Corbel (Cuerpo)"/>
          </a:endParaRPr>
        </a:p>
      </dgm:t>
    </dgm:pt>
    <dgm:pt modelId="{40834A85-5993-4DFD-922D-6BBD7872538F}" type="parTrans" cxnId="{C33F7A13-72B3-4B50-ADBF-70534BC07AAB}">
      <dgm:prSet/>
      <dgm:spPr/>
      <dgm:t>
        <a:bodyPr/>
        <a:lstStyle/>
        <a:p>
          <a:endParaRPr lang="es-ES"/>
        </a:p>
      </dgm:t>
    </dgm:pt>
    <dgm:pt modelId="{29D8C9F2-CC40-4B77-A901-8C7A6A143D66}" type="sibTrans" cxnId="{C33F7A13-72B3-4B50-ADBF-70534BC07AAB}">
      <dgm:prSet/>
      <dgm:spPr/>
      <dgm:t>
        <a:bodyPr/>
        <a:lstStyle/>
        <a:p>
          <a:endParaRPr lang="es-ES"/>
        </a:p>
      </dgm:t>
    </dgm:pt>
    <dgm:pt modelId="{5E874D10-9B14-4147-B906-171174DC2F12}">
      <dgm:prSet phldrT="[Texto]" custT="1"/>
      <dgm:spPr/>
      <dgm:t>
        <a:bodyPr/>
        <a:lstStyle/>
        <a:p>
          <a:r>
            <a:rPr lang="es-CO" sz="1400" b="0" i="0" u="none" dirty="0" smtClean="0">
              <a:effectLst/>
              <a:latin typeface="Corbel (Cuerpo)"/>
            </a:rPr>
            <a:t>"</a:t>
          </a:r>
          <a:r>
            <a:rPr lang="es-CO" sz="1400" b="0" i="0" u="none" dirty="0" smtClean="0">
              <a:solidFill>
                <a:srgbClr val="000000"/>
              </a:solidFill>
              <a:effectLst/>
              <a:latin typeface="Corbel (Cuerpo)"/>
            </a:rPr>
            <a:t>UNA NACIÓN, UNA CULTURA</a:t>
          </a:r>
          <a:endParaRPr lang="es-ES" sz="1400" b="0" i="0" u="none" dirty="0">
            <a:solidFill>
              <a:srgbClr val="000000"/>
            </a:solidFill>
            <a:effectLst/>
            <a:latin typeface="Corbel (Cuerpo)"/>
          </a:endParaRPr>
        </a:p>
      </dgm:t>
    </dgm:pt>
    <dgm:pt modelId="{F9A4494C-9184-4ACA-BABC-D8FF57F65AF5}" type="parTrans" cxnId="{1E514253-80EB-4D45-97E0-7BA4F2FAAA3D}">
      <dgm:prSet/>
      <dgm:spPr/>
      <dgm:t>
        <a:bodyPr/>
        <a:lstStyle/>
        <a:p>
          <a:endParaRPr lang="es-CO"/>
        </a:p>
      </dgm:t>
    </dgm:pt>
    <dgm:pt modelId="{0A4DFA4C-F319-462A-AE1F-C734972C9797}" type="sibTrans" cxnId="{1E514253-80EB-4D45-97E0-7BA4F2FAAA3D}">
      <dgm:prSet/>
      <dgm:spPr/>
      <dgm:t>
        <a:bodyPr/>
        <a:lstStyle/>
        <a:p>
          <a:endParaRPr lang="es-CO"/>
        </a:p>
      </dgm:t>
    </dgm:pt>
    <dgm:pt modelId="{E7949AFD-7BCF-4D59-959A-4CAE1822D41D}">
      <dgm:prSet custT="1"/>
      <dgm:spPr/>
      <dgm:t>
        <a:bodyPr/>
        <a:lstStyle/>
        <a:p>
          <a:r>
            <a:rPr lang="es-CO" sz="1400" b="0" i="0" u="none" dirty="0" smtClean="0">
              <a:solidFill>
                <a:srgbClr val="000000"/>
              </a:solidFill>
              <a:effectLst/>
              <a:latin typeface="Corbel (Cuerpo)"/>
            </a:rPr>
            <a:t>LA TIERRA DEL FUEGO ETERNO</a:t>
          </a:r>
          <a:endParaRPr lang="es-CO" sz="1400" b="0" i="0" u="none" dirty="0">
            <a:solidFill>
              <a:srgbClr val="000000"/>
            </a:solidFill>
            <a:effectLst/>
            <a:latin typeface="Corbel (Cuerpo)"/>
          </a:endParaRPr>
        </a:p>
      </dgm:t>
    </dgm:pt>
    <dgm:pt modelId="{E4B0588C-78F8-4ED4-B76F-BAE597418973}" type="parTrans" cxnId="{B1980018-2707-461C-9C62-261822182C76}">
      <dgm:prSet/>
      <dgm:spPr/>
      <dgm:t>
        <a:bodyPr/>
        <a:lstStyle/>
        <a:p>
          <a:endParaRPr lang="es-CO"/>
        </a:p>
      </dgm:t>
    </dgm:pt>
    <dgm:pt modelId="{08524987-2B2D-4E59-BB2D-54E3AC9FD5E9}" type="sibTrans" cxnId="{B1980018-2707-461C-9C62-261822182C76}">
      <dgm:prSet/>
      <dgm:spPr/>
      <dgm:t>
        <a:bodyPr/>
        <a:lstStyle/>
        <a:p>
          <a:endParaRPr lang="es-CO"/>
        </a:p>
      </dgm:t>
    </dgm:pt>
    <dgm:pt modelId="{7DF1DBBD-40DB-4A6E-B46D-657C6AC22522}" type="pres">
      <dgm:prSet presAssocID="{09B02DCB-571E-4159-BB8A-E3FC9B6FF1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D257F54-09B2-46E6-A27F-EFFE3104ADDE}" type="pres">
      <dgm:prSet presAssocID="{463E55F4-971B-4FB4-A4C0-5AB2DA96265D}" presName="compNode" presStyleCnt="0"/>
      <dgm:spPr/>
    </dgm:pt>
    <dgm:pt modelId="{294811F2-3225-408F-BFBB-FEEC5F4CBC39}" type="pres">
      <dgm:prSet presAssocID="{463E55F4-971B-4FB4-A4C0-5AB2DA96265D}" presName="pictRect" presStyleLbl="node1" presStyleIdx="0" presStyleCnt="6" custLinFactNeighborX="-20891" custLinFactNeighborY="1437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96D1C61-A888-4EF2-ADD7-235379853579}" type="pres">
      <dgm:prSet presAssocID="{463E55F4-971B-4FB4-A4C0-5AB2DA96265D}" presName="textRect" presStyleLbl="revTx" presStyleIdx="0" presStyleCnt="6" custScaleX="111468" custLinFactNeighborX="-15157" custLinFactNeighborY="114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BBE916-5305-4DD6-8510-6D6EB1687654}" type="pres">
      <dgm:prSet presAssocID="{508FA99A-0E3D-47B1-A500-F08CA07C9CE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578E4E9-7AB4-485A-825B-97158F6BF542}" type="pres">
      <dgm:prSet presAssocID="{3192EAB1-CD03-4058-AE30-5A35B8C0111A}" presName="compNode" presStyleCnt="0"/>
      <dgm:spPr/>
    </dgm:pt>
    <dgm:pt modelId="{91B37E31-723E-4C8C-8D82-EDFEF75B469D}" type="pres">
      <dgm:prSet presAssocID="{3192EAB1-CD03-4058-AE30-5A35B8C0111A}" presName="pictRect" presStyleLbl="node1" presStyleIdx="1" presStyleCnt="6" custLinFactNeighborX="-1466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64AC7806-BBBE-4F8A-B8F3-9866396A0734}" type="pres">
      <dgm:prSet presAssocID="{3192EAB1-CD03-4058-AE30-5A35B8C0111A}" presName="textRect" presStyleLbl="revTx" presStyleIdx="1" presStyleCnt="6" custLinFactNeighborX="-111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1AA4B-A6AA-42C4-9C20-57EA59D3E374}" type="pres">
      <dgm:prSet presAssocID="{6BA0BC69-60DF-482E-86C7-FBE0C4D2B7D2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428934C-7B94-4960-B92A-CCAF933C61B9}" type="pres">
      <dgm:prSet presAssocID="{D00A40B1-FA55-415D-856B-643C4DD65899}" presName="compNode" presStyleCnt="0"/>
      <dgm:spPr/>
    </dgm:pt>
    <dgm:pt modelId="{8503A9DB-33FD-4097-9B66-F566AF212FC6}" type="pres">
      <dgm:prSet presAssocID="{D00A40B1-FA55-415D-856B-643C4DD65899}" presName="pictRect" presStyleLbl="node1" presStyleIdx="2" presStyleCnt="6" custLinFactNeighborX="-5689" custLinFactNeighborY="4130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9EF32BA-B160-4BAC-9E06-4383A73A55AA}" type="pres">
      <dgm:prSet presAssocID="{D00A40B1-FA55-415D-856B-643C4DD65899}" presName="textRect" presStyleLbl="revTx" presStyleIdx="2" presStyleCnt="6" custLinFactNeighborX="-21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F043C7-8363-4057-9BC8-B4DFD09CC9B0}" type="pres">
      <dgm:prSet presAssocID="{4E0DB945-428B-4DF2-A25A-8FE2871BB5F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103C3539-BBA5-4322-B062-9C7D0671DE2D}" type="pres">
      <dgm:prSet presAssocID="{817E276E-8FDF-424F-B3E4-8DD652DD3A0C}" presName="compNode" presStyleCnt="0"/>
      <dgm:spPr/>
    </dgm:pt>
    <dgm:pt modelId="{C156C051-DAC9-475F-A2BF-5B0E9FEF91F4}" type="pres">
      <dgm:prSet presAssocID="{817E276E-8FDF-424F-B3E4-8DD652DD3A0C}" presName="pictRect" presStyleLbl="node1" presStyleIdx="3" presStyleCnt="6" custLinFactNeighborX="-20600" custLinFactNeighborY="1716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5313F07-0B11-418E-9820-186424A0C416}" type="pres">
      <dgm:prSet presAssocID="{817E276E-8FDF-424F-B3E4-8DD652DD3A0C}" presName="textRect" presStyleLbl="revTx" presStyleIdx="3" presStyleCnt="6" custLinFactNeighborX="-20600" custLinFactNeighborY="46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A26F0D-C1DC-4443-9EEE-DABD3CD084E3}" type="pres">
      <dgm:prSet presAssocID="{29D8C9F2-CC40-4B77-A901-8C7A6A143D6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EB5F27E9-AABD-4D05-ACA7-A56E053FED66}" type="pres">
      <dgm:prSet presAssocID="{5E874D10-9B14-4147-B906-171174DC2F12}" presName="compNode" presStyleCnt="0"/>
      <dgm:spPr/>
    </dgm:pt>
    <dgm:pt modelId="{DFA2DB6E-8460-4CB9-8472-E36970FD920C}" type="pres">
      <dgm:prSet presAssocID="{5E874D10-9B14-4147-B906-171174DC2F12}" presName="pictRect" presStyleLbl="node1" presStyleIdx="4" presStyleCnt="6" custLinFactNeighborX="-9096" custLinFactNeighborY="1716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75E3CF9-FE91-4CD8-B966-C233D27D2D12}" type="pres">
      <dgm:prSet presAssocID="{5E874D10-9B14-4147-B906-171174DC2F12}" presName="textRect" presStyleLbl="revTx" presStyleIdx="4" presStyleCnt="6" custLinFactNeighborX="-9096" custLinFactNeighborY="46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AF6A12-3B19-4710-B095-61ADB8C70A37}" type="pres">
      <dgm:prSet presAssocID="{0A4DFA4C-F319-462A-AE1F-C734972C979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33AC147-7B21-48AB-8D76-8EFE11669E1B}" type="pres">
      <dgm:prSet presAssocID="{E7949AFD-7BCF-4D59-959A-4CAE1822D41D}" presName="compNode" presStyleCnt="0"/>
      <dgm:spPr/>
    </dgm:pt>
    <dgm:pt modelId="{F18425FD-78BC-4350-9E05-F82D85F9FADC}" type="pres">
      <dgm:prSet presAssocID="{E7949AFD-7BCF-4D59-959A-4CAE1822D41D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7FEEB9B0-1E6C-4D3A-A5B5-DEA14B73E35D}" type="pres">
      <dgm:prSet presAssocID="{E7949AFD-7BCF-4D59-959A-4CAE1822D41D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E514253-80EB-4D45-97E0-7BA4F2FAAA3D}" srcId="{09B02DCB-571E-4159-BB8A-E3FC9B6FF17C}" destId="{5E874D10-9B14-4147-B906-171174DC2F12}" srcOrd="4" destOrd="0" parTransId="{F9A4494C-9184-4ACA-BABC-D8FF57F65AF5}" sibTransId="{0A4DFA4C-F319-462A-AE1F-C734972C9797}"/>
    <dgm:cxn modelId="{A287E2E1-212C-41C4-AC97-F1BB1806CC48}" type="presOf" srcId="{817E276E-8FDF-424F-B3E4-8DD652DD3A0C}" destId="{C5313F07-0B11-418E-9820-186424A0C416}" srcOrd="0" destOrd="0" presId="urn:microsoft.com/office/officeart/2005/8/layout/pList1#1"/>
    <dgm:cxn modelId="{148AA7C5-45C5-4CEF-96EA-35BE6CD738E9}" type="presOf" srcId="{0A4DFA4C-F319-462A-AE1F-C734972C9797}" destId="{BDAF6A12-3B19-4710-B095-61ADB8C70A37}" srcOrd="0" destOrd="0" presId="urn:microsoft.com/office/officeart/2005/8/layout/pList1#1"/>
    <dgm:cxn modelId="{C33F7A13-72B3-4B50-ADBF-70534BC07AAB}" srcId="{09B02DCB-571E-4159-BB8A-E3FC9B6FF17C}" destId="{817E276E-8FDF-424F-B3E4-8DD652DD3A0C}" srcOrd="3" destOrd="0" parTransId="{40834A85-5993-4DFD-922D-6BBD7872538F}" sibTransId="{29D8C9F2-CC40-4B77-A901-8C7A6A143D66}"/>
    <dgm:cxn modelId="{86A4C069-FA51-46BA-ADA3-824329FE9659}" type="presOf" srcId="{4E0DB945-428B-4DF2-A25A-8FE2871BB5FA}" destId="{61F043C7-8363-4057-9BC8-B4DFD09CC9B0}" srcOrd="0" destOrd="0" presId="urn:microsoft.com/office/officeart/2005/8/layout/pList1#1"/>
    <dgm:cxn modelId="{D1894500-904D-4EE7-80CB-D16307488AB6}" srcId="{09B02DCB-571E-4159-BB8A-E3FC9B6FF17C}" destId="{D00A40B1-FA55-415D-856B-643C4DD65899}" srcOrd="2" destOrd="0" parTransId="{682555F5-331E-44D6-970A-B3F0CFCA9278}" sibTransId="{4E0DB945-428B-4DF2-A25A-8FE2871BB5FA}"/>
    <dgm:cxn modelId="{6546322B-1A21-4CB7-B006-231347133355}" srcId="{09B02DCB-571E-4159-BB8A-E3FC9B6FF17C}" destId="{3192EAB1-CD03-4058-AE30-5A35B8C0111A}" srcOrd="1" destOrd="0" parTransId="{0AACD99D-1E6A-413A-86CF-86B6DA7A8B0C}" sibTransId="{6BA0BC69-60DF-482E-86C7-FBE0C4D2B7D2}"/>
    <dgm:cxn modelId="{AFD7F896-020C-49BD-BDEE-B43A156457A0}" type="presOf" srcId="{E7949AFD-7BCF-4D59-959A-4CAE1822D41D}" destId="{7FEEB9B0-1E6C-4D3A-A5B5-DEA14B73E35D}" srcOrd="0" destOrd="0" presId="urn:microsoft.com/office/officeart/2005/8/layout/pList1#1"/>
    <dgm:cxn modelId="{B1980018-2707-461C-9C62-261822182C76}" srcId="{09B02DCB-571E-4159-BB8A-E3FC9B6FF17C}" destId="{E7949AFD-7BCF-4D59-959A-4CAE1822D41D}" srcOrd="5" destOrd="0" parTransId="{E4B0588C-78F8-4ED4-B76F-BAE597418973}" sibTransId="{08524987-2B2D-4E59-BB2D-54E3AC9FD5E9}"/>
    <dgm:cxn modelId="{5D80226A-C6CB-441D-8EA6-7FB61CC6858A}" type="presOf" srcId="{508FA99A-0E3D-47B1-A500-F08CA07C9CEA}" destId="{F0BBE916-5305-4DD6-8510-6D6EB1687654}" srcOrd="0" destOrd="0" presId="urn:microsoft.com/office/officeart/2005/8/layout/pList1#1"/>
    <dgm:cxn modelId="{6DCBA588-A335-4336-9FAF-F9E3CC0B71F6}" type="presOf" srcId="{09B02DCB-571E-4159-BB8A-E3FC9B6FF17C}" destId="{7DF1DBBD-40DB-4A6E-B46D-657C6AC22522}" srcOrd="0" destOrd="0" presId="urn:microsoft.com/office/officeart/2005/8/layout/pList1#1"/>
    <dgm:cxn modelId="{FF25184B-C063-4E55-A583-3FA28CE31CF8}" type="presOf" srcId="{6BA0BC69-60DF-482E-86C7-FBE0C4D2B7D2}" destId="{6F61AA4B-A6AA-42C4-9C20-57EA59D3E374}" srcOrd="0" destOrd="0" presId="urn:microsoft.com/office/officeart/2005/8/layout/pList1#1"/>
    <dgm:cxn modelId="{76E68A39-CF82-4184-B59F-2E5D8E781B3F}" type="presOf" srcId="{D00A40B1-FA55-415D-856B-643C4DD65899}" destId="{19EF32BA-B160-4BAC-9E06-4383A73A55AA}" srcOrd="0" destOrd="0" presId="urn:microsoft.com/office/officeart/2005/8/layout/pList1#1"/>
    <dgm:cxn modelId="{D6A76E95-8435-4AE9-A209-1F9F0081804F}" srcId="{09B02DCB-571E-4159-BB8A-E3FC9B6FF17C}" destId="{463E55F4-971B-4FB4-A4C0-5AB2DA96265D}" srcOrd="0" destOrd="0" parTransId="{D25A79D3-A238-44CE-ADF3-65F38BF7446E}" sibTransId="{508FA99A-0E3D-47B1-A500-F08CA07C9CEA}"/>
    <dgm:cxn modelId="{BF45EB20-1FA9-4744-8EBC-E4A9D24729AA}" type="presOf" srcId="{5E874D10-9B14-4147-B906-171174DC2F12}" destId="{175E3CF9-FE91-4CD8-B966-C233D27D2D12}" srcOrd="0" destOrd="0" presId="urn:microsoft.com/office/officeart/2005/8/layout/pList1#1"/>
    <dgm:cxn modelId="{6E88DBBB-FD60-41FA-A0FD-B15B5024E5AD}" type="presOf" srcId="{29D8C9F2-CC40-4B77-A901-8C7A6A143D66}" destId="{6CA26F0D-C1DC-4443-9EEE-DABD3CD084E3}" srcOrd="0" destOrd="0" presId="urn:microsoft.com/office/officeart/2005/8/layout/pList1#1"/>
    <dgm:cxn modelId="{BC9B8EC5-6097-43E8-9B38-11929CA106C6}" type="presOf" srcId="{3192EAB1-CD03-4058-AE30-5A35B8C0111A}" destId="{64AC7806-BBBE-4F8A-B8F3-9866396A0734}" srcOrd="0" destOrd="0" presId="urn:microsoft.com/office/officeart/2005/8/layout/pList1#1"/>
    <dgm:cxn modelId="{C54EC7E6-E799-4A58-A0B8-4A0349F08EAD}" type="presOf" srcId="{463E55F4-971B-4FB4-A4C0-5AB2DA96265D}" destId="{996D1C61-A888-4EF2-ADD7-235379853579}" srcOrd="0" destOrd="0" presId="urn:microsoft.com/office/officeart/2005/8/layout/pList1#1"/>
    <dgm:cxn modelId="{68399A37-E09A-41F3-96DF-D6E792FB565B}" type="presParOf" srcId="{7DF1DBBD-40DB-4A6E-B46D-657C6AC22522}" destId="{4D257F54-09B2-46E6-A27F-EFFE3104ADDE}" srcOrd="0" destOrd="0" presId="urn:microsoft.com/office/officeart/2005/8/layout/pList1#1"/>
    <dgm:cxn modelId="{0FCF0610-E905-4791-ABCB-7D8D50395BB7}" type="presParOf" srcId="{4D257F54-09B2-46E6-A27F-EFFE3104ADDE}" destId="{294811F2-3225-408F-BFBB-FEEC5F4CBC39}" srcOrd="0" destOrd="0" presId="urn:microsoft.com/office/officeart/2005/8/layout/pList1#1"/>
    <dgm:cxn modelId="{846F2E63-4EBD-4DF9-AFF7-D9315A1BE615}" type="presParOf" srcId="{4D257F54-09B2-46E6-A27F-EFFE3104ADDE}" destId="{996D1C61-A888-4EF2-ADD7-235379853579}" srcOrd="1" destOrd="0" presId="urn:microsoft.com/office/officeart/2005/8/layout/pList1#1"/>
    <dgm:cxn modelId="{1A35EC73-B17F-4FA4-B521-0BE8FBCA1252}" type="presParOf" srcId="{7DF1DBBD-40DB-4A6E-B46D-657C6AC22522}" destId="{F0BBE916-5305-4DD6-8510-6D6EB1687654}" srcOrd="1" destOrd="0" presId="urn:microsoft.com/office/officeart/2005/8/layout/pList1#1"/>
    <dgm:cxn modelId="{FC4C8B1B-E598-413F-B4F6-3E518BEBDA72}" type="presParOf" srcId="{7DF1DBBD-40DB-4A6E-B46D-657C6AC22522}" destId="{2578E4E9-7AB4-485A-825B-97158F6BF542}" srcOrd="2" destOrd="0" presId="urn:microsoft.com/office/officeart/2005/8/layout/pList1#1"/>
    <dgm:cxn modelId="{F72BFD28-9DED-4686-8A76-BCFCBAD5999E}" type="presParOf" srcId="{2578E4E9-7AB4-485A-825B-97158F6BF542}" destId="{91B37E31-723E-4C8C-8D82-EDFEF75B469D}" srcOrd="0" destOrd="0" presId="urn:microsoft.com/office/officeart/2005/8/layout/pList1#1"/>
    <dgm:cxn modelId="{7ABA92A3-3DB6-4983-A2A0-C75F3FD4E48C}" type="presParOf" srcId="{2578E4E9-7AB4-485A-825B-97158F6BF542}" destId="{64AC7806-BBBE-4F8A-B8F3-9866396A0734}" srcOrd="1" destOrd="0" presId="urn:microsoft.com/office/officeart/2005/8/layout/pList1#1"/>
    <dgm:cxn modelId="{C079687C-D314-40E8-A366-5E0456BBF0D8}" type="presParOf" srcId="{7DF1DBBD-40DB-4A6E-B46D-657C6AC22522}" destId="{6F61AA4B-A6AA-42C4-9C20-57EA59D3E374}" srcOrd="3" destOrd="0" presId="urn:microsoft.com/office/officeart/2005/8/layout/pList1#1"/>
    <dgm:cxn modelId="{9862D837-3B71-4D33-A794-0F286E901F3F}" type="presParOf" srcId="{7DF1DBBD-40DB-4A6E-B46D-657C6AC22522}" destId="{4428934C-7B94-4960-B92A-CCAF933C61B9}" srcOrd="4" destOrd="0" presId="urn:microsoft.com/office/officeart/2005/8/layout/pList1#1"/>
    <dgm:cxn modelId="{C0E66FD8-3608-4339-9F93-E52FA53C6B75}" type="presParOf" srcId="{4428934C-7B94-4960-B92A-CCAF933C61B9}" destId="{8503A9DB-33FD-4097-9B66-F566AF212FC6}" srcOrd="0" destOrd="0" presId="urn:microsoft.com/office/officeart/2005/8/layout/pList1#1"/>
    <dgm:cxn modelId="{3F9F0BB7-31A1-47EB-97B2-68BB63DD1FC3}" type="presParOf" srcId="{4428934C-7B94-4960-B92A-CCAF933C61B9}" destId="{19EF32BA-B160-4BAC-9E06-4383A73A55AA}" srcOrd="1" destOrd="0" presId="urn:microsoft.com/office/officeart/2005/8/layout/pList1#1"/>
    <dgm:cxn modelId="{8E9C09C4-37CF-4801-AF42-549FCFA8A652}" type="presParOf" srcId="{7DF1DBBD-40DB-4A6E-B46D-657C6AC22522}" destId="{61F043C7-8363-4057-9BC8-B4DFD09CC9B0}" srcOrd="5" destOrd="0" presId="urn:microsoft.com/office/officeart/2005/8/layout/pList1#1"/>
    <dgm:cxn modelId="{562E1F49-86B2-42C5-9B7D-D733C2464E5E}" type="presParOf" srcId="{7DF1DBBD-40DB-4A6E-B46D-657C6AC22522}" destId="{103C3539-BBA5-4322-B062-9C7D0671DE2D}" srcOrd="6" destOrd="0" presId="urn:microsoft.com/office/officeart/2005/8/layout/pList1#1"/>
    <dgm:cxn modelId="{31764972-7079-4E84-9800-5A05688F1ED7}" type="presParOf" srcId="{103C3539-BBA5-4322-B062-9C7D0671DE2D}" destId="{C156C051-DAC9-475F-A2BF-5B0E9FEF91F4}" srcOrd="0" destOrd="0" presId="urn:microsoft.com/office/officeart/2005/8/layout/pList1#1"/>
    <dgm:cxn modelId="{5CE4A177-4A0E-4953-BD37-F92F0A57A2E2}" type="presParOf" srcId="{103C3539-BBA5-4322-B062-9C7D0671DE2D}" destId="{C5313F07-0B11-418E-9820-186424A0C416}" srcOrd="1" destOrd="0" presId="urn:microsoft.com/office/officeart/2005/8/layout/pList1#1"/>
    <dgm:cxn modelId="{17B55E2A-F373-4BDD-B801-1086EEB5A153}" type="presParOf" srcId="{7DF1DBBD-40DB-4A6E-B46D-657C6AC22522}" destId="{6CA26F0D-C1DC-4443-9EEE-DABD3CD084E3}" srcOrd="7" destOrd="0" presId="urn:microsoft.com/office/officeart/2005/8/layout/pList1#1"/>
    <dgm:cxn modelId="{86372454-079B-4CCA-9D04-C90A38E06A7D}" type="presParOf" srcId="{7DF1DBBD-40DB-4A6E-B46D-657C6AC22522}" destId="{EB5F27E9-AABD-4D05-ACA7-A56E053FED66}" srcOrd="8" destOrd="0" presId="urn:microsoft.com/office/officeart/2005/8/layout/pList1#1"/>
    <dgm:cxn modelId="{6FB2295F-FF2F-4C0F-A818-B61B303EB3B2}" type="presParOf" srcId="{EB5F27E9-AABD-4D05-ACA7-A56E053FED66}" destId="{DFA2DB6E-8460-4CB9-8472-E36970FD920C}" srcOrd="0" destOrd="0" presId="urn:microsoft.com/office/officeart/2005/8/layout/pList1#1"/>
    <dgm:cxn modelId="{EC892FFB-2B03-4AAF-83C2-C3177078B2BA}" type="presParOf" srcId="{EB5F27E9-AABD-4D05-ACA7-A56E053FED66}" destId="{175E3CF9-FE91-4CD8-B966-C233D27D2D12}" srcOrd="1" destOrd="0" presId="urn:microsoft.com/office/officeart/2005/8/layout/pList1#1"/>
    <dgm:cxn modelId="{DD0814D5-864D-4FB5-A13A-191EE97FC786}" type="presParOf" srcId="{7DF1DBBD-40DB-4A6E-B46D-657C6AC22522}" destId="{BDAF6A12-3B19-4710-B095-61ADB8C70A37}" srcOrd="9" destOrd="0" presId="urn:microsoft.com/office/officeart/2005/8/layout/pList1#1"/>
    <dgm:cxn modelId="{0A7A64A2-90DB-407B-B59E-EF87E4524AAE}" type="presParOf" srcId="{7DF1DBBD-40DB-4A6E-B46D-657C6AC22522}" destId="{533AC147-7B21-48AB-8D76-8EFE11669E1B}" srcOrd="10" destOrd="0" presId="urn:microsoft.com/office/officeart/2005/8/layout/pList1#1"/>
    <dgm:cxn modelId="{CF3F2E06-4745-48A8-9D6F-B1346F38F3EE}" type="presParOf" srcId="{533AC147-7B21-48AB-8D76-8EFE11669E1B}" destId="{F18425FD-78BC-4350-9E05-F82D85F9FADC}" srcOrd="0" destOrd="0" presId="urn:microsoft.com/office/officeart/2005/8/layout/pList1#1"/>
    <dgm:cxn modelId="{8106CDF7-1750-470D-BD9F-09EEE228E6D0}" type="presParOf" srcId="{533AC147-7B21-48AB-8D76-8EFE11669E1B}" destId="{7FEEB9B0-1E6C-4D3A-A5B5-DEA14B73E35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330ECE-BC87-4186-B0BE-7C8F7D38C75F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315944-4DD3-445E-B784-A8367E13658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dirty="0" smtClean="0"/>
            <a:t>Su área estuvo dominada durante mucho tiempo por pueblos nómadas de la estepa.</a:t>
          </a:r>
        </a:p>
        <a:p>
          <a:pPr algn="ctr"/>
          <a:endParaRPr lang="es-ES" sz="2000" dirty="0"/>
        </a:p>
      </dgm:t>
    </dgm:pt>
    <dgm:pt modelId="{2FF7C8F7-37A9-4DF0-83A2-5BFBCEE62F78}" type="parTrans" cxnId="{D4069E00-226F-4551-A067-532AAC2B7029}">
      <dgm:prSet/>
      <dgm:spPr/>
      <dgm:t>
        <a:bodyPr/>
        <a:lstStyle/>
        <a:p>
          <a:endParaRPr lang="es-ES"/>
        </a:p>
      </dgm:t>
    </dgm:pt>
    <dgm:pt modelId="{27EB4E7B-68BC-4BD8-9FB8-84EB60281177}" type="sibTrans" cxnId="{D4069E00-226F-4551-A067-532AAC2B7029}">
      <dgm:prSet/>
      <dgm:spPr/>
      <dgm:t>
        <a:bodyPr/>
        <a:lstStyle/>
        <a:p>
          <a:endParaRPr lang="es-ES"/>
        </a:p>
      </dgm:t>
    </dgm:pt>
    <dgm:pt modelId="{F7008B5C-186D-410D-9228-4E66D459FD7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El dominio nómada se termino en el siglo XVI cuando se dio origen a las armas de fuego.</a:t>
          </a:r>
          <a:endParaRPr lang="es-ES" sz="2000" dirty="0"/>
        </a:p>
      </dgm:t>
    </dgm:pt>
    <dgm:pt modelId="{37FAE0CA-6333-41FF-B7F5-EE428632E960}" type="parTrans" cxnId="{A394786E-5E6F-4202-9166-83DACCE528B2}">
      <dgm:prSet/>
      <dgm:spPr/>
      <dgm:t>
        <a:bodyPr/>
        <a:lstStyle/>
        <a:p>
          <a:endParaRPr lang="es-ES"/>
        </a:p>
      </dgm:t>
    </dgm:pt>
    <dgm:pt modelId="{5972559F-51CC-4B92-844F-F5930C6A7557}" type="sibTrans" cxnId="{A394786E-5E6F-4202-9166-83DACCE528B2}">
      <dgm:prSet/>
      <dgm:spPr/>
      <dgm:t>
        <a:bodyPr/>
        <a:lstStyle/>
        <a:p>
          <a:endParaRPr lang="es-ES"/>
        </a:p>
      </dgm:t>
    </dgm:pt>
    <dgm:pt modelId="{A7838C70-9DA6-4C1E-9EB3-3F9F7BA5498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dirty="0" smtClean="0"/>
            <a:t>Eran estados  de la URSS hasta su colapso en el siglo XIX, se dividieron en los 5 </a:t>
          </a:r>
          <a:r>
            <a:rPr lang="es-ES" sz="2000" dirty="0" err="1" smtClean="0"/>
            <a:t>paises</a:t>
          </a:r>
          <a:r>
            <a:rPr lang="es-ES" sz="2000" dirty="0" smtClean="0"/>
            <a:t> mencionados</a:t>
          </a:r>
          <a:endParaRPr lang="es-ES" sz="2000" dirty="0"/>
        </a:p>
      </dgm:t>
    </dgm:pt>
    <dgm:pt modelId="{6D4E61D9-670A-4D16-8064-EC19FEDC6120}" type="parTrans" cxnId="{D5FB38D9-772F-4973-B794-C630B99E4D57}">
      <dgm:prSet/>
      <dgm:spPr/>
      <dgm:t>
        <a:bodyPr/>
        <a:lstStyle/>
        <a:p>
          <a:endParaRPr lang="es-ES"/>
        </a:p>
      </dgm:t>
    </dgm:pt>
    <dgm:pt modelId="{4ADE4E56-C123-40ED-A237-715AF7F49257}" type="sibTrans" cxnId="{D5FB38D9-772F-4973-B794-C630B99E4D57}">
      <dgm:prSet/>
      <dgm:spPr/>
      <dgm:t>
        <a:bodyPr/>
        <a:lstStyle/>
        <a:p>
          <a:endParaRPr lang="es-ES"/>
        </a:p>
      </dgm:t>
    </dgm:pt>
    <dgm:pt modelId="{650893C0-5B50-42D8-8773-EAE06F5364D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Su territorio tuvo alta influencia militar, muchas tribus se unieron al ejercito de los hunos.</a:t>
          </a:r>
          <a:endParaRPr lang="es-ES" sz="2000" dirty="0"/>
        </a:p>
      </dgm:t>
    </dgm:pt>
    <dgm:pt modelId="{40552B25-52C3-4993-BAF6-819489003302}" type="parTrans" cxnId="{5E4735D5-33F3-4C2B-9542-1F677C50290B}">
      <dgm:prSet/>
      <dgm:spPr/>
      <dgm:t>
        <a:bodyPr/>
        <a:lstStyle/>
        <a:p>
          <a:endParaRPr lang="es-ES"/>
        </a:p>
      </dgm:t>
    </dgm:pt>
    <dgm:pt modelId="{D11C71B8-7E60-436D-908D-70F2870EFC5D}" type="sibTrans" cxnId="{5E4735D5-33F3-4C2B-9542-1F677C50290B}">
      <dgm:prSet/>
      <dgm:spPr/>
      <dgm:t>
        <a:bodyPr/>
        <a:lstStyle/>
        <a:p>
          <a:endParaRPr lang="es-ES"/>
        </a:p>
      </dgm:t>
    </dgm:pt>
    <dgm:pt modelId="{1289D8F9-F047-4F02-8061-A8A201C6DC20}" type="pres">
      <dgm:prSet presAssocID="{84330ECE-BC87-4186-B0BE-7C8F7D38C7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793A859-B4E2-4037-9BD6-3AF88324A383}" type="pres">
      <dgm:prSet presAssocID="{84330ECE-BC87-4186-B0BE-7C8F7D38C75F}" presName="arrow" presStyleLbl="bgShp" presStyleIdx="0" presStyleCnt="1" custLinFactNeighborX="3922" custLinFactNeighborY="-518"/>
      <dgm:spPr/>
    </dgm:pt>
    <dgm:pt modelId="{39DD39A2-5BFF-42F4-8180-7D79D0FB54A0}" type="pres">
      <dgm:prSet presAssocID="{84330ECE-BC87-4186-B0BE-7C8F7D38C75F}" presName="linearProcess" presStyleCnt="0"/>
      <dgm:spPr/>
    </dgm:pt>
    <dgm:pt modelId="{D7A4F02C-F1DE-4C6F-96E5-F71CAC049B8A}" type="pres">
      <dgm:prSet presAssocID="{39315944-4DD3-445E-B784-A8367E136587}" presName="textNode" presStyleLbl="node1" presStyleIdx="0" presStyleCnt="4" custScaleX="81287" custScaleY="112028" custLinFactNeighborX="-255" custLinFactNeighborY="34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3A5920-BF8B-4FCB-9EBB-FF38AD235C6B}" type="pres">
      <dgm:prSet presAssocID="{27EB4E7B-68BC-4BD8-9FB8-84EB60281177}" presName="sibTrans" presStyleCnt="0"/>
      <dgm:spPr/>
    </dgm:pt>
    <dgm:pt modelId="{26BB8EDA-A1EA-4BEE-A728-88407EEACB8C}" type="pres">
      <dgm:prSet presAssocID="{F7008B5C-186D-410D-9228-4E66D459FD79}" presName="textNode" presStyleLbl="node1" presStyleIdx="1" presStyleCnt="4" custScaleX="81287" custScaleY="114355" custLinFactX="74489" custLinFactNeighborX="100000" custLinFactNeighborY="53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EFF09-58C8-4CD2-8613-8E1D14EB0CBA}" type="pres">
      <dgm:prSet presAssocID="{5972559F-51CC-4B92-844F-F5930C6A7557}" presName="sibTrans" presStyleCnt="0"/>
      <dgm:spPr/>
    </dgm:pt>
    <dgm:pt modelId="{6987EB36-FF21-4AE3-9EA7-7AE88B9C4B36}" type="pres">
      <dgm:prSet presAssocID="{A7838C70-9DA6-4C1E-9EB3-3F9F7BA5498B}" presName="textNode" presStyleLbl="node1" presStyleIdx="2" presStyleCnt="4" custScaleX="81287" custScaleY="115777" custLinFactX="69216" custLinFactNeighborX="100000" custLinFactNeighborY="79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1EA11A-433E-4D9C-95D5-7982661BA8C2}" type="pres">
      <dgm:prSet presAssocID="{4ADE4E56-C123-40ED-A237-715AF7F49257}" presName="sibTrans" presStyleCnt="0"/>
      <dgm:spPr/>
    </dgm:pt>
    <dgm:pt modelId="{5B5FF7AA-2AF3-4DE4-B0B9-39857F11B8D5}" type="pres">
      <dgm:prSet presAssocID="{650893C0-5B50-42D8-8773-EAE06F5364D2}" presName="textNode" presStyleLbl="node1" presStyleIdx="3" presStyleCnt="4" custScaleX="81287" custScaleY="114361" custLinFactX="-165747" custLinFactNeighborX="-200000" custLinFactNeighborY="46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FB38D9-772F-4973-B794-C630B99E4D57}" srcId="{84330ECE-BC87-4186-B0BE-7C8F7D38C75F}" destId="{A7838C70-9DA6-4C1E-9EB3-3F9F7BA5498B}" srcOrd="2" destOrd="0" parTransId="{6D4E61D9-670A-4D16-8064-EC19FEDC6120}" sibTransId="{4ADE4E56-C123-40ED-A237-715AF7F49257}"/>
    <dgm:cxn modelId="{A394786E-5E6F-4202-9166-83DACCE528B2}" srcId="{84330ECE-BC87-4186-B0BE-7C8F7D38C75F}" destId="{F7008B5C-186D-410D-9228-4E66D459FD79}" srcOrd="1" destOrd="0" parTransId="{37FAE0CA-6333-41FF-B7F5-EE428632E960}" sibTransId="{5972559F-51CC-4B92-844F-F5930C6A7557}"/>
    <dgm:cxn modelId="{D4069E00-226F-4551-A067-532AAC2B7029}" srcId="{84330ECE-BC87-4186-B0BE-7C8F7D38C75F}" destId="{39315944-4DD3-445E-B784-A8367E136587}" srcOrd="0" destOrd="0" parTransId="{2FF7C8F7-37A9-4DF0-83A2-5BFBCEE62F78}" sibTransId="{27EB4E7B-68BC-4BD8-9FB8-84EB60281177}"/>
    <dgm:cxn modelId="{5E4735D5-33F3-4C2B-9542-1F677C50290B}" srcId="{84330ECE-BC87-4186-B0BE-7C8F7D38C75F}" destId="{650893C0-5B50-42D8-8773-EAE06F5364D2}" srcOrd="3" destOrd="0" parTransId="{40552B25-52C3-4993-BAF6-819489003302}" sibTransId="{D11C71B8-7E60-436D-908D-70F2870EFC5D}"/>
    <dgm:cxn modelId="{3C698DB0-A239-4D33-8AA6-51F833E248F9}" type="presOf" srcId="{F7008B5C-186D-410D-9228-4E66D459FD79}" destId="{26BB8EDA-A1EA-4BEE-A728-88407EEACB8C}" srcOrd="0" destOrd="0" presId="urn:microsoft.com/office/officeart/2005/8/layout/hProcess9"/>
    <dgm:cxn modelId="{E52BE09B-7D96-40A8-94EB-7E7758A0F7E8}" type="presOf" srcId="{39315944-4DD3-445E-B784-A8367E136587}" destId="{D7A4F02C-F1DE-4C6F-96E5-F71CAC049B8A}" srcOrd="0" destOrd="0" presId="urn:microsoft.com/office/officeart/2005/8/layout/hProcess9"/>
    <dgm:cxn modelId="{5F27D234-21FF-4ED7-A202-858360BEDB1D}" type="presOf" srcId="{A7838C70-9DA6-4C1E-9EB3-3F9F7BA5498B}" destId="{6987EB36-FF21-4AE3-9EA7-7AE88B9C4B36}" srcOrd="0" destOrd="0" presId="urn:microsoft.com/office/officeart/2005/8/layout/hProcess9"/>
    <dgm:cxn modelId="{3AE774A3-4314-4A4D-BA72-63EFECAF5636}" type="presOf" srcId="{650893C0-5B50-42D8-8773-EAE06F5364D2}" destId="{5B5FF7AA-2AF3-4DE4-B0B9-39857F11B8D5}" srcOrd="0" destOrd="0" presId="urn:microsoft.com/office/officeart/2005/8/layout/hProcess9"/>
    <dgm:cxn modelId="{FBE8D1E3-27D1-40AD-B93E-A6D2B245598D}" type="presOf" srcId="{84330ECE-BC87-4186-B0BE-7C8F7D38C75F}" destId="{1289D8F9-F047-4F02-8061-A8A201C6DC20}" srcOrd="0" destOrd="0" presId="urn:microsoft.com/office/officeart/2005/8/layout/hProcess9"/>
    <dgm:cxn modelId="{92D3F869-3570-4816-8561-DC1823705A32}" type="presParOf" srcId="{1289D8F9-F047-4F02-8061-A8A201C6DC20}" destId="{8793A859-B4E2-4037-9BD6-3AF88324A383}" srcOrd="0" destOrd="0" presId="urn:microsoft.com/office/officeart/2005/8/layout/hProcess9"/>
    <dgm:cxn modelId="{414E5225-88CF-4049-B5F3-87FEBFF89E89}" type="presParOf" srcId="{1289D8F9-F047-4F02-8061-A8A201C6DC20}" destId="{39DD39A2-5BFF-42F4-8180-7D79D0FB54A0}" srcOrd="1" destOrd="0" presId="urn:microsoft.com/office/officeart/2005/8/layout/hProcess9"/>
    <dgm:cxn modelId="{FD11B9B6-4682-4A80-B540-F255B1D5A873}" type="presParOf" srcId="{39DD39A2-5BFF-42F4-8180-7D79D0FB54A0}" destId="{D7A4F02C-F1DE-4C6F-96E5-F71CAC049B8A}" srcOrd="0" destOrd="0" presId="urn:microsoft.com/office/officeart/2005/8/layout/hProcess9"/>
    <dgm:cxn modelId="{0A6432CE-F5D8-47A4-BED3-5E4F1107FE67}" type="presParOf" srcId="{39DD39A2-5BFF-42F4-8180-7D79D0FB54A0}" destId="{CF3A5920-BF8B-4FCB-9EBB-FF38AD235C6B}" srcOrd="1" destOrd="0" presId="urn:microsoft.com/office/officeart/2005/8/layout/hProcess9"/>
    <dgm:cxn modelId="{16AACFAE-0A3A-44A6-8296-88558BD81E79}" type="presParOf" srcId="{39DD39A2-5BFF-42F4-8180-7D79D0FB54A0}" destId="{26BB8EDA-A1EA-4BEE-A728-88407EEACB8C}" srcOrd="2" destOrd="0" presId="urn:microsoft.com/office/officeart/2005/8/layout/hProcess9"/>
    <dgm:cxn modelId="{1E30D418-6287-4662-A085-610AFBFB027B}" type="presParOf" srcId="{39DD39A2-5BFF-42F4-8180-7D79D0FB54A0}" destId="{213EFF09-58C8-4CD2-8613-8E1D14EB0CBA}" srcOrd="3" destOrd="0" presId="urn:microsoft.com/office/officeart/2005/8/layout/hProcess9"/>
    <dgm:cxn modelId="{A12168D7-1D2A-4E57-AEE1-775B155A29C3}" type="presParOf" srcId="{39DD39A2-5BFF-42F4-8180-7D79D0FB54A0}" destId="{6987EB36-FF21-4AE3-9EA7-7AE88B9C4B36}" srcOrd="4" destOrd="0" presId="urn:microsoft.com/office/officeart/2005/8/layout/hProcess9"/>
    <dgm:cxn modelId="{F2F45194-7E29-4D8E-8F9B-D1FEB09F1C98}" type="presParOf" srcId="{39DD39A2-5BFF-42F4-8180-7D79D0FB54A0}" destId="{4A1EA11A-433E-4D9C-95D5-7982661BA8C2}" srcOrd="5" destOrd="0" presId="urn:microsoft.com/office/officeart/2005/8/layout/hProcess9"/>
    <dgm:cxn modelId="{4E7A3488-C912-4E05-AAC7-79A6336362B3}" type="presParOf" srcId="{39DD39A2-5BFF-42F4-8180-7D79D0FB54A0}" destId="{5B5FF7AA-2AF3-4DE4-B0B9-39857F11B8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372DB-F418-43EE-A996-CFCE612AD494}" type="doc">
      <dgm:prSet loTypeId="urn:microsoft.com/office/officeart/2005/8/layout/hList7" loCatId="list" qsTypeId="urn:microsoft.com/office/officeart/2005/8/quickstyle/3d4" qsCatId="3D" csTypeId="urn:microsoft.com/office/officeart/2005/8/colors/accent1_2" csCatId="accent1" phldr="1"/>
      <dgm:spPr/>
    </dgm:pt>
    <dgm:pt modelId="{DFFCE537-1635-4584-BD85-18BBD34192A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CO" sz="1600" b="0" i="0" dirty="0" smtClean="0"/>
        </a:p>
        <a:p>
          <a:pPr algn="ctr"/>
          <a:endParaRPr lang="es-CO" sz="1600" b="0" i="0" dirty="0" smtClean="0"/>
        </a:p>
        <a:p>
          <a:pPr algn="ctr"/>
          <a:endParaRPr lang="es-CO" sz="1600" b="0" i="0" dirty="0" smtClean="0"/>
        </a:p>
        <a:p>
          <a:pPr algn="ctr"/>
          <a:r>
            <a:rPr lang="es-CO" sz="1600" b="0" i="0" dirty="0" smtClean="0"/>
            <a:t>Problemáticas:</a:t>
          </a:r>
        </a:p>
        <a:p>
          <a:pPr algn="ctr"/>
          <a:r>
            <a:rPr lang="es-CO" sz="1600" b="0" i="0" dirty="0" smtClean="0"/>
            <a:t>Asia Central se ve implicada en varios conflictos en los que los actores externos compiten por obtener influencia y, en última instancia, el acceso a sus recursos</a:t>
          </a:r>
          <a:endParaRPr lang="es-ES" sz="1600" dirty="0" smtClean="0"/>
        </a:p>
        <a:p>
          <a:pPr algn="just"/>
          <a:endParaRPr lang="es-ES" sz="1600" dirty="0" smtClean="0"/>
        </a:p>
      </dgm:t>
    </dgm:pt>
    <dgm:pt modelId="{2548E3D0-8293-4284-AAAC-3C0C3874FBBE}" type="parTrans" cxnId="{CEF48777-C04F-4997-9BB0-943745B23A16}">
      <dgm:prSet/>
      <dgm:spPr/>
      <dgm:t>
        <a:bodyPr/>
        <a:lstStyle/>
        <a:p>
          <a:endParaRPr lang="es-ES" sz="2000"/>
        </a:p>
      </dgm:t>
    </dgm:pt>
    <dgm:pt modelId="{9E9347C0-A55F-4473-921B-707D02C3F063}" type="sibTrans" cxnId="{CEF48777-C04F-4997-9BB0-943745B23A16}">
      <dgm:prSet/>
      <dgm:spPr/>
      <dgm:t>
        <a:bodyPr/>
        <a:lstStyle/>
        <a:p>
          <a:endParaRPr lang="es-ES" sz="2000"/>
        </a:p>
      </dgm:t>
    </dgm:pt>
    <dgm:pt modelId="{4ECD7E3C-C117-42C7-A8FE-7CAA950A16F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400" dirty="0" smtClean="0"/>
        </a:p>
        <a:p>
          <a:pPr algn="ctr"/>
          <a:endParaRPr lang="es-ES" sz="1400" dirty="0" smtClean="0"/>
        </a:p>
        <a:p>
          <a:pPr algn="ctr"/>
          <a:r>
            <a:rPr lang="es-ES" sz="1400" u="sng" dirty="0" smtClean="0"/>
            <a:t>Formas de gobierno</a:t>
          </a:r>
        </a:p>
        <a:p>
          <a:pPr algn="ctr"/>
          <a:r>
            <a:rPr lang="es-ES" sz="1400" dirty="0" smtClean="0"/>
            <a:t>* </a:t>
          </a:r>
          <a:r>
            <a:rPr lang="es-CO" sz="1400" b="0" i="0" dirty="0" smtClean="0"/>
            <a:t>República presidencialista (</a:t>
          </a:r>
          <a:r>
            <a:rPr lang="es-CO" sz="1400" b="0" i="0" dirty="0" err="1" smtClean="0"/>
            <a:t>kazajistan</a:t>
          </a:r>
          <a:r>
            <a:rPr lang="es-CO" sz="1400" b="0" i="0" dirty="0" smtClean="0"/>
            <a:t>)</a:t>
          </a:r>
        </a:p>
        <a:p>
          <a:pPr algn="ctr"/>
          <a:r>
            <a:rPr lang="es-CO" sz="1400" b="0" i="0" dirty="0" smtClean="0"/>
            <a:t>*Republica parlamentaria (</a:t>
          </a:r>
          <a:r>
            <a:rPr lang="es-CO" sz="1400" b="0" i="0" dirty="0" err="1" smtClean="0"/>
            <a:t>kirguistan</a:t>
          </a:r>
          <a:r>
            <a:rPr lang="es-CO" sz="1400" b="0" i="0" dirty="0" smtClean="0"/>
            <a:t>)</a:t>
          </a:r>
        </a:p>
        <a:p>
          <a:pPr algn="ctr"/>
          <a:r>
            <a:rPr lang="es-CO" sz="1400" b="0" i="0" dirty="0" smtClean="0"/>
            <a:t>*Republica </a:t>
          </a:r>
          <a:r>
            <a:rPr lang="es-CO" sz="1400" b="0" i="0" dirty="0" err="1" smtClean="0"/>
            <a:t>semipresidensialista</a:t>
          </a:r>
          <a:r>
            <a:rPr lang="es-CO" sz="1400" b="0" i="0" dirty="0" smtClean="0"/>
            <a:t> (</a:t>
          </a:r>
          <a:r>
            <a:rPr lang="es-CO" sz="1400" b="0" i="0" dirty="0" err="1" smtClean="0"/>
            <a:t>Tayikistan</a:t>
          </a:r>
          <a:r>
            <a:rPr lang="es-CO" sz="1400" b="0" i="0" dirty="0" smtClean="0"/>
            <a:t>)</a:t>
          </a:r>
        </a:p>
        <a:p>
          <a:pPr algn="ctr"/>
          <a:r>
            <a:rPr lang="es-CO" sz="1400" b="0" i="0" dirty="0" smtClean="0"/>
            <a:t>*Republica presidencialista (</a:t>
          </a:r>
          <a:r>
            <a:rPr lang="es-CO" sz="1400" b="0" i="0" dirty="0" err="1" smtClean="0"/>
            <a:t>Turmekistan</a:t>
          </a:r>
          <a:r>
            <a:rPr lang="es-CO" sz="1400" b="0" i="0" dirty="0" smtClean="0"/>
            <a:t>)</a:t>
          </a:r>
        </a:p>
        <a:p>
          <a:pPr algn="ctr"/>
          <a:r>
            <a:rPr lang="es-CO" sz="1400" b="0" i="0" dirty="0" smtClean="0"/>
            <a:t>*Republica </a:t>
          </a:r>
          <a:r>
            <a:rPr lang="es-CO" sz="1400" b="0" i="0" dirty="0" err="1" smtClean="0"/>
            <a:t>presidencalista</a:t>
          </a:r>
          <a:r>
            <a:rPr lang="es-CO" sz="1400" b="0" i="0" dirty="0" smtClean="0"/>
            <a:t> (</a:t>
          </a:r>
          <a:r>
            <a:rPr lang="es-CO" sz="1400" b="0" i="0" dirty="0" err="1" smtClean="0"/>
            <a:t>Uzbekistan</a:t>
          </a:r>
          <a:r>
            <a:rPr lang="es-CO" sz="1400" b="0" i="0" dirty="0" smtClean="0"/>
            <a:t>)</a:t>
          </a:r>
          <a:endParaRPr lang="es-ES" sz="1400" dirty="0" smtClean="0"/>
        </a:p>
      </dgm:t>
    </dgm:pt>
    <dgm:pt modelId="{DDC4E0F9-73FD-422C-B47A-059801B4629A}" type="sibTrans" cxnId="{BCDA6058-416B-4D03-AF20-3A95237125C2}">
      <dgm:prSet/>
      <dgm:spPr/>
      <dgm:t>
        <a:bodyPr/>
        <a:lstStyle/>
        <a:p>
          <a:endParaRPr lang="es-CO"/>
        </a:p>
      </dgm:t>
    </dgm:pt>
    <dgm:pt modelId="{F4641CFE-9791-4AD6-AE5F-80E59B0272AE}" type="parTrans" cxnId="{BCDA6058-416B-4D03-AF20-3A95237125C2}">
      <dgm:prSet/>
      <dgm:spPr/>
      <dgm:t>
        <a:bodyPr/>
        <a:lstStyle/>
        <a:p>
          <a:endParaRPr lang="es-CO"/>
        </a:p>
      </dgm:t>
    </dgm:pt>
    <dgm:pt modelId="{C30D8B87-B871-4A5D-A037-A7129679DF2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endParaRPr lang="es-ES" sz="1800" dirty="0" smtClean="0"/>
        </a:p>
        <a:p>
          <a:pPr algn="just"/>
          <a:endParaRPr lang="es-ES" sz="1800" dirty="0" smtClean="0"/>
        </a:p>
        <a:p>
          <a:pPr algn="ctr"/>
          <a:r>
            <a:rPr lang="es-ES" sz="1600" dirty="0" smtClean="0"/>
            <a:t>A pesar de que son </a:t>
          </a:r>
          <a:r>
            <a:rPr lang="es-ES" sz="1600" dirty="0" err="1" smtClean="0"/>
            <a:t>regimenes</a:t>
          </a:r>
          <a:r>
            <a:rPr lang="es-ES" sz="1600" dirty="0" smtClean="0"/>
            <a:t> presidencialistas algunas, la democracia es un punto que no todos los </a:t>
          </a:r>
          <a:r>
            <a:rPr lang="es-ES" sz="1600" dirty="0" err="1" smtClean="0"/>
            <a:t>paises</a:t>
          </a:r>
          <a:r>
            <a:rPr lang="es-ES" sz="1600" dirty="0" smtClean="0"/>
            <a:t> lo tienen, en el caso de </a:t>
          </a:r>
          <a:r>
            <a:rPr lang="es-ES" sz="1600" dirty="0" err="1" smtClean="0"/>
            <a:t>Turmekistan</a:t>
          </a:r>
          <a:r>
            <a:rPr lang="es-ES" sz="1600" dirty="0" smtClean="0"/>
            <a:t> y </a:t>
          </a:r>
          <a:r>
            <a:rPr lang="es-ES" sz="1600" dirty="0" err="1" smtClean="0"/>
            <a:t>Uzbekistan</a:t>
          </a:r>
          <a:r>
            <a:rPr lang="es-ES" sz="1600" dirty="0" smtClean="0"/>
            <a:t> donde se atropellan los DDHH</a:t>
          </a:r>
          <a:endParaRPr lang="es-ES" sz="1600" dirty="0"/>
        </a:p>
      </dgm:t>
    </dgm:pt>
    <dgm:pt modelId="{B902A3D1-072B-443A-904F-1DADCB96A53B}" type="parTrans" cxnId="{7F2CB78B-CCC1-47EA-A6DC-DAB4659EF604}">
      <dgm:prSet/>
      <dgm:spPr/>
      <dgm:t>
        <a:bodyPr/>
        <a:lstStyle/>
        <a:p>
          <a:endParaRPr lang="es-CO"/>
        </a:p>
      </dgm:t>
    </dgm:pt>
    <dgm:pt modelId="{7D3E1381-E1CE-4F78-9F54-2E3DB27B4169}" type="sibTrans" cxnId="{7F2CB78B-CCC1-47EA-A6DC-DAB4659EF604}">
      <dgm:prSet/>
      <dgm:spPr/>
      <dgm:t>
        <a:bodyPr/>
        <a:lstStyle/>
        <a:p>
          <a:endParaRPr lang="es-CO"/>
        </a:p>
      </dgm:t>
    </dgm:pt>
    <dgm:pt modelId="{3FDD16DB-9AB5-428B-AF15-8DA35292D0BD}" type="pres">
      <dgm:prSet presAssocID="{1A9372DB-F418-43EE-A996-CFCE612AD494}" presName="Name0" presStyleCnt="0">
        <dgm:presLayoutVars>
          <dgm:dir/>
          <dgm:resizeHandles val="exact"/>
        </dgm:presLayoutVars>
      </dgm:prSet>
      <dgm:spPr/>
    </dgm:pt>
    <dgm:pt modelId="{162E59B5-BADA-4E7B-A995-AFCCE2AC02B8}" type="pres">
      <dgm:prSet presAssocID="{1A9372DB-F418-43EE-A996-CFCE612AD494}" presName="fgShape" presStyleLbl="fgShp" presStyleIdx="0" presStyleCnt="1" custLinFactNeighborY="38667"/>
      <dgm:spPr/>
    </dgm:pt>
    <dgm:pt modelId="{5AD2DD3C-1B4F-4049-999B-B925C5C11A51}" type="pres">
      <dgm:prSet presAssocID="{1A9372DB-F418-43EE-A996-CFCE612AD494}" presName="linComp" presStyleCnt="0"/>
      <dgm:spPr/>
    </dgm:pt>
    <dgm:pt modelId="{CB6AAC1D-FB6C-4143-B0B0-3FFE8E717ED4}" type="pres">
      <dgm:prSet presAssocID="{4ECD7E3C-C117-42C7-A8FE-7CAA950A16F7}" presName="compNode" presStyleCnt="0"/>
      <dgm:spPr/>
    </dgm:pt>
    <dgm:pt modelId="{A176D51B-0E3C-4E8B-ACD5-5AB06B4C4D5E}" type="pres">
      <dgm:prSet presAssocID="{4ECD7E3C-C117-42C7-A8FE-7CAA950A16F7}" presName="bkgdShape" presStyleLbl="node1" presStyleIdx="0" presStyleCnt="3" custScaleX="114694"/>
      <dgm:spPr/>
      <dgm:t>
        <a:bodyPr/>
        <a:lstStyle/>
        <a:p>
          <a:endParaRPr lang="es-CO"/>
        </a:p>
      </dgm:t>
    </dgm:pt>
    <dgm:pt modelId="{C8B9B7E3-8A7D-4A56-A60D-0ED2617DD8E5}" type="pres">
      <dgm:prSet presAssocID="{4ECD7E3C-C117-42C7-A8FE-7CAA950A16F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6B3CE7-F607-451B-9436-F20D49BCD6DE}" type="pres">
      <dgm:prSet presAssocID="{4ECD7E3C-C117-42C7-A8FE-7CAA950A16F7}" presName="invisiNode" presStyleLbl="node1" presStyleIdx="0" presStyleCnt="3"/>
      <dgm:spPr/>
    </dgm:pt>
    <dgm:pt modelId="{ECD9C67E-67A7-4372-87C7-E54BCFC42F06}" type="pres">
      <dgm:prSet presAssocID="{4ECD7E3C-C117-42C7-A8FE-7CAA950A16F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4ABF3E-3DA5-4069-92C0-2A94B1DB1A56}" type="pres">
      <dgm:prSet presAssocID="{DDC4E0F9-73FD-422C-B47A-059801B4629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3C06882-263C-4709-B57E-B34D922F4731}" type="pres">
      <dgm:prSet presAssocID="{C30D8B87-B871-4A5D-A037-A7129679DF2D}" presName="compNode" presStyleCnt="0"/>
      <dgm:spPr/>
    </dgm:pt>
    <dgm:pt modelId="{8299C2CF-9B1C-4D87-828C-E326473EEB6D}" type="pres">
      <dgm:prSet presAssocID="{C30D8B87-B871-4A5D-A037-A7129679DF2D}" presName="bkgdShape" presStyleLbl="node1" presStyleIdx="1" presStyleCnt="3"/>
      <dgm:spPr/>
      <dgm:t>
        <a:bodyPr/>
        <a:lstStyle/>
        <a:p>
          <a:endParaRPr lang="es-CO"/>
        </a:p>
      </dgm:t>
    </dgm:pt>
    <dgm:pt modelId="{6CC6C322-F86C-4951-B6C6-B7670A4F9B33}" type="pres">
      <dgm:prSet presAssocID="{C30D8B87-B871-4A5D-A037-A7129679DF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297495-2658-4510-829B-EA2CBBF6B81F}" type="pres">
      <dgm:prSet presAssocID="{C30D8B87-B871-4A5D-A037-A7129679DF2D}" presName="invisiNode" presStyleLbl="node1" presStyleIdx="1" presStyleCnt="3"/>
      <dgm:spPr/>
    </dgm:pt>
    <dgm:pt modelId="{C176EE18-8703-4A38-9B3E-CD4EDCE9EB53}" type="pres">
      <dgm:prSet presAssocID="{C30D8B87-B871-4A5D-A037-A7129679DF2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9A8AA3-0A45-4EDA-9D7C-E525A5281312}" type="pres">
      <dgm:prSet presAssocID="{7D3E1381-E1CE-4F78-9F54-2E3DB27B4169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3875E46-EF7F-4CFD-87E0-24799C95646D}" type="pres">
      <dgm:prSet presAssocID="{DFFCE537-1635-4584-BD85-18BBD34192AE}" presName="compNode" presStyleCnt="0"/>
      <dgm:spPr/>
    </dgm:pt>
    <dgm:pt modelId="{007F3FC1-3635-45B5-9B15-821E6BAFC460}" type="pres">
      <dgm:prSet presAssocID="{DFFCE537-1635-4584-BD85-18BBD34192AE}" presName="bkgdShape" presStyleLbl="node1" presStyleIdx="2" presStyleCnt="3"/>
      <dgm:spPr/>
      <dgm:t>
        <a:bodyPr/>
        <a:lstStyle/>
        <a:p>
          <a:endParaRPr lang="es-CO"/>
        </a:p>
      </dgm:t>
    </dgm:pt>
    <dgm:pt modelId="{94843985-FD50-4A03-85B0-298DC50E85D5}" type="pres">
      <dgm:prSet presAssocID="{DFFCE537-1635-4584-BD85-18BBD34192A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FC91BC-8C68-4F49-ACE0-D429F46E4084}" type="pres">
      <dgm:prSet presAssocID="{DFFCE537-1635-4584-BD85-18BBD34192AE}" presName="invisiNode" presStyleLbl="node1" presStyleIdx="2" presStyleCnt="3"/>
      <dgm:spPr/>
    </dgm:pt>
    <dgm:pt modelId="{24739CF2-3873-4F14-9BEC-82A14BFFD7D2}" type="pres">
      <dgm:prSet presAssocID="{DFFCE537-1635-4584-BD85-18BBD34192A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17D285-B7E8-4B6D-AEE0-3DF0E2078E50}" type="presOf" srcId="{4ECD7E3C-C117-42C7-A8FE-7CAA950A16F7}" destId="{A176D51B-0E3C-4E8B-ACD5-5AB06B4C4D5E}" srcOrd="0" destOrd="0" presId="urn:microsoft.com/office/officeart/2005/8/layout/hList7"/>
    <dgm:cxn modelId="{38816939-8F91-4806-98C5-C6273928F29D}" type="presOf" srcId="{1A9372DB-F418-43EE-A996-CFCE612AD494}" destId="{3FDD16DB-9AB5-428B-AF15-8DA35292D0BD}" srcOrd="0" destOrd="0" presId="urn:microsoft.com/office/officeart/2005/8/layout/hList7"/>
    <dgm:cxn modelId="{7F2CB78B-CCC1-47EA-A6DC-DAB4659EF604}" srcId="{1A9372DB-F418-43EE-A996-CFCE612AD494}" destId="{C30D8B87-B871-4A5D-A037-A7129679DF2D}" srcOrd="1" destOrd="0" parTransId="{B902A3D1-072B-443A-904F-1DADCB96A53B}" sibTransId="{7D3E1381-E1CE-4F78-9F54-2E3DB27B4169}"/>
    <dgm:cxn modelId="{3185C93B-7AB1-4C9F-A3D1-EAA7039B5757}" type="presOf" srcId="{C30D8B87-B871-4A5D-A037-A7129679DF2D}" destId="{8299C2CF-9B1C-4D87-828C-E326473EEB6D}" srcOrd="0" destOrd="0" presId="urn:microsoft.com/office/officeart/2005/8/layout/hList7"/>
    <dgm:cxn modelId="{D71777CF-8BEE-4123-BB0D-1BAD17CC3ED4}" type="presOf" srcId="{DFFCE537-1635-4584-BD85-18BBD34192AE}" destId="{94843985-FD50-4A03-85B0-298DC50E85D5}" srcOrd="1" destOrd="0" presId="urn:microsoft.com/office/officeart/2005/8/layout/hList7"/>
    <dgm:cxn modelId="{9A2C802D-A445-4518-A86C-C51791FCA5A2}" type="presOf" srcId="{DDC4E0F9-73FD-422C-B47A-059801B4629A}" destId="{FE4ABF3E-3DA5-4069-92C0-2A94B1DB1A56}" srcOrd="0" destOrd="0" presId="urn:microsoft.com/office/officeart/2005/8/layout/hList7"/>
    <dgm:cxn modelId="{DA6EA295-6071-4832-B93F-C5C4E8830F41}" type="presOf" srcId="{7D3E1381-E1CE-4F78-9F54-2E3DB27B4169}" destId="{799A8AA3-0A45-4EDA-9D7C-E525A5281312}" srcOrd="0" destOrd="0" presId="urn:microsoft.com/office/officeart/2005/8/layout/hList7"/>
    <dgm:cxn modelId="{69E1FF06-7B50-497A-83E1-792660E7A92C}" type="presOf" srcId="{C30D8B87-B871-4A5D-A037-A7129679DF2D}" destId="{6CC6C322-F86C-4951-B6C6-B7670A4F9B33}" srcOrd="1" destOrd="0" presId="urn:microsoft.com/office/officeart/2005/8/layout/hList7"/>
    <dgm:cxn modelId="{CEF48777-C04F-4997-9BB0-943745B23A16}" srcId="{1A9372DB-F418-43EE-A996-CFCE612AD494}" destId="{DFFCE537-1635-4584-BD85-18BBD34192AE}" srcOrd="2" destOrd="0" parTransId="{2548E3D0-8293-4284-AAAC-3C0C3874FBBE}" sibTransId="{9E9347C0-A55F-4473-921B-707D02C3F063}"/>
    <dgm:cxn modelId="{BCDA6058-416B-4D03-AF20-3A95237125C2}" srcId="{1A9372DB-F418-43EE-A996-CFCE612AD494}" destId="{4ECD7E3C-C117-42C7-A8FE-7CAA950A16F7}" srcOrd="0" destOrd="0" parTransId="{F4641CFE-9791-4AD6-AE5F-80E59B0272AE}" sibTransId="{DDC4E0F9-73FD-422C-B47A-059801B4629A}"/>
    <dgm:cxn modelId="{329A41A8-F4B5-4A32-8901-63D48BBBCC61}" type="presOf" srcId="{4ECD7E3C-C117-42C7-A8FE-7CAA950A16F7}" destId="{C8B9B7E3-8A7D-4A56-A60D-0ED2617DD8E5}" srcOrd="1" destOrd="0" presId="urn:microsoft.com/office/officeart/2005/8/layout/hList7"/>
    <dgm:cxn modelId="{7E5E5BFB-B18A-40FA-A6B2-9D25836F51F7}" type="presOf" srcId="{DFFCE537-1635-4584-BD85-18BBD34192AE}" destId="{007F3FC1-3635-45B5-9B15-821E6BAFC460}" srcOrd="0" destOrd="0" presId="urn:microsoft.com/office/officeart/2005/8/layout/hList7"/>
    <dgm:cxn modelId="{A19EBB97-7378-426E-BD2C-59A84FF695FD}" type="presParOf" srcId="{3FDD16DB-9AB5-428B-AF15-8DA35292D0BD}" destId="{162E59B5-BADA-4E7B-A995-AFCCE2AC02B8}" srcOrd="0" destOrd="0" presId="urn:microsoft.com/office/officeart/2005/8/layout/hList7"/>
    <dgm:cxn modelId="{366EE044-19E2-471E-B751-F8A0C26BA7C6}" type="presParOf" srcId="{3FDD16DB-9AB5-428B-AF15-8DA35292D0BD}" destId="{5AD2DD3C-1B4F-4049-999B-B925C5C11A51}" srcOrd="1" destOrd="0" presId="urn:microsoft.com/office/officeart/2005/8/layout/hList7"/>
    <dgm:cxn modelId="{943A4306-01AE-490D-A9E0-CB22433E8296}" type="presParOf" srcId="{5AD2DD3C-1B4F-4049-999B-B925C5C11A51}" destId="{CB6AAC1D-FB6C-4143-B0B0-3FFE8E717ED4}" srcOrd="0" destOrd="0" presId="urn:microsoft.com/office/officeart/2005/8/layout/hList7"/>
    <dgm:cxn modelId="{300C65FB-7C99-407F-B211-3117CC6E088D}" type="presParOf" srcId="{CB6AAC1D-FB6C-4143-B0B0-3FFE8E717ED4}" destId="{A176D51B-0E3C-4E8B-ACD5-5AB06B4C4D5E}" srcOrd="0" destOrd="0" presId="urn:microsoft.com/office/officeart/2005/8/layout/hList7"/>
    <dgm:cxn modelId="{46321CC1-D6CC-499F-971F-17C41197B65C}" type="presParOf" srcId="{CB6AAC1D-FB6C-4143-B0B0-3FFE8E717ED4}" destId="{C8B9B7E3-8A7D-4A56-A60D-0ED2617DD8E5}" srcOrd="1" destOrd="0" presId="urn:microsoft.com/office/officeart/2005/8/layout/hList7"/>
    <dgm:cxn modelId="{4E42A3F0-9ACE-4123-B007-1370341BC604}" type="presParOf" srcId="{CB6AAC1D-FB6C-4143-B0B0-3FFE8E717ED4}" destId="{216B3CE7-F607-451B-9436-F20D49BCD6DE}" srcOrd="2" destOrd="0" presId="urn:microsoft.com/office/officeart/2005/8/layout/hList7"/>
    <dgm:cxn modelId="{0DE79579-9D12-4A6B-8494-8479CC539F89}" type="presParOf" srcId="{CB6AAC1D-FB6C-4143-B0B0-3FFE8E717ED4}" destId="{ECD9C67E-67A7-4372-87C7-E54BCFC42F06}" srcOrd="3" destOrd="0" presId="urn:microsoft.com/office/officeart/2005/8/layout/hList7"/>
    <dgm:cxn modelId="{9B30C744-A616-4A49-8FC8-937859AECF56}" type="presParOf" srcId="{5AD2DD3C-1B4F-4049-999B-B925C5C11A51}" destId="{FE4ABF3E-3DA5-4069-92C0-2A94B1DB1A56}" srcOrd="1" destOrd="0" presId="urn:microsoft.com/office/officeart/2005/8/layout/hList7"/>
    <dgm:cxn modelId="{F62AB049-8F99-4F2F-A9FF-3A66D3C62E8D}" type="presParOf" srcId="{5AD2DD3C-1B4F-4049-999B-B925C5C11A51}" destId="{C3C06882-263C-4709-B57E-B34D922F4731}" srcOrd="2" destOrd="0" presId="urn:microsoft.com/office/officeart/2005/8/layout/hList7"/>
    <dgm:cxn modelId="{68FE7E69-52AA-498A-BD99-2E6615E34247}" type="presParOf" srcId="{C3C06882-263C-4709-B57E-B34D922F4731}" destId="{8299C2CF-9B1C-4D87-828C-E326473EEB6D}" srcOrd="0" destOrd="0" presId="urn:microsoft.com/office/officeart/2005/8/layout/hList7"/>
    <dgm:cxn modelId="{30084087-DCED-4329-9120-AD4CDE00126C}" type="presParOf" srcId="{C3C06882-263C-4709-B57E-B34D922F4731}" destId="{6CC6C322-F86C-4951-B6C6-B7670A4F9B33}" srcOrd="1" destOrd="0" presId="urn:microsoft.com/office/officeart/2005/8/layout/hList7"/>
    <dgm:cxn modelId="{9F716C08-F94F-42CB-97A5-8809E1F724AA}" type="presParOf" srcId="{C3C06882-263C-4709-B57E-B34D922F4731}" destId="{2B297495-2658-4510-829B-EA2CBBF6B81F}" srcOrd="2" destOrd="0" presId="urn:microsoft.com/office/officeart/2005/8/layout/hList7"/>
    <dgm:cxn modelId="{7A23E8AA-0388-4E0D-BBED-A1327BC136C8}" type="presParOf" srcId="{C3C06882-263C-4709-B57E-B34D922F4731}" destId="{C176EE18-8703-4A38-9B3E-CD4EDCE9EB53}" srcOrd="3" destOrd="0" presId="urn:microsoft.com/office/officeart/2005/8/layout/hList7"/>
    <dgm:cxn modelId="{914360C5-F85B-47E1-90A6-B237667E35D3}" type="presParOf" srcId="{5AD2DD3C-1B4F-4049-999B-B925C5C11A51}" destId="{799A8AA3-0A45-4EDA-9D7C-E525A5281312}" srcOrd="3" destOrd="0" presId="urn:microsoft.com/office/officeart/2005/8/layout/hList7"/>
    <dgm:cxn modelId="{50148653-5E0A-41BD-AE22-0B4C56BDD4D5}" type="presParOf" srcId="{5AD2DD3C-1B4F-4049-999B-B925C5C11A51}" destId="{53875E46-EF7F-4CFD-87E0-24799C95646D}" srcOrd="4" destOrd="0" presId="urn:microsoft.com/office/officeart/2005/8/layout/hList7"/>
    <dgm:cxn modelId="{243E8F0F-3C67-4428-B06D-AB2DEA666CA0}" type="presParOf" srcId="{53875E46-EF7F-4CFD-87E0-24799C95646D}" destId="{007F3FC1-3635-45B5-9B15-821E6BAFC460}" srcOrd="0" destOrd="0" presId="urn:microsoft.com/office/officeart/2005/8/layout/hList7"/>
    <dgm:cxn modelId="{C8CDD725-256A-484A-AD7B-AD47B29D5069}" type="presParOf" srcId="{53875E46-EF7F-4CFD-87E0-24799C95646D}" destId="{94843985-FD50-4A03-85B0-298DC50E85D5}" srcOrd="1" destOrd="0" presId="urn:microsoft.com/office/officeart/2005/8/layout/hList7"/>
    <dgm:cxn modelId="{79A20EA9-4A2C-4B25-9A64-C2547C771D09}" type="presParOf" srcId="{53875E46-EF7F-4CFD-87E0-24799C95646D}" destId="{8EFC91BC-8C68-4F49-ACE0-D429F46E4084}" srcOrd="2" destOrd="0" presId="urn:microsoft.com/office/officeart/2005/8/layout/hList7"/>
    <dgm:cxn modelId="{471F81AD-55EE-464D-B22F-1C39A06BF21B}" type="presParOf" srcId="{53875E46-EF7F-4CFD-87E0-24799C95646D}" destId="{24739CF2-3873-4F14-9BEC-82A14BFFD7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3848A0-523B-4E3D-977D-5EE68285121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499E9F-9D87-428D-93D0-57CA014CC45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Gran potencial energético, incluyendo las renovables</a:t>
          </a:r>
          <a:endParaRPr lang="es-ES" sz="1600" dirty="0"/>
        </a:p>
      </dgm:t>
    </dgm:pt>
    <dgm:pt modelId="{50317364-703A-4641-82E3-D182CA9FAC02}" type="parTrans" cxnId="{991B533E-5B2B-46F4-866F-968680DF31D9}">
      <dgm:prSet/>
      <dgm:spPr/>
      <dgm:t>
        <a:bodyPr/>
        <a:lstStyle/>
        <a:p>
          <a:endParaRPr lang="es-ES"/>
        </a:p>
      </dgm:t>
    </dgm:pt>
    <dgm:pt modelId="{3B631739-E261-4D38-B101-0390660154B5}" type="sibTrans" cxnId="{991B533E-5B2B-46F4-866F-968680DF31D9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Su PIB varia mucho del país, desde el puesto: 56 hasta el:145</a:t>
          </a:r>
          <a:endParaRPr lang="es-ES" sz="1600" dirty="0"/>
        </a:p>
      </dgm:t>
    </dgm:pt>
    <dgm:pt modelId="{4DBD55C3-000D-4F90-860A-7209970868F5}">
      <dgm:prSet phldrT="[Texto]" phldr="1"/>
      <dgm:spPr/>
      <dgm:t>
        <a:bodyPr/>
        <a:lstStyle/>
        <a:p>
          <a:endParaRPr lang="es-ES" dirty="0"/>
        </a:p>
      </dgm:t>
    </dgm:pt>
    <dgm:pt modelId="{FB094A67-ED3A-4377-A150-E0B91DCA8EED}" type="parTrans" cxnId="{338A834C-0BCA-430F-8911-198D34A67A31}">
      <dgm:prSet/>
      <dgm:spPr/>
      <dgm:t>
        <a:bodyPr/>
        <a:lstStyle/>
        <a:p>
          <a:endParaRPr lang="es-ES"/>
        </a:p>
      </dgm:t>
    </dgm:pt>
    <dgm:pt modelId="{562390AE-404E-43A9-B998-C7A99E18CA7F}" type="sibTrans" cxnId="{338A834C-0BCA-430F-8911-198D34A67A31}">
      <dgm:prSet/>
      <dgm:spPr/>
      <dgm:t>
        <a:bodyPr/>
        <a:lstStyle/>
        <a:p>
          <a:endParaRPr lang="es-ES"/>
        </a:p>
      </dgm:t>
    </dgm:pt>
    <dgm:pt modelId="{D63C2B11-F949-47D4-9D55-E20A4DCB535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Poseen reservas de hidrocarburos y uranio.</a:t>
          </a:r>
          <a:endParaRPr lang="es-ES" sz="1600" dirty="0"/>
        </a:p>
      </dgm:t>
    </dgm:pt>
    <dgm:pt modelId="{579D0512-907C-430A-97A2-507EB71F0EA6}" type="parTrans" cxnId="{A21874B3-3D96-432A-A131-E78F45DFE21C}">
      <dgm:prSet/>
      <dgm:spPr/>
      <dgm:t>
        <a:bodyPr/>
        <a:lstStyle/>
        <a:p>
          <a:endParaRPr lang="es-ES"/>
        </a:p>
      </dgm:t>
    </dgm:pt>
    <dgm:pt modelId="{B9A1B7ED-D66E-4585-A4A8-B11ECD8A9300}" type="sibTrans" cxnId="{A21874B3-3D96-432A-A131-E78F45DFE21C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Exporta:</a:t>
          </a:r>
        </a:p>
        <a:p>
          <a:pPr algn="ctr"/>
          <a:r>
            <a:rPr lang="es-ES" sz="1600" dirty="0" smtClean="0"/>
            <a:t>*Hidrocarburos </a:t>
          </a:r>
        </a:p>
        <a:p>
          <a:pPr algn="ctr"/>
          <a:r>
            <a:rPr lang="es-ES" sz="1600" dirty="0" smtClean="0"/>
            <a:t>*</a:t>
          </a:r>
          <a:r>
            <a:rPr lang="es-ES" sz="1600" dirty="0" err="1" smtClean="0"/>
            <a:t>petroleo</a:t>
          </a:r>
          <a:endParaRPr lang="es-ES" sz="1600" dirty="0" smtClean="0"/>
        </a:p>
        <a:p>
          <a:pPr algn="ctr"/>
          <a:r>
            <a:rPr lang="es-ES" sz="1600" dirty="0" smtClean="0"/>
            <a:t>*uranio</a:t>
          </a:r>
          <a:endParaRPr lang="es-ES" sz="1600" dirty="0"/>
        </a:p>
      </dgm:t>
    </dgm:pt>
    <dgm:pt modelId="{C30BCBF8-7F1F-4FC3-8258-319407BD0AC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dirty="0" smtClean="0"/>
            <a:t>Producción</a:t>
          </a:r>
          <a:r>
            <a:rPr lang="es-ES" sz="1600" baseline="0" dirty="0" smtClean="0"/>
            <a:t> agrícola y ganadera fuerte.</a:t>
          </a:r>
          <a:endParaRPr lang="es-ES" sz="1600" dirty="0"/>
        </a:p>
      </dgm:t>
    </dgm:pt>
    <dgm:pt modelId="{E7C1D072-1017-4932-8437-391975BB4F17}" type="parTrans" cxnId="{C4F1619F-E6D3-49B6-9772-1E43556F0D3E}">
      <dgm:prSet/>
      <dgm:spPr/>
      <dgm:t>
        <a:bodyPr/>
        <a:lstStyle/>
        <a:p>
          <a:endParaRPr lang="es-ES"/>
        </a:p>
      </dgm:t>
    </dgm:pt>
    <dgm:pt modelId="{141DE4E9-8344-4BF1-AF16-52F735401EF3}" type="sibTrans" cxnId="{C4F1619F-E6D3-49B6-9772-1E43556F0D3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400" dirty="0" smtClean="0"/>
            <a:t>Importa:</a:t>
          </a:r>
        </a:p>
        <a:p>
          <a:pPr algn="ctr"/>
          <a:r>
            <a:rPr lang="es-ES" sz="1400" dirty="0" smtClean="0"/>
            <a:t>*Maquinaria</a:t>
          </a:r>
        </a:p>
        <a:p>
          <a:pPr algn="ctr"/>
          <a:r>
            <a:rPr lang="es-ES" sz="1400" dirty="0" smtClean="0"/>
            <a:t>*industria y </a:t>
          </a:r>
          <a:r>
            <a:rPr lang="es-ES" sz="1400" dirty="0" err="1" smtClean="0"/>
            <a:t>tecnologia</a:t>
          </a:r>
          <a:endParaRPr lang="es-ES" sz="1400" dirty="0" smtClean="0"/>
        </a:p>
      </dgm:t>
    </dgm:pt>
    <dgm:pt modelId="{67D942C2-5EF2-49DC-89C4-FD4EC4BC12FA}">
      <dgm:prSet phldrT="[Texto]" phldr="1"/>
      <dgm:spPr/>
      <dgm:t>
        <a:bodyPr/>
        <a:lstStyle/>
        <a:p>
          <a:endParaRPr lang="es-ES" dirty="0"/>
        </a:p>
      </dgm:t>
    </dgm:pt>
    <dgm:pt modelId="{4312EA48-5C9B-4ADA-A996-080E6B7ADFEF}" type="parTrans" cxnId="{F0F5DB6C-5639-47DD-92B3-FF4D6FE4B8AE}">
      <dgm:prSet/>
      <dgm:spPr/>
      <dgm:t>
        <a:bodyPr/>
        <a:lstStyle/>
        <a:p>
          <a:endParaRPr lang="es-ES"/>
        </a:p>
      </dgm:t>
    </dgm:pt>
    <dgm:pt modelId="{9552036F-9FB8-4318-AFA1-5D524049E521}" type="sibTrans" cxnId="{F0F5DB6C-5639-47DD-92B3-FF4D6FE4B8AE}">
      <dgm:prSet/>
      <dgm:spPr/>
      <dgm:t>
        <a:bodyPr/>
        <a:lstStyle/>
        <a:p>
          <a:endParaRPr lang="es-ES"/>
        </a:p>
      </dgm:t>
    </dgm:pt>
    <dgm:pt modelId="{225BB2D8-424E-49B4-9B32-AFBC341D4C18}" type="pres">
      <dgm:prSet presAssocID="{A13848A0-523B-4E3D-977D-5EE68285121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91F6B52-3CFD-4F03-BF44-6750392649BD}" type="pres">
      <dgm:prSet presAssocID="{24499E9F-9D87-428D-93D0-57CA014CC459}" presName="composite" presStyleCnt="0"/>
      <dgm:spPr/>
    </dgm:pt>
    <dgm:pt modelId="{370FC979-D074-4BA0-A71B-307E53CB92CB}" type="pres">
      <dgm:prSet presAssocID="{24499E9F-9D87-428D-93D0-57CA014CC45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D19228-C9D0-4155-BE5A-2D3A74040CC8}" type="pres">
      <dgm:prSet presAssocID="{24499E9F-9D87-428D-93D0-57CA014CC45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1BAAE8-4492-4C48-AFEA-AFB367ADBF12}" type="pres">
      <dgm:prSet presAssocID="{24499E9F-9D87-428D-93D0-57CA014CC459}" presName="BalanceSpacing" presStyleCnt="0"/>
      <dgm:spPr/>
    </dgm:pt>
    <dgm:pt modelId="{0ABAC218-EFB5-49DB-AB03-311136E911AD}" type="pres">
      <dgm:prSet presAssocID="{24499E9F-9D87-428D-93D0-57CA014CC459}" presName="BalanceSpacing1" presStyleCnt="0"/>
      <dgm:spPr/>
    </dgm:pt>
    <dgm:pt modelId="{6319A3F7-251F-4BC8-BDDE-B3CC1B171DDB}" type="pres">
      <dgm:prSet presAssocID="{3B631739-E261-4D38-B101-0390660154B5}" presName="Accent1Text" presStyleLbl="node1" presStyleIdx="1" presStyleCnt="6"/>
      <dgm:spPr/>
      <dgm:t>
        <a:bodyPr/>
        <a:lstStyle/>
        <a:p>
          <a:endParaRPr lang="es-CO"/>
        </a:p>
      </dgm:t>
    </dgm:pt>
    <dgm:pt modelId="{56B8342F-792F-4E2A-B63F-9A2C3C919F99}" type="pres">
      <dgm:prSet presAssocID="{3B631739-E261-4D38-B101-0390660154B5}" presName="spaceBetweenRectangles" presStyleCnt="0"/>
      <dgm:spPr/>
    </dgm:pt>
    <dgm:pt modelId="{989FEDDA-1845-4956-9728-2A406381EFC9}" type="pres">
      <dgm:prSet presAssocID="{D63C2B11-F949-47D4-9D55-E20A4DCB535F}" presName="composite" presStyleCnt="0"/>
      <dgm:spPr/>
    </dgm:pt>
    <dgm:pt modelId="{C3CDAFEE-7472-4B45-AFE8-D9E4CEE89300}" type="pres">
      <dgm:prSet presAssocID="{D63C2B11-F949-47D4-9D55-E20A4DCB535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9B7F79-1BFA-4932-B501-83E681E2DE43}" type="pres">
      <dgm:prSet presAssocID="{D63C2B11-F949-47D4-9D55-E20A4DCB535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785CAD-5F83-47AC-B7E3-7FB48C85A91D}" type="pres">
      <dgm:prSet presAssocID="{D63C2B11-F949-47D4-9D55-E20A4DCB535F}" presName="BalanceSpacing" presStyleCnt="0"/>
      <dgm:spPr/>
    </dgm:pt>
    <dgm:pt modelId="{90B56C13-F20F-47D5-A54F-800C64ACB2B0}" type="pres">
      <dgm:prSet presAssocID="{D63C2B11-F949-47D4-9D55-E20A4DCB535F}" presName="BalanceSpacing1" presStyleCnt="0"/>
      <dgm:spPr/>
    </dgm:pt>
    <dgm:pt modelId="{120C1517-8077-42F0-86B7-5B5FAD6D9D6A}" type="pres">
      <dgm:prSet presAssocID="{B9A1B7ED-D66E-4585-A4A8-B11ECD8A9300}" presName="Accent1Text" presStyleLbl="node1" presStyleIdx="3" presStyleCnt="6" custLinFactNeighborX="-49728" custLinFactNeighborY="83607"/>
      <dgm:spPr/>
      <dgm:t>
        <a:bodyPr/>
        <a:lstStyle/>
        <a:p>
          <a:endParaRPr lang="es-CO"/>
        </a:p>
      </dgm:t>
    </dgm:pt>
    <dgm:pt modelId="{5312E3F9-7F89-4E42-AA25-5DAD1CC25888}" type="pres">
      <dgm:prSet presAssocID="{B9A1B7ED-D66E-4585-A4A8-B11ECD8A9300}" presName="spaceBetweenRectangles" presStyleCnt="0"/>
      <dgm:spPr/>
    </dgm:pt>
    <dgm:pt modelId="{616FD9A0-BB42-4095-9B2C-237A6C795309}" type="pres">
      <dgm:prSet presAssocID="{C30BCBF8-7F1F-4FC3-8258-319407BD0AC4}" presName="composite" presStyleCnt="0"/>
      <dgm:spPr/>
    </dgm:pt>
    <dgm:pt modelId="{22FA724D-C015-4DF4-8BAF-333E8735BBD3}" type="pres">
      <dgm:prSet presAssocID="{C30BCBF8-7F1F-4FC3-8258-319407BD0AC4}" presName="Parent1" presStyleLbl="node1" presStyleIdx="4" presStyleCnt="6" custLinFactNeighborX="51727" custLinFactNeighborY="-87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E85A6F-20A4-4A75-9FA9-C0F29D622B66}" type="pres">
      <dgm:prSet presAssocID="{C30BCBF8-7F1F-4FC3-8258-319407BD0A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3A032-DE49-46F6-BF72-53E76C4C3732}" type="pres">
      <dgm:prSet presAssocID="{C30BCBF8-7F1F-4FC3-8258-319407BD0AC4}" presName="BalanceSpacing" presStyleCnt="0"/>
      <dgm:spPr/>
    </dgm:pt>
    <dgm:pt modelId="{2A51F22E-4A03-4F52-A631-B51F4CA67BB5}" type="pres">
      <dgm:prSet presAssocID="{C30BCBF8-7F1F-4FC3-8258-319407BD0AC4}" presName="BalanceSpacing1" presStyleCnt="0"/>
      <dgm:spPr/>
    </dgm:pt>
    <dgm:pt modelId="{21FB4E7B-10AD-4258-8914-1A114DD5262E}" type="pres">
      <dgm:prSet presAssocID="{141DE4E9-8344-4BF1-AF16-52F735401EF3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338A834C-0BCA-430F-8911-198D34A67A31}" srcId="{24499E9F-9D87-428D-93D0-57CA014CC459}" destId="{4DBD55C3-000D-4F90-860A-7209970868F5}" srcOrd="0" destOrd="0" parTransId="{FB094A67-ED3A-4377-A150-E0B91DCA8EED}" sibTransId="{562390AE-404E-43A9-B998-C7A99E18CA7F}"/>
    <dgm:cxn modelId="{C4F1619F-E6D3-49B6-9772-1E43556F0D3E}" srcId="{A13848A0-523B-4E3D-977D-5EE682851211}" destId="{C30BCBF8-7F1F-4FC3-8258-319407BD0AC4}" srcOrd="2" destOrd="0" parTransId="{E7C1D072-1017-4932-8437-391975BB4F17}" sibTransId="{141DE4E9-8344-4BF1-AF16-52F735401EF3}"/>
    <dgm:cxn modelId="{2FE80A27-9E06-4DD0-BD6C-C75D7FF93549}" type="presOf" srcId="{D63C2B11-F949-47D4-9D55-E20A4DCB535F}" destId="{C3CDAFEE-7472-4B45-AFE8-D9E4CEE89300}" srcOrd="0" destOrd="0" presId="urn:microsoft.com/office/officeart/2008/layout/AlternatingHexagons"/>
    <dgm:cxn modelId="{F0F5DB6C-5639-47DD-92B3-FF4D6FE4B8AE}" srcId="{C30BCBF8-7F1F-4FC3-8258-319407BD0AC4}" destId="{67D942C2-5EF2-49DC-89C4-FD4EC4BC12FA}" srcOrd="0" destOrd="0" parTransId="{4312EA48-5C9B-4ADA-A996-080E6B7ADFEF}" sibTransId="{9552036F-9FB8-4318-AFA1-5D524049E521}"/>
    <dgm:cxn modelId="{4101F3FE-2B53-4F0D-9249-80A357BD5AEE}" type="presOf" srcId="{B9A1B7ED-D66E-4585-A4A8-B11ECD8A9300}" destId="{120C1517-8077-42F0-86B7-5B5FAD6D9D6A}" srcOrd="0" destOrd="0" presId="urn:microsoft.com/office/officeart/2008/layout/AlternatingHexagons"/>
    <dgm:cxn modelId="{991B533E-5B2B-46F4-866F-968680DF31D9}" srcId="{A13848A0-523B-4E3D-977D-5EE682851211}" destId="{24499E9F-9D87-428D-93D0-57CA014CC459}" srcOrd="0" destOrd="0" parTransId="{50317364-703A-4641-82E3-D182CA9FAC02}" sibTransId="{3B631739-E261-4D38-B101-0390660154B5}"/>
    <dgm:cxn modelId="{102145F7-FE9B-4DC6-B863-CCF4E58E82C1}" type="presOf" srcId="{C30BCBF8-7F1F-4FC3-8258-319407BD0AC4}" destId="{22FA724D-C015-4DF4-8BAF-333E8735BBD3}" srcOrd="0" destOrd="0" presId="urn:microsoft.com/office/officeart/2008/layout/AlternatingHexagons"/>
    <dgm:cxn modelId="{14020FFD-B091-4348-AA67-20F7E3DCCFCA}" type="presOf" srcId="{4DBD55C3-000D-4F90-860A-7209970868F5}" destId="{AED19228-C9D0-4155-BE5A-2D3A74040CC8}" srcOrd="0" destOrd="0" presId="urn:microsoft.com/office/officeart/2008/layout/AlternatingHexagons"/>
    <dgm:cxn modelId="{1421F84F-90D1-4031-81CA-70F407CF4F4A}" type="presOf" srcId="{A13848A0-523B-4E3D-977D-5EE682851211}" destId="{225BB2D8-424E-49B4-9B32-AFBC341D4C18}" srcOrd="0" destOrd="0" presId="urn:microsoft.com/office/officeart/2008/layout/AlternatingHexagons"/>
    <dgm:cxn modelId="{D944C7D8-D56D-4F54-9C9E-D37FCE6CE620}" type="presOf" srcId="{141DE4E9-8344-4BF1-AF16-52F735401EF3}" destId="{21FB4E7B-10AD-4258-8914-1A114DD5262E}" srcOrd="0" destOrd="0" presId="urn:microsoft.com/office/officeart/2008/layout/AlternatingHexagons"/>
    <dgm:cxn modelId="{A21874B3-3D96-432A-A131-E78F45DFE21C}" srcId="{A13848A0-523B-4E3D-977D-5EE682851211}" destId="{D63C2B11-F949-47D4-9D55-E20A4DCB535F}" srcOrd="1" destOrd="0" parTransId="{579D0512-907C-430A-97A2-507EB71F0EA6}" sibTransId="{B9A1B7ED-D66E-4585-A4A8-B11ECD8A9300}"/>
    <dgm:cxn modelId="{7D98E8FA-4636-4B7B-BA8A-D36E75A3B390}" type="presOf" srcId="{24499E9F-9D87-428D-93D0-57CA014CC459}" destId="{370FC979-D074-4BA0-A71B-307E53CB92CB}" srcOrd="0" destOrd="0" presId="urn:microsoft.com/office/officeart/2008/layout/AlternatingHexagons"/>
    <dgm:cxn modelId="{366817BD-B13C-4F3C-BE9C-E63779E5286D}" type="presOf" srcId="{3B631739-E261-4D38-B101-0390660154B5}" destId="{6319A3F7-251F-4BC8-BDDE-B3CC1B171DDB}" srcOrd="0" destOrd="0" presId="urn:microsoft.com/office/officeart/2008/layout/AlternatingHexagons"/>
    <dgm:cxn modelId="{8E72BA68-9CF8-4950-919A-26B05E55AAE5}" type="presOf" srcId="{67D942C2-5EF2-49DC-89C4-FD4EC4BC12FA}" destId="{01E85A6F-20A4-4A75-9FA9-C0F29D622B66}" srcOrd="0" destOrd="0" presId="urn:microsoft.com/office/officeart/2008/layout/AlternatingHexagons"/>
    <dgm:cxn modelId="{BD9C8603-DD50-47F0-BB0F-40C32FB77BFB}" type="presParOf" srcId="{225BB2D8-424E-49B4-9B32-AFBC341D4C18}" destId="{091F6B52-3CFD-4F03-BF44-6750392649BD}" srcOrd="0" destOrd="0" presId="urn:microsoft.com/office/officeart/2008/layout/AlternatingHexagons"/>
    <dgm:cxn modelId="{95C59A1C-725E-4B5D-B010-F75B42CDDACF}" type="presParOf" srcId="{091F6B52-3CFD-4F03-BF44-6750392649BD}" destId="{370FC979-D074-4BA0-A71B-307E53CB92CB}" srcOrd="0" destOrd="0" presId="urn:microsoft.com/office/officeart/2008/layout/AlternatingHexagons"/>
    <dgm:cxn modelId="{BE2DF4A9-8F50-451F-ABDC-BA73B1CA4F29}" type="presParOf" srcId="{091F6B52-3CFD-4F03-BF44-6750392649BD}" destId="{AED19228-C9D0-4155-BE5A-2D3A74040CC8}" srcOrd="1" destOrd="0" presId="urn:microsoft.com/office/officeart/2008/layout/AlternatingHexagons"/>
    <dgm:cxn modelId="{BBA0759C-D344-4C44-BF86-247396AD865D}" type="presParOf" srcId="{091F6B52-3CFD-4F03-BF44-6750392649BD}" destId="{D31BAAE8-4492-4C48-AFEA-AFB367ADBF12}" srcOrd="2" destOrd="0" presId="urn:microsoft.com/office/officeart/2008/layout/AlternatingHexagons"/>
    <dgm:cxn modelId="{E4CB90F8-6EBA-4C48-B659-54081AA131CB}" type="presParOf" srcId="{091F6B52-3CFD-4F03-BF44-6750392649BD}" destId="{0ABAC218-EFB5-49DB-AB03-311136E911AD}" srcOrd="3" destOrd="0" presId="urn:microsoft.com/office/officeart/2008/layout/AlternatingHexagons"/>
    <dgm:cxn modelId="{B844CF77-1308-444F-9B10-AC55D27C0E73}" type="presParOf" srcId="{091F6B52-3CFD-4F03-BF44-6750392649BD}" destId="{6319A3F7-251F-4BC8-BDDE-B3CC1B171DDB}" srcOrd="4" destOrd="0" presId="urn:microsoft.com/office/officeart/2008/layout/AlternatingHexagons"/>
    <dgm:cxn modelId="{90599A0B-8BF0-4524-B11E-24CBA1A2BD3F}" type="presParOf" srcId="{225BB2D8-424E-49B4-9B32-AFBC341D4C18}" destId="{56B8342F-792F-4E2A-B63F-9A2C3C919F99}" srcOrd="1" destOrd="0" presId="urn:microsoft.com/office/officeart/2008/layout/AlternatingHexagons"/>
    <dgm:cxn modelId="{FFC9ACBB-C2C3-48EE-9710-714DC0248ACB}" type="presParOf" srcId="{225BB2D8-424E-49B4-9B32-AFBC341D4C18}" destId="{989FEDDA-1845-4956-9728-2A406381EFC9}" srcOrd="2" destOrd="0" presId="urn:microsoft.com/office/officeart/2008/layout/AlternatingHexagons"/>
    <dgm:cxn modelId="{6786ADD7-33E2-4F6D-B6AB-18F4813B2E9D}" type="presParOf" srcId="{989FEDDA-1845-4956-9728-2A406381EFC9}" destId="{C3CDAFEE-7472-4B45-AFE8-D9E4CEE89300}" srcOrd="0" destOrd="0" presId="urn:microsoft.com/office/officeart/2008/layout/AlternatingHexagons"/>
    <dgm:cxn modelId="{8FCC3CCA-E435-44FD-A664-B0C9FCAB8707}" type="presParOf" srcId="{989FEDDA-1845-4956-9728-2A406381EFC9}" destId="{1F9B7F79-1BFA-4932-B501-83E681E2DE43}" srcOrd="1" destOrd="0" presId="urn:microsoft.com/office/officeart/2008/layout/AlternatingHexagons"/>
    <dgm:cxn modelId="{0BE909A0-1252-4065-9F26-C355D9CD6F55}" type="presParOf" srcId="{989FEDDA-1845-4956-9728-2A406381EFC9}" destId="{10785CAD-5F83-47AC-B7E3-7FB48C85A91D}" srcOrd="2" destOrd="0" presId="urn:microsoft.com/office/officeart/2008/layout/AlternatingHexagons"/>
    <dgm:cxn modelId="{4E4017BC-1514-4244-AAC8-B045A3D574C0}" type="presParOf" srcId="{989FEDDA-1845-4956-9728-2A406381EFC9}" destId="{90B56C13-F20F-47D5-A54F-800C64ACB2B0}" srcOrd="3" destOrd="0" presId="urn:microsoft.com/office/officeart/2008/layout/AlternatingHexagons"/>
    <dgm:cxn modelId="{B81EC968-975F-42E0-B001-3E5252FEA1F2}" type="presParOf" srcId="{989FEDDA-1845-4956-9728-2A406381EFC9}" destId="{120C1517-8077-42F0-86B7-5B5FAD6D9D6A}" srcOrd="4" destOrd="0" presId="urn:microsoft.com/office/officeart/2008/layout/AlternatingHexagons"/>
    <dgm:cxn modelId="{F523173F-3B37-40F6-93CD-890A8863F75B}" type="presParOf" srcId="{225BB2D8-424E-49B4-9B32-AFBC341D4C18}" destId="{5312E3F9-7F89-4E42-AA25-5DAD1CC25888}" srcOrd="3" destOrd="0" presId="urn:microsoft.com/office/officeart/2008/layout/AlternatingHexagons"/>
    <dgm:cxn modelId="{8AA00203-609C-4C08-A467-15AC5CA351CA}" type="presParOf" srcId="{225BB2D8-424E-49B4-9B32-AFBC341D4C18}" destId="{616FD9A0-BB42-4095-9B2C-237A6C795309}" srcOrd="4" destOrd="0" presId="urn:microsoft.com/office/officeart/2008/layout/AlternatingHexagons"/>
    <dgm:cxn modelId="{97A06C9B-F723-4B8D-A6CD-EF60CC42DE97}" type="presParOf" srcId="{616FD9A0-BB42-4095-9B2C-237A6C795309}" destId="{22FA724D-C015-4DF4-8BAF-333E8735BBD3}" srcOrd="0" destOrd="0" presId="urn:microsoft.com/office/officeart/2008/layout/AlternatingHexagons"/>
    <dgm:cxn modelId="{CA140EE0-DB74-43B7-ACB2-3247BC584F04}" type="presParOf" srcId="{616FD9A0-BB42-4095-9B2C-237A6C795309}" destId="{01E85A6F-20A4-4A75-9FA9-C0F29D622B66}" srcOrd="1" destOrd="0" presId="urn:microsoft.com/office/officeart/2008/layout/AlternatingHexagons"/>
    <dgm:cxn modelId="{F0B8E60F-061D-4A4D-94B9-B086E1F1BA17}" type="presParOf" srcId="{616FD9A0-BB42-4095-9B2C-237A6C795309}" destId="{3703A032-DE49-46F6-BF72-53E76C4C3732}" srcOrd="2" destOrd="0" presId="urn:microsoft.com/office/officeart/2008/layout/AlternatingHexagons"/>
    <dgm:cxn modelId="{90872DD1-446B-4CFE-9C5F-A342CE007AFD}" type="presParOf" srcId="{616FD9A0-BB42-4095-9B2C-237A6C795309}" destId="{2A51F22E-4A03-4F52-A631-B51F4CA67BB5}" srcOrd="3" destOrd="0" presId="urn:microsoft.com/office/officeart/2008/layout/AlternatingHexagons"/>
    <dgm:cxn modelId="{858A14C8-3C23-40B9-A849-0058BCAC6864}" type="presParOf" srcId="{616FD9A0-BB42-4095-9B2C-237A6C795309}" destId="{21FB4E7B-10AD-4258-8914-1A114DD526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B02DCB-571E-4159-BB8A-E3FC9B6FF17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3E55F4-971B-4FB4-A4C0-5AB2DA96265D}">
      <dgm:prSet phldrT="[Texto]" custT="1"/>
      <dgm:spPr/>
      <dgm:t>
        <a:bodyPr/>
        <a:lstStyle/>
        <a:p>
          <a:pPr algn="ctr"/>
          <a:r>
            <a:rPr lang="es-ES" sz="1300" dirty="0" smtClean="0">
              <a:solidFill>
                <a:srgbClr val="000000"/>
              </a:solidFill>
              <a:latin typeface="Corbel (Cuerpo)"/>
            </a:rPr>
            <a:t>PRACTICANTES DEL ISLAM CLASICO</a:t>
          </a:r>
        </a:p>
        <a:p>
          <a:pPr algn="ctr"/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D25A79D3-A238-44CE-ADF3-65F38BF7446E}" type="parTrans" cxnId="{D6A76E95-8435-4AE9-A209-1F9F0081804F}">
      <dgm:prSet/>
      <dgm:spPr/>
      <dgm:t>
        <a:bodyPr/>
        <a:lstStyle/>
        <a:p>
          <a:endParaRPr lang="es-ES"/>
        </a:p>
      </dgm:t>
    </dgm:pt>
    <dgm:pt modelId="{508FA99A-0E3D-47B1-A500-F08CA07C9CEA}" type="sibTrans" cxnId="{D6A76E95-8435-4AE9-A209-1F9F0081804F}">
      <dgm:prSet/>
      <dgm:spPr/>
      <dgm:t>
        <a:bodyPr/>
        <a:lstStyle/>
        <a:p>
          <a:endParaRPr lang="es-ES"/>
        </a:p>
      </dgm:t>
    </dgm:pt>
    <dgm:pt modelId="{3192EAB1-CD03-4058-AE30-5A35B8C0111A}">
      <dgm:prSet phldrT="[Texto]" custT="1"/>
      <dgm:spPr/>
      <dgm:t>
        <a:bodyPr/>
        <a:lstStyle/>
        <a:p>
          <a:pPr algn="ctr"/>
          <a:r>
            <a:rPr lang="es-ES" sz="1300" dirty="0" smtClean="0">
              <a:solidFill>
                <a:srgbClr val="000000"/>
              </a:solidFill>
              <a:latin typeface="Corbel (Cuerpo)"/>
            </a:rPr>
            <a:t>SON FAMOSOS POR SU GRAN HOPITALIDAD</a:t>
          </a:r>
        </a:p>
      </dgm:t>
    </dgm:pt>
    <dgm:pt modelId="{0AACD99D-1E6A-413A-86CF-86B6DA7A8B0C}" type="parTrans" cxnId="{6546322B-1A21-4CB7-B006-231347133355}">
      <dgm:prSet/>
      <dgm:spPr/>
      <dgm:t>
        <a:bodyPr/>
        <a:lstStyle/>
        <a:p>
          <a:endParaRPr lang="es-ES"/>
        </a:p>
      </dgm:t>
    </dgm:pt>
    <dgm:pt modelId="{6BA0BC69-60DF-482E-86C7-FBE0C4D2B7D2}" type="sibTrans" cxnId="{6546322B-1A21-4CB7-B006-231347133355}">
      <dgm:prSet/>
      <dgm:spPr/>
      <dgm:t>
        <a:bodyPr/>
        <a:lstStyle/>
        <a:p>
          <a:endParaRPr lang="es-ES"/>
        </a:p>
      </dgm:t>
    </dgm:pt>
    <dgm:pt modelId="{D00A40B1-FA55-415D-856B-643C4DD65899}">
      <dgm:prSet phldrT="[Texto]" custT="1"/>
      <dgm:spPr/>
      <dgm:t>
        <a:bodyPr/>
        <a:lstStyle/>
        <a:p>
          <a:pPr algn="ctr"/>
          <a:r>
            <a:rPr lang="es-ES" sz="1300" dirty="0" smtClean="0">
              <a:solidFill>
                <a:srgbClr val="000000"/>
              </a:solidFill>
              <a:latin typeface="Corbel (Cuerpo)"/>
            </a:rPr>
            <a:t>CADA PAIS TIENE SU IDIOMA ESTATAL PERO EL MAS COMUN ES EL RUSO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682555F5-331E-44D6-970A-B3F0CFCA9278}" type="parTrans" cxnId="{D1894500-904D-4EE7-80CB-D16307488AB6}">
      <dgm:prSet/>
      <dgm:spPr/>
      <dgm:t>
        <a:bodyPr/>
        <a:lstStyle/>
        <a:p>
          <a:endParaRPr lang="es-ES"/>
        </a:p>
      </dgm:t>
    </dgm:pt>
    <dgm:pt modelId="{4E0DB945-428B-4DF2-A25A-8FE2871BB5FA}" type="sibTrans" cxnId="{D1894500-904D-4EE7-80CB-D16307488AB6}">
      <dgm:prSet/>
      <dgm:spPr/>
      <dgm:t>
        <a:bodyPr/>
        <a:lstStyle/>
        <a:p>
          <a:endParaRPr lang="es-ES"/>
        </a:p>
      </dgm:t>
    </dgm:pt>
    <dgm:pt modelId="{817E276E-8FDF-424F-B3E4-8DD652DD3A0C}">
      <dgm:prSet phldrT="[Texto]" custT="1"/>
      <dgm:spPr/>
      <dgm:t>
        <a:bodyPr/>
        <a:lstStyle/>
        <a:p>
          <a:pPr algn="ctr"/>
          <a:r>
            <a:rPr lang="es-ES" sz="1300" dirty="0" smtClean="0">
              <a:solidFill>
                <a:srgbClr val="000000"/>
              </a:solidFill>
              <a:latin typeface="Corbel (Cuerpo)"/>
            </a:rPr>
            <a:t> GRANDES AMANTES Y PIONEROS DE LA POLVORA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40834A85-5993-4DFD-922D-6BBD7872538F}" type="parTrans" cxnId="{C33F7A13-72B3-4B50-ADBF-70534BC07AAB}">
      <dgm:prSet/>
      <dgm:spPr/>
      <dgm:t>
        <a:bodyPr/>
        <a:lstStyle/>
        <a:p>
          <a:endParaRPr lang="es-ES"/>
        </a:p>
      </dgm:t>
    </dgm:pt>
    <dgm:pt modelId="{29D8C9F2-CC40-4B77-A901-8C7A6A143D66}" type="sibTrans" cxnId="{C33F7A13-72B3-4B50-ADBF-70534BC07AAB}">
      <dgm:prSet/>
      <dgm:spPr/>
      <dgm:t>
        <a:bodyPr/>
        <a:lstStyle/>
        <a:p>
          <a:endParaRPr lang="es-ES"/>
        </a:p>
      </dgm:t>
    </dgm:pt>
    <dgm:pt modelId="{5E874D10-9B14-4147-B906-171174DC2F12}">
      <dgm:prSet phldrT="[Texto]" custT="1"/>
      <dgm:spPr/>
      <dgm:t>
        <a:bodyPr/>
        <a:lstStyle/>
        <a:p>
          <a:pPr algn="ctr"/>
          <a:r>
            <a:rPr lang="es-ES" sz="1300" dirty="0" smtClean="0">
              <a:solidFill>
                <a:srgbClr val="000000"/>
              </a:solidFill>
              <a:latin typeface="Corbel (Cuerpo)"/>
            </a:rPr>
            <a:t>AMANTES DEL TEATRO LA MUSICA Y LAS BELLAS ARTES</a:t>
          </a:r>
          <a:endParaRPr lang="es-ES" sz="1300" dirty="0">
            <a:solidFill>
              <a:srgbClr val="000000"/>
            </a:solidFill>
            <a:latin typeface="Corbel (Cuerpo)"/>
          </a:endParaRPr>
        </a:p>
      </dgm:t>
    </dgm:pt>
    <dgm:pt modelId="{F9A4494C-9184-4ACA-BABC-D8FF57F65AF5}" type="parTrans" cxnId="{1E514253-80EB-4D45-97E0-7BA4F2FAAA3D}">
      <dgm:prSet/>
      <dgm:spPr/>
      <dgm:t>
        <a:bodyPr/>
        <a:lstStyle/>
        <a:p>
          <a:endParaRPr lang="es-CO"/>
        </a:p>
      </dgm:t>
    </dgm:pt>
    <dgm:pt modelId="{0A4DFA4C-F319-462A-AE1F-C734972C9797}" type="sibTrans" cxnId="{1E514253-80EB-4D45-97E0-7BA4F2FAAA3D}">
      <dgm:prSet/>
      <dgm:spPr/>
      <dgm:t>
        <a:bodyPr/>
        <a:lstStyle/>
        <a:p>
          <a:endParaRPr lang="es-CO"/>
        </a:p>
      </dgm:t>
    </dgm:pt>
    <dgm:pt modelId="{7DF1DBBD-40DB-4A6E-B46D-657C6AC22522}" type="pres">
      <dgm:prSet presAssocID="{09B02DCB-571E-4159-BB8A-E3FC9B6FF1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D257F54-09B2-46E6-A27F-EFFE3104ADDE}" type="pres">
      <dgm:prSet presAssocID="{463E55F4-971B-4FB4-A4C0-5AB2DA96265D}" presName="compNode" presStyleCnt="0"/>
      <dgm:spPr/>
    </dgm:pt>
    <dgm:pt modelId="{294811F2-3225-408F-BFBB-FEEC5F4CBC39}" type="pres">
      <dgm:prSet presAssocID="{463E55F4-971B-4FB4-A4C0-5AB2DA96265D}" presName="pictRect" presStyleLbl="node1" presStyleIdx="0" presStyleCnt="5" custLinFactNeighborX="-14405" custLinFactNeighborY="92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65" t="-19099" r="-5997" b="-31695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96D1C61-A888-4EF2-ADD7-235379853579}" type="pres">
      <dgm:prSet presAssocID="{463E55F4-971B-4FB4-A4C0-5AB2DA96265D}" presName="textRect" presStyleLbl="revTx" presStyleIdx="0" presStyleCnt="5" custLinFactNeighborX="-10905" custLinFactNeighborY="171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BBE916-5305-4DD6-8510-6D6EB1687654}" type="pres">
      <dgm:prSet presAssocID="{508FA99A-0E3D-47B1-A500-F08CA07C9CE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578E4E9-7AB4-485A-825B-97158F6BF542}" type="pres">
      <dgm:prSet presAssocID="{3192EAB1-CD03-4058-AE30-5A35B8C0111A}" presName="compNode" presStyleCnt="0"/>
      <dgm:spPr/>
    </dgm:pt>
    <dgm:pt modelId="{91B37E31-723E-4C8C-8D82-EDFEF75B469D}" type="pres">
      <dgm:prSet presAssocID="{3192EAB1-CD03-4058-AE30-5A35B8C0111A}" presName="pictRect" presStyleLbl="node1" presStyleIdx="1" presStyleCnt="5" custLinFactNeighborX="-1931" custLinFactNeighborY="92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64AC7806-BBBE-4F8A-B8F3-9866396A0734}" type="pres">
      <dgm:prSet presAssocID="{3192EAB1-CD03-4058-AE30-5A35B8C0111A}" presName="textRect" presStyleLbl="revTx" presStyleIdx="1" presStyleCnt="5" custLinFactNeighborX="-449" custLinFactNeighborY="1142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1AA4B-A6AA-42C4-9C20-57EA59D3E374}" type="pres">
      <dgm:prSet presAssocID="{6BA0BC69-60DF-482E-86C7-FBE0C4D2B7D2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428934C-7B94-4960-B92A-CCAF933C61B9}" type="pres">
      <dgm:prSet presAssocID="{D00A40B1-FA55-415D-856B-643C4DD65899}" presName="compNode" presStyleCnt="0"/>
      <dgm:spPr/>
    </dgm:pt>
    <dgm:pt modelId="{8503A9DB-33FD-4097-9B66-F566AF212FC6}" type="pres">
      <dgm:prSet presAssocID="{D00A40B1-FA55-415D-856B-643C4DD65899}" presName="pictRect" presStyleLbl="node1" presStyleIdx="2" presStyleCnt="5" custLinFactNeighborX="120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9EF32BA-B160-4BAC-9E06-4383A73A55AA}" type="pres">
      <dgm:prSet presAssocID="{D00A40B1-FA55-415D-856B-643C4DD65899}" presName="textRect" presStyleLbl="revTx" presStyleIdx="2" presStyleCnt="5" custLinFactNeighborX="1202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F043C7-8363-4057-9BC8-B4DFD09CC9B0}" type="pres">
      <dgm:prSet presAssocID="{4E0DB945-428B-4DF2-A25A-8FE2871BB5F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103C3539-BBA5-4322-B062-9C7D0671DE2D}" type="pres">
      <dgm:prSet presAssocID="{817E276E-8FDF-424F-B3E4-8DD652DD3A0C}" presName="compNode" presStyleCnt="0"/>
      <dgm:spPr/>
    </dgm:pt>
    <dgm:pt modelId="{C156C051-DAC9-475F-A2BF-5B0E9FEF91F4}" type="pres">
      <dgm:prSet presAssocID="{817E276E-8FDF-424F-B3E4-8DD652DD3A0C}" presName="pictRect" presStyleLbl="node1" presStyleIdx="3" presStyleCnt="5" custLinFactNeighborX="-119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5313F07-0B11-418E-9820-186424A0C416}" type="pres">
      <dgm:prSet presAssocID="{817E276E-8FDF-424F-B3E4-8DD652DD3A0C}" presName="textRect" presStyleLbl="revTx" presStyleIdx="3" presStyleCnt="5" custLinFactNeighborX="-119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A26F0D-C1DC-4443-9EEE-DABD3CD084E3}" type="pres">
      <dgm:prSet presAssocID="{29D8C9F2-CC40-4B77-A901-8C7A6A143D6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EB5F27E9-AABD-4D05-ACA7-A56E053FED66}" type="pres">
      <dgm:prSet presAssocID="{5E874D10-9B14-4147-B906-171174DC2F12}" presName="compNode" presStyleCnt="0"/>
      <dgm:spPr/>
    </dgm:pt>
    <dgm:pt modelId="{DFA2DB6E-8460-4CB9-8472-E36970FD920C}" type="pres">
      <dgm:prSet presAssocID="{5E874D10-9B14-4147-B906-171174DC2F12}" presName="pictRect" presStyleLbl="node1" presStyleIdx="4" presStyleCnt="5" custLinFactNeighborX="1655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75E3CF9-FE91-4CD8-B966-C233D27D2D12}" type="pres">
      <dgm:prSet presAssocID="{5E874D10-9B14-4147-B906-171174DC2F12}" presName="textRect" presStyleLbl="revTx" presStyleIdx="4" presStyleCnt="5" custLinFactNeighborX="16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572A6D0-10F7-411B-AF65-95A045DCF033}" type="presOf" srcId="{4E0DB945-428B-4DF2-A25A-8FE2871BB5FA}" destId="{61F043C7-8363-4057-9BC8-B4DFD09CC9B0}" srcOrd="0" destOrd="0" presId="urn:microsoft.com/office/officeart/2005/8/layout/pList1"/>
    <dgm:cxn modelId="{D6A76E95-8435-4AE9-A209-1F9F0081804F}" srcId="{09B02DCB-571E-4159-BB8A-E3FC9B6FF17C}" destId="{463E55F4-971B-4FB4-A4C0-5AB2DA96265D}" srcOrd="0" destOrd="0" parTransId="{D25A79D3-A238-44CE-ADF3-65F38BF7446E}" sibTransId="{508FA99A-0E3D-47B1-A500-F08CA07C9CEA}"/>
    <dgm:cxn modelId="{65282D3A-94EE-4B04-8275-052D3547FC06}" type="presOf" srcId="{508FA99A-0E3D-47B1-A500-F08CA07C9CEA}" destId="{F0BBE916-5305-4DD6-8510-6D6EB1687654}" srcOrd="0" destOrd="0" presId="urn:microsoft.com/office/officeart/2005/8/layout/pList1"/>
    <dgm:cxn modelId="{C33F7A13-72B3-4B50-ADBF-70534BC07AAB}" srcId="{09B02DCB-571E-4159-BB8A-E3FC9B6FF17C}" destId="{817E276E-8FDF-424F-B3E4-8DD652DD3A0C}" srcOrd="3" destOrd="0" parTransId="{40834A85-5993-4DFD-922D-6BBD7872538F}" sibTransId="{29D8C9F2-CC40-4B77-A901-8C7A6A143D66}"/>
    <dgm:cxn modelId="{F1222246-D027-4C0E-A27E-F819CA657284}" type="presOf" srcId="{D00A40B1-FA55-415D-856B-643C4DD65899}" destId="{19EF32BA-B160-4BAC-9E06-4383A73A55AA}" srcOrd="0" destOrd="0" presId="urn:microsoft.com/office/officeart/2005/8/layout/pList1"/>
    <dgm:cxn modelId="{3289FD1E-8032-499C-BE6A-156A6D794DCC}" type="presOf" srcId="{5E874D10-9B14-4147-B906-171174DC2F12}" destId="{175E3CF9-FE91-4CD8-B966-C233D27D2D12}" srcOrd="0" destOrd="0" presId="urn:microsoft.com/office/officeart/2005/8/layout/pList1"/>
    <dgm:cxn modelId="{6546322B-1A21-4CB7-B006-231347133355}" srcId="{09B02DCB-571E-4159-BB8A-E3FC9B6FF17C}" destId="{3192EAB1-CD03-4058-AE30-5A35B8C0111A}" srcOrd="1" destOrd="0" parTransId="{0AACD99D-1E6A-413A-86CF-86B6DA7A8B0C}" sibTransId="{6BA0BC69-60DF-482E-86C7-FBE0C4D2B7D2}"/>
    <dgm:cxn modelId="{6FA821D5-9A3E-416F-913D-EE3A0B4A238F}" type="presOf" srcId="{817E276E-8FDF-424F-B3E4-8DD652DD3A0C}" destId="{C5313F07-0B11-418E-9820-186424A0C416}" srcOrd="0" destOrd="0" presId="urn:microsoft.com/office/officeart/2005/8/layout/pList1"/>
    <dgm:cxn modelId="{23462185-56A2-4455-98D0-681D1F30758B}" type="presOf" srcId="{6BA0BC69-60DF-482E-86C7-FBE0C4D2B7D2}" destId="{6F61AA4B-A6AA-42C4-9C20-57EA59D3E374}" srcOrd="0" destOrd="0" presId="urn:microsoft.com/office/officeart/2005/8/layout/pList1"/>
    <dgm:cxn modelId="{FD34DAFF-21CF-419B-9262-45FBF3F5DE05}" type="presOf" srcId="{09B02DCB-571E-4159-BB8A-E3FC9B6FF17C}" destId="{7DF1DBBD-40DB-4A6E-B46D-657C6AC22522}" srcOrd="0" destOrd="0" presId="urn:microsoft.com/office/officeart/2005/8/layout/pList1"/>
    <dgm:cxn modelId="{D1894500-904D-4EE7-80CB-D16307488AB6}" srcId="{09B02DCB-571E-4159-BB8A-E3FC9B6FF17C}" destId="{D00A40B1-FA55-415D-856B-643C4DD65899}" srcOrd="2" destOrd="0" parTransId="{682555F5-331E-44D6-970A-B3F0CFCA9278}" sibTransId="{4E0DB945-428B-4DF2-A25A-8FE2871BB5FA}"/>
    <dgm:cxn modelId="{1E514253-80EB-4D45-97E0-7BA4F2FAAA3D}" srcId="{09B02DCB-571E-4159-BB8A-E3FC9B6FF17C}" destId="{5E874D10-9B14-4147-B906-171174DC2F12}" srcOrd="4" destOrd="0" parTransId="{F9A4494C-9184-4ACA-BABC-D8FF57F65AF5}" sibTransId="{0A4DFA4C-F319-462A-AE1F-C734972C9797}"/>
    <dgm:cxn modelId="{F7E0BA1B-EA42-445A-A028-4F0DFDA8F9D5}" type="presOf" srcId="{29D8C9F2-CC40-4B77-A901-8C7A6A143D66}" destId="{6CA26F0D-C1DC-4443-9EEE-DABD3CD084E3}" srcOrd="0" destOrd="0" presId="urn:microsoft.com/office/officeart/2005/8/layout/pList1"/>
    <dgm:cxn modelId="{2A5E616D-29A5-47C8-B5F4-75CB86FEBE8D}" type="presOf" srcId="{3192EAB1-CD03-4058-AE30-5A35B8C0111A}" destId="{64AC7806-BBBE-4F8A-B8F3-9866396A0734}" srcOrd="0" destOrd="0" presId="urn:microsoft.com/office/officeart/2005/8/layout/pList1"/>
    <dgm:cxn modelId="{663C6630-6DAC-4B52-86C4-ABFEDD5C19CA}" type="presOf" srcId="{463E55F4-971B-4FB4-A4C0-5AB2DA96265D}" destId="{996D1C61-A888-4EF2-ADD7-235379853579}" srcOrd="0" destOrd="0" presId="urn:microsoft.com/office/officeart/2005/8/layout/pList1"/>
    <dgm:cxn modelId="{73B14E6A-065C-40DD-840A-886DEE649D92}" type="presParOf" srcId="{7DF1DBBD-40DB-4A6E-B46D-657C6AC22522}" destId="{4D257F54-09B2-46E6-A27F-EFFE3104ADDE}" srcOrd="0" destOrd="0" presId="urn:microsoft.com/office/officeart/2005/8/layout/pList1"/>
    <dgm:cxn modelId="{9AC29FEA-AC04-4145-BE0E-D8DA9E8DF9A6}" type="presParOf" srcId="{4D257F54-09B2-46E6-A27F-EFFE3104ADDE}" destId="{294811F2-3225-408F-BFBB-FEEC5F4CBC39}" srcOrd="0" destOrd="0" presId="urn:microsoft.com/office/officeart/2005/8/layout/pList1"/>
    <dgm:cxn modelId="{A2A82CC6-7611-466F-8FD4-5AD0AA3A87AF}" type="presParOf" srcId="{4D257F54-09B2-46E6-A27F-EFFE3104ADDE}" destId="{996D1C61-A888-4EF2-ADD7-235379853579}" srcOrd="1" destOrd="0" presId="urn:microsoft.com/office/officeart/2005/8/layout/pList1"/>
    <dgm:cxn modelId="{8D75B1DF-4A86-458A-83F6-D4D3A8E46F58}" type="presParOf" srcId="{7DF1DBBD-40DB-4A6E-B46D-657C6AC22522}" destId="{F0BBE916-5305-4DD6-8510-6D6EB1687654}" srcOrd="1" destOrd="0" presId="urn:microsoft.com/office/officeart/2005/8/layout/pList1"/>
    <dgm:cxn modelId="{08F5D65B-A304-4047-B8EE-0AF147057C22}" type="presParOf" srcId="{7DF1DBBD-40DB-4A6E-B46D-657C6AC22522}" destId="{2578E4E9-7AB4-485A-825B-97158F6BF542}" srcOrd="2" destOrd="0" presId="urn:microsoft.com/office/officeart/2005/8/layout/pList1"/>
    <dgm:cxn modelId="{43AC281B-5BD5-423C-8F30-5138052A665C}" type="presParOf" srcId="{2578E4E9-7AB4-485A-825B-97158F6BF542}" destId="{91B37E31-723E-4C8C-8D82-EDFEF75B469D}" srcOrd="0" destOrd="0" presId="urn:microsoft.com/office/officeart/2005/8/layout/pList1"/>
    <dgm:cxn modelId="{A10B0B5B-F404-4C05-BE8B-7610B3DBF551}" type="presParOf" srcId="{2578E4E9-7AB4-485A-825B-97158F6BF542}" destId="{64AC7806-BBBE-4F8A-B8F3-9866396A0734}" srcOrd="1" destOrd="0" presId="urn:microsoft.com/office/officeart/2005/8/layout/pList1"/>
    <dgm:cxn modelId="{7615206A-56B2-4650-B0DB-D610BAB83C39}" type="presParOf" srcId="{7DF1DBBD-40DB-4A6E-B46D-657C6AC22522}" destId="{6F61AA4B-A6AA-42C4-9C20-57EA59D3E374}" srcOrd="3" destOrd="0" presId="urn:microsoft.com/office/officeart/2005/8/layout/pList1"/>
    <dgm:cxn modelId="{DF16CF8E-986A-4F2E-ADBA-8A4886DE6578}" type="presParOf" srcId="{7DF1DBBD-40DB-4A6E-B46D-657C6AC22522}" destId="{4428934C-7B94-4960-B92A-CCAF933C61B9}" srcOrd="4" destOrd="0" presId="urn:microsoft.com/office/officeart/2005/8/layout/pList1"/>
    <dgm:cxn modelId="{37EEBFEC-442D-4DD8-BA9E-46B0E2DE7B53}" type="presParOf" srcId="{4428934C-7B94-4960-B92A-CCAF933C61B9}" destId="{8503A9DB-33FD-4097-9B66-F566AF212FC6}" srcOrd="0" destOrd="0" presId="urn:microsoft.com/office/officeart/2005/8/layout/pList1"/>
    <dgm:cxn modelId="{0EF70BCB-4DCD-4ABA-82C3-45CD2CFC1E09}" type="presParOf" srcId="{4428934C-7B94-4960-B92A-CCAF933C61B9}" destId="{19EF32BA-B160-4BAC-9E06-4383A73A55AA}" srcOrd="1" destOrd="0" presId="urn:microsoft.com/office/officeart/2005/8/layout/pList1"/>
    <dgm:cxn modelId="{D26EA303-67D1-4B45-962A-2CFAF57CEB35}" type="presParOf" srcId="{7DF1DBBD-40DB-4A6E-B46D-657C6AC22522}" destId="{61F043C7-8363-4057-9BC8-B4DFD09CC9B0}" srcOrd="5" destOrd="0" presId="urn:microsoft.com/office/officeart/2005/8/layout/pList1"/>
    <dgm:cxn modelId="{2B6CE3FE-F507-4C0D-9C07-0CE723D9EF92}" type="presParOf" srcId="{7DF1DBBD-40DB-4A6E-B46D-657C6AC22522}" destId="{103C3539-BBA5-4322-B062-9C7D0671DE2D}" srcOrd="6" destOrd="0" presId="urn:microsoft.com/office/officeart/2005/8/layout/pList1"/>
    <dgm:cxn modelId="{02CC3444-AB41-4841-B8AD-86CE0712A026}" type="presParOf" srcId="{103C3539-BBA5-4322-B062-9C7D0671DE2D}" destId="{C156C051-DAC9-475F-A2BF-5B0E9FEF91F4}" srcOrd="0" destOrd="0" presId="urn:microsoft.com/office/officeart/2005/8/layout/pList1"/>
    <dgm:cxn modelId="{6F0BB7D0-1ECA-452F-9753-9191FE001C5D}" type="presParOf" srcId="{103C3539-BBA5-4322-B062-9C7D0671DE2D}" destId="{C5313F07-0B11-418E-9820-186424A0C416}" srcOrd="1" destOrd="0" presId="urn:microsoft.com/office/officeart/2005/8/layout/pList1"/>
    <dgm:cxn modelId="{A8FEAE0D-CC52-4963-ACFA-BC23139954A2}" type="presParOf" srcId="{7DF1DBBD-40DB-4A6E-B46D-657C6AC22522}" destId="{6CA26F0D-C1DC-4443-9EEE-DABD3CD084E3}" srcOrd="7" destOrd="0" presId="urn:microsoft.com/office/officeart/2005/8/layout/pList1"/>
    <dgm:cxn modelId="{6DA5E1B3-5EFC-4124-B908-2CE490D03001}" type="presParOf" srcId="{7DF1DBBD-40DB-4A6E-B46D-657C6AC22522}" destId="{EB5F27E9-AABD-4D05-ACA7-A56E053FED66}" srcOrd="8" destOrd="0" presId="urn:microsoft.com/office/officeart/2005/8/layout/pList1"/>
    <dgm:cxn modelId="{2C854781-C80E-4897-8DF8-30BB44496D72}" type="presParOf" srcId="{EB5F27E9-AABD-4D05-ACA7-A56E053FED66}" destId="{DFA2DB6E-8460-4CB9-8472-E36970FD920C}" srcOrd="0" destOrd="0" presId="urn:microsoft.com/office/officeart/2005/8/layout/pList1"/>
    <dgm:cxn modelId="{17437798-FC6F-479A-8EF4-12D2199D62DF}" type="presParOf" srcId="{EB5F27E9-AABD-4D05-ACA7-A56E053FED66}" destId="{175E3CF9-FE91-4CD8-B966-C233D27D2D1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330ECE-BC87-4186-B0BE-7C8F7D38C75F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315944-4DD3-445E-B784-A8367E13658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2000" dirty="0" smtClean="0"/>
        </a:p>
        <a:p>
          <a:pPr algn="ctr"/>
          <a:r>
            <a:rPr lang="es-ES" sz="2000" dirty="0" smtClean="0"/>
            <a:t>Cuna de civilizaciones como Mesopotamia y creación de la revolución neolítica</a:t>
          </a:r>
        </a:p>
        <a:p>
          <a:pPr algn="ctr"/>
          <a:endParaRPr lang="es-ES" sz="2000" dirty="0"/>
        </a:p>
      </dgm:t>
    </dgm:pt>
    <dgm:pt modelId="{2FF7C8F7-37A9-4DF0-83A2-5BFBCEE62F78}" type="parTrans" cxnId="{D4069E00-226F-4551-A067-532AAC2B7029}">
      <dgm:prSet/>
      <dgm:spPr/>
      <dgm:t>
        <a:bodyPr/>
        <a:lstStyle/>
        <a:p>
          <a:endParaRPr lang="es-ES"/>
        </a:p>
      </dgm:t>
    </dgm:pt>
    <dgm:pt modelId="{27EB4E7B-68BC-4BD8-9FB8-84EB60281177}" type="sibTrans" cxnId="{D4069E00-226F-4551-A067-532AAC2B7029}">
      <dgm:prSet/>
      <dgm:spPr/>
      <dgm:t>
        <a:bodyPr/>
        <a:lstStyle/>
        <a:p>
          <a:endParaRPr lang="es-ES"/>
        </a:p>
      </dgm:t>
    </dgm:pt>
    <dgm:pt modelId="{F7008B5C-186D-410D-9228-4E66D459FD7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Se consolido en 1943 como  una unión administrativa</a:t>
          </a:r>
          <a:endParaRPr lang="es-ES" sz="2000" dirty="0"/>
        </a:p>
      </dgm:t>
    </dgm:pt>
    <dgm:pt modelId="{37FAE0CA-6333-41FF-B7F5-EE428632E960}" type="parTrans" cxnId="{A394786E-5E6F-4202-9166-83DACCE528B2}">
      <dgm:prSet/>
      <dgm:spPr/>
      <dgm:t>
        <a:bodyPr/>
        <a:lstStyle/>
        <a:p>
          <a:endParaRPr lang="es-ES"/>
        </a:p>
      </dgm:t>
    </dgm:pt>
    <dgm:pt modelId="{5972559F-51CC-4B92-844F-F5930C6A7557}" type="sibTrans" cxnId="{A394786E-5E6F-4202-9166-83DACCE528B2}">
      <dgm:prSet/>
      <dgm:spPr/>
      <dgm:t>
        <a:bodyPr/>
        <a:lstStyle/>
        <a:p>
          <a:endParaRPr lang="es-ES"/>
        </a:p>
      </dgm:t>
    </dgm:pt>
    <dgm:pt modelId="{A7838C70-9DA6-4C1E-9EB3-3F9F7BA5498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dirty="0" smtClean="0"/>
            <a:t>Con la consolidación del Estado de Israel en 1948  se generó la disolución de esta.</a:t>
          </a:r>
          <a:endParaRPr lang="es-ES" sz="2000" dirty="0"/>
        </a:p>
      </dgm:t>
    </dgm:pt>
    <dgm:pt modelId="{6D4E61D9-670A-4D16-8064-EC19FEDC6120}" type="parTrans" cxnId="{D5FB38D9-772F-4973-B794-C630B99E4D57}">
      <dgm:prSet/>
      <dgm:spPr/>
      <dgm:t>
        <a:bodyPr/>
        <a:lstStyle/>
        <a:p>
          <a:endParaRPr lang="es-ES"/>
        </a:p>
      </dgm:t>
    </dgm:pt>
    <dgm:pt modelId="{4ADE4E56-C123-40ED-A237-715AF7F49257}" type="sibTrans" cxnId="{D5FB38D9-772F-4973-B794-C630B99E4D57}">
      <dgm:prSet/>
      <dgm:spPr/>
      <dgm:t>
        <a:bodyPr/>
        <a:lstStyle/>
        <a:p>
          <a:endParaRPr lang="es-ES"/>
        </a:p>
      </dgm:t>
    </dgm:pt>
    <dgm:pt modelId="{650893C0-5B50-42D8-8773-EAE06F5364D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Logró su independencia de Francia y Reino Unido en la década de los cuarenta.</a:t>
          </a:r>
          <a:endParaRPr lang="es-ES" sz="2000" dirty="0"/>
        </a:p>
      </dgm:t>
    </dgm:pt>
    <dgm:pt modelId="{40552B25-52C3-4993-BAF6-819489003302}" type="parTrans" cxnId="{5E4735D5-33F3-4C2B-9542-1F677C50290B}">
      <dgm:prSet/>
      <dgm:spPr/>
      <dgm:t>
        <a:bodyPr/>
        <a:lstStyle/>
        <a:p>
          <a:endParaRPr lang="es-ES"/>
        </a:p>
      </dgm:t>
    </dgm:pt>
    <dgm:pt modelId="{D11C71B8-7E60-436D-908D-70F2870EFC5D}" type="sibTrans" cxnId="{5E4735D5-33F3-4C2B-9542-1F677C50290B}">
      <dgm:prSet/>
      <dgm:spPr/>
      <dgm:t>
        <a:bodyPr/>
        <a:lstStyle/>
        <a:p>
          <a:endParaRPr lang="es-ES"/>
        </a:p>
      </dgm:t>
    </dgm:pt>
    <dgm:pt modelId="{1289D8F9-F047-4F02-8061-A8A201C6DC20}" type="pres">
      <dgm:prSet presAssocID="{84330ECE-BC87-4186-B0BE-7C8F7D38C7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793A859-B4E2-4037-9BD6-3AF88324A383}" type="pres">
      <dgm:prSet presAssocID="{84330ECE-BC87-4186-B0BE-7C8F7D38C75F}" presName="arrow" presStyleLbl="bgShp" presStyleIdx="0" presStyleCnt="1" custLinFactNeighborX="3922" custLinFactNeighborY="-518"/>
      <dgm:spPr/>
    </dgm:pt>
    <dgm:pt modelId="{39DD39A2-5BFF-42F4-8180-7D79D0FB54A0}" type="pres">
      <dgm:prSet presAssocID="{84330ECE-BC87-4186-B0BE-7C8F7D38C75F}" presName="linearProcess" presStyleCnt="0"/>
      <dgm:spPr/>
    </dgm:pt>
    <dgm:pt modelId="{D7A4F02C-F1DE-4C6F-96E5-F71CAC049B8A}" type="pres">
      <dgm:prSet presAssocID="{39315944-4DD3-445E-B784-A8367E136587}" presName="textNode" presStyleLbl="node1" presStyleIdx="0" presStyleCnt="4" custScaleX="81287" custScaleY="112028" custLinFactNeighborX="-255" custLinFactNeighborY="32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3A5920-BF8B-4FCB-9EBB-FF38AD235C6B}" type="pres">
      <dgm:prSet presAssocID="{27EB4E7B-68BC-4BD8-9FB8-84EB60281177}" presName="sibTrans" presStyleCnt="0"/>
      <dgm:spPr/>
    </dgm:pt>
    <dgm:pt modelId="{26BB8EDA-A1EA-4BEE-A728-88407EEACB8C}" type="pres">
      <dgm:prSet presAssocID="{F7008B5C-186D-410D-9228-4E66D459FD79}" presName="textNode" presStyleLbl="node1" presStyleIdx="1" presStyleCnt="4" custScaleX="81287" custScaleY="114355" custLinFactX="74489" custLinFactNeighborX="100000" custLinFactNeighborY="53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EFF09-58C8-4CD2-8613-8E1D14EB0CBA}" type="pres">
      <dgm:prSet presAssocID="{5972559F-51CC-4B92-844F-F5930C6A7557}" presName="sibTrans" presStyleCnt="0"/>
      <dgm:spPr/>
    </dgm:pt>
    <dgm:pt modelId="{6987EB36-FF21-4AE3-9EA7-7AE88B9C4B36}" type="pres">
      <dgm:prSet presAssocID="{A7838C70-9DA6-4C1E-9EB3-3F9F7BA5498B}" presName="textNode" presStyleLbl="node1" presStyleIdx="2" presStyleCnt="4" custScaleX="81287" custScaleY="115777" custLinFactX="69216" custLinFactNeighborX="100000" custLinFactNeighborY="79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1EA11A-433E-4D9C-95D5-7982661BA8C2}" type="pres">
      <dgm:prSet presAssocID="{4ADE4E56-C123-40ED-A237-715AF7F49257}" presName="sibTrans" presStyleCnt="0"/>
      <dgm:spPr/>
    </dgm:pt>
    <dgm:pt modelId="{5B5FF7AA-2AF3-4DE4-B0B9-39857F11B8D5}" type="pres">
      <dgm:prSet presAssocID="{650893C0-5B50-42D8-8773-EAE06F5364D2}" presName="textNode" presStyleLbl="node1" presStyleIdx="3" presStyleCnt="4" custScaleX="81287" custScaleY="114361" custLinFactX="-165747" custLinFactNeighborX="-200000" custLinFactNeighborY="46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C64414A-02B5-478E-92BD-6B719B7B882B}" type="presOf" srcId="{84330ECE-BC87-4186-B0BE-7C8F7D38C75F}" destId="{1289D8F9-F047-4F02-8061-A8A201C6DC20}" srcOrd="0" destOrd="0" presId="urn:microsoft.com/office/officeart/2005/8/layout/hProcess9"/>
    <dgm:cxn modelId="{D5FB38D9-772F-4973-B794-C630B99E4D57}" srcId="{84330ECE-BC87-4186-B0BE-7C8F7D38C75F}" destId="{A7838C70-9DA6-4C1E-9EB3-3F9F7BA5498B}" srcOrd="2" destOrd="0" parTransId="{6D4E61D9-670A-4D16-8064-EC19FEDC6120}" sibTransId="{4ADE4E56-C123-40ED-A237-715AF7F49257}"/>
    <dgm:cxn modelId="{5F1C31A1-A05B-4DD9-A9A3-04F4C1AC5FF3}" type="presOf" srcId="{650893C0-5B50-42D8-8773-EAE06F5364D2}" destId="{5B5FF7AA-2AF3-4DE4-B0B9-39857F11B8D5}" srcOrd="0" destOrd="0" presId="urn:microsoft.com/office/officeart/2005/8/layout/hProcess9"/>
    <dgm:cxn modelId="{A394786E-5E6F-4202-9166-83DACCE528B2}" srcId="{84330ECE-BC87-4186-B0BE-7C8F7D38C75F}" destId="{F7008B5C-186D-410D-9228-4E66D459FD79}" srcOrd="1" destOrd="0" parTransId="{37FAE0CA-6333-41FF-B7F5-EE428632E960}" sibTransId="{5972559F-51CC-4B92-844F-F5930C6A7557}"/>
    <dgm:cxn modelId="{5E4735D5-33F3-4C2B-9542-1F677C50290B}" srcId="{84330ECE-BC87-4186-B0BE-7C8F7D38C75F}" destId="{650893C0-5B50-42D8-8773-EAE06F5364D2}" srcOrd="3" destOrd="0" parTransId="{40552B25-52C3-4993-BAF6-819489003302}" sibTransId="{D11C71B8-7E60-436D-908D-70F2870EFC5D}"/>
    <dgm:cxn modelId="{A21A148F-436C-474F-B67D-C43E5612BD9B}" type="presOf" srcId="{F7008B5C-186D-410D-9228-4E66D459FD79}" destId="{26BB8EDA-A1EA-4BEE-A728-88407EEACB8C}" srcOrd="0" destOrd="0" presId="urn:microsoft.com/office/officeart/2005/8/layout/hProcess9"/>
    <dgm:cxn modelId="{078266C7-3753-4487-A2D1-286C123224A2}" type="presOf" srcId="{39315944-4DD3-445E-B784-A8367E136587}" destId="{D7A4F02C-F1DE-4C6F-96E5-F71CAC049B8A}" srcOrd="0" destOrd="0" presId="urn:microsoft.com/office/officeart/2005/8/layout/hProcess9"/>
    <dgm:cxn modelId="{D4069E00-226F-4551-A067-532AAC2B7029}" srcId="{84330ECE-BC87-4186-B0BE-7C8F7D38C75F}" destId="{39315944-4DD3-445E-B784-A8367E136587}" srcOrd="0" destOrd="0" parTransId="{2FF7C8F7-37A9-4DF0-83A2-5BFBCEE62F78}" sibTransId="{27EB4E7B-68BC-4BD8-9FB8-84EB60281177}"/>
    <dgm:cxn modelId="{253B3547-D9FA-4C06-8F4B-A4FA67A9D317}" type="presOf" srcId="{A7838C70-9DA6-4C1E-9EB3-3F9F7BA5498B}" destId="{6987EB36-FF21-4AE3-9EA7-7AE88B9C4B36}" srcOrd="0" destOrd="0" presId="urn:microsoft.com/office/officeart/2005/8/layout/hProcess9"/>
    <dgm:cxn modelId="{F77FD37A-48C5-45E2-B869-F01EA400D68D}" type="presParOf" srcId="{1289D8F9-F047-4F02-8061-A8A201C6DC20}" destId="{8793A859-B4E2-4037-9BD6-3AF88324A383}" srcOrd="0" destOrd="0" presId="urn:microsoft.com/office/officeart/2005/8/layout/hProcess9"/>
    <dgm:cxn modelId="{B96D8046-E03B-408D-BBFB-BFE6751D6B8E}" type="presParOf" srcId="{1289D8F9-F047-4F02-8061-A8A201C6DC20}" destId="{39DD39A2-5BFF-42F4-8180-7D79D0FB54A0}" srcOrd="1" destOrd="0" presId="urn:microsoft.com/office/officeart/2005/8/layout/hProcess9"/>
    <dgm:cxn modelId="{F2CC27FE-C502-4E9A-91CA-F1C49BBC9AB4}" type="presParOf" srcId="{39DD39A2-5BFF-42F4-8180-7D79D0FB54A0}" destId="{D7A4F02C-F1DE-4C6F-96E5-F71CAC049B8A}" srcOrd="0" destOrd="0" presId="urn:microsoft.com/office/officeart/2005/8/layout/hProcess9"/>
    <dgm:cxn modelId="{9EE4302F-DA4B-4D2D-8920-455AAD69AC7F}" type="presParOf" srcId="{39DD39A2-5BFF-42F4-8180-7D79D0FB54A0}" destId="{CF3A5920-BF8B-4FCB-9EBB-FF38AD235C6B}" srcOrd="1" destOrd="0" presId="urn:microsoft.com/office/officeart/2005/8/layout/hProcess9"/>
    <dgm:cxn modelId="{E4FCADC3-840D-4543-A57F-1B3F1388E3D4}" type="presParOf" srcId="{39DD39A2-5BFF-42F4-8180-7D79D0FB54A0}" destId="{26BB8EDA-A1EA-4BEE-A728-88407EEACB8C}" srcOrd="2" destOrd="0" presId="urn:microsoft.com/office/officeart/2005/8/layout/hProcess9"/>
    <dgm:cxn modelId="{0C166B11-89E5-4728-BA2A-62420D861E24}" type="presParOf" srcId="{39DD39A2-5BFF-42F4-8180-7D79D0FB54A0}" destId="{213EFF09-58C8-4CD2-8613-8E1D14EB0CBA}" srcOrd="3" destOrd="0" presId="urn:microsoft.com/office/officeart/2005/8/layout/hProcess9"/>
    <dgm:cxn modelId="{F6364751-43D0-4F3E-9CC2-C776BA9BB60D}" type="presParOf" srcId="{39DD39A2-5BFF-42F4-8180-7D79D0FB54A0}" destId="{6987EB36-FF21-4AE3-9EA7-7AE88B9C4B36}" srcOrd="4" destOrd="0" presId="urn:microsoft.com/office/officeart/2005/8/layout/hProcess9"/>
    <dgm:cxn modelId="{C2D191AF-4A85-4462-91D7-8AD2C9183B38}" type="presParOf" srcId="{39DD39A2-5BFF-42F4-8180-7D79D0FB54A0}" destId="{4A1EA11A-433E-4D9C-95D5-7982661BA8C2}" srcOrd="5" destOrd="0" presId="urn:microsoft.com/office/officeart/2005/8/layout/hProcess9"/>
    <dgm:cxn modelId="{CC5FD1F9-1EFC-4F60-9982-E801A85BEFA4}" type="presParOf" srcId="{39DD39A2-5BFF-42F4-8180-7D79D0FB54A0}" destId="{5B5FF7AA-2AF3-4DE4-B0B9-39857F11B8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3A859-B4E2-4037-9BD6-3AF88324A383}">
      <dsp:nvSpPr>
        <dsp:cNvPr id="0" name=""/>
        <dsp:cNvSpPr/>
      </dsp:nvSpPr>
      <dsp:spPr>
        <a:xfrm>
          <a:off x="936135" y="0"/>
          <a:ext cx="7344816" cy="54755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4F02C-F1DE-4C6F-96E5-F71CAC049B8A}">
      <dsp:nvSpPr>
        <dsp:cNvPr id="0" name=""/>
        <dsp:cNvSpPr/>
      </dsp:nvSpPr>
      <dsp:spPr>
        <a:xfrm>
          <a:off x="272794" y="1581740"/>
          <a:ext cx="2409690" cy="2453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Han vivido bajo el yugo de los zares rusos, del Ejército Rojo, de Stalin y de la Unión Soviética. </a:t>
          </a:r>
          <a:endParaRPr lang="es-ES" sz="2000" kern="1200" dirty="0"/>
        </a:p>
      </dsp:txBody>
      <dsp:txXfrm>
        <a:off x="390425" y="1699371"/>
        <a:ext cx="2174428" cy="2218408"/>
      </dsp:txXfrm>
    </dsp:sp>
    <dsp:sp modelId="{26BB8EDA-A1EA-4BEE-A728-88407EEACB8C}">
      <dsp:nvSpPr>
        <dsp:cNvPr id="0" name=""/>
        <dsp:cNvSpPr/>
      </dsp:nvSpPr>
      <dsp:spPr>
        <a:xfrm>
          <a:off x="5812086" y="1602777"/>
          <a:ext cx="2409690" cy="2504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Independencias *Georgia: A</a:t>
          </a:r>
          <a:r>
            <a:rPr lang="es-CO" sz="1800" b="0" i="0" kern="1200" dirty="0" err="1" smtClean="0"/>
            <a:t>bril</a:t>
          </a:r>
          <a:r>
            <a:rPr lang="es-CO" sz="1800" b="0" i="0" kern="1200" dirty="0" smtClean="0"/>
            <a:t> de 1991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*Azerbaiyán: Agosto de 1991</a:t>
          </a:r>
          <a:r>
            <a:rPr lang="es-ES" sz="2000" kern="1200" dirty="0" smtClean="0"/>
            <a:t/>
          </a:r>
          <a:br>
            <a:rPr lang="es-ES" sz="2000" kern="1200" dirty="0" smtClean="0"/>
          </a:br>
          <a:r>
            <a:rPr lang="es-ES" sz="2000" kern="1200" dirty="0" smtClean="0"/>
            <a:t>*Armenia: Septiembre de 1991</a:t>
          </a:r>
          <a:endParaRPr lang="es-ES" sz="2000" kern="1200" dirty="0"/>
        </a:p>
      </dsp:txBody>
      <dsp:txXfrm>
        <a:off x="5929717" y="1720408"/>
        <a:ext cx="2174428" cy="2269375"/>
      </dsp:txXfrm>
    </dsp:sp>
    <dsp:sp modelId="{5B5FF7AA-2AF3-4DE4-B0B9-39857F11B8D5}">
      <dsp:nvSpPr>
        <dsp:cNvPr id="0" name=""/>
        <dsp:cNvSpPr/>
      </dsp:nvSpPr>
      <dsp:spPr>
        <a:xfrm>
          <a:off x="3021484" y="1593972"/>
          <a:ext cx="2409690" cy="2504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Ahora su cruz es el petróleo y el sueño de muchos, la independencia.</a:t>
          </a:r>
          <a:endParaRPr lang="es-ES" sz="2000" kern="1200" dirty="0"/>
        </a:p>
      </dsp:txBody>
      <dsp:txXfrm>
        <a:off x="3139115" y="1711603"/>
        <a:ext cx="2174428" cy="2269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811F2-3225-408F-BFBB-FEEC5F4CBC39}">
      <dsp:nvSpPr>
        <dsp:cNvPr id="0" name=""/>
        <dsp:cNvSpPr/>
      </dsp:nvSpPr>
      <dsp:spPr>
        <a:xfrm>
          <a:off x="620843" y="0"/>
          <a:ext cx="2057742" cy="141778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D1C61-A888-4EF2-ADD7-235379853579}">
      <dsp:nvSpPr>
        <dsp:cNvPr id="0" name=""/>
        <dsp:cNvSpPr/>
      </dsp:nvSpPr>
      <dsp:spPr>
        <a:xfrm>
          <a:off x="620843" y="1406363"/>
          <a:ext cx="2057742" cy="7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RELIGIONES JUDIA E</a:t>
          </a:r>
          <a:r>
            <a:rPr lang="es-ES" sz="1300" kern="1200" dirty="0" smtClean="0">
              <a:latin typeface="Corbel (Cuerpo)"/>
            </a:rPr>
            <a:t>. </a:t>
          </a: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ISLAMICA</a:t>
          </a:r>
          <a:endParaRPr lang="es-ES" sz="1300" kern="1200" dirty="0">
            <a:solidFill>
              <a:srgbClr val="000000"/>
            </a:solidFill>
            <a:latin typeface="Corbel (Cuerpo)"/>
          </a:endParaRPr>
        </a:p>
      </dsp:txBody>
      <dsp:txXfrm>
        <a:off x="620843" y="1406363"/>
        <a:ext cx="2057742" cy="763422"/>
      </dsp:txXfrm>
    </dsp:sp>
    <dsp:sp modelId="{91B37E31-723E-4C8C-8D82-EDFEF75B469D}">
      <dsp:nvSpPr>
        <dsp:cNvPr id="0" name=""/>
        <dsp:cNvSpPr/>
      </dsp:nvSpPr>
      <dsp:spPr>
        <a:xfrm>
          <a:off x="2911340" y="2030"/>
          <a:ext cx="2057742" cy="141778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C7806-BBBE-4F8A-B8F3-9866396A0734}">
      <dsp:nvSpPr>
        <dsp:cNvPr id="0" name=""/>
        <dsp:cNvSpPr/>
      </dsp:nvSpPr>
      <dsp:spPr>
        <a:xfrm>
          <a:off x="2911340" y="1419815"/>
          <a:ext cx="2057742" cy="7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IDIOMAS: ARABE , HEBREO Y KURDO</a:t>
          </a:r>
        </a:p>
      </dsp:txBody>
      <dsp:txXfrm>
        <a:off x="2911340" y="1419815"/>
        <a:ext cx="2057742" cy="763422"/>
      </dsp:txXfrm>
    </dsp:sp>
    <dsp:sp modelId="{8503A9DB-33FD-4097-9B66-F566AF212FC6}">
      <dsp:nvSpPr>
        <dsp:cNvPr id="0" name=""/>
        <dsp:cNvSpPr/>
      </dsp:nvSpPr>
      <dsp:spPr>
        <a:xfrm>
          <a:off x="5174943" y="2030"/>
          <a:ext cx="2057742" cy="141778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32BA-B160-4BAC-9E06-4383A73A55AA}">
      <dsp:nvSpPr>
        <dsp:cNvPr id="0" name=""/>
        <dsp:cNvSpPr/>
      </dsp:nvSpPr>
      <dsp:spPr>
        <a:xfrm>
          <a:off x="5174943" y="1419815"/>
          <a:ext cx="2057742" cy="7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LUGARES SAGRADOS: JERUSALÉN Y LA MECA:</a:t>
          </a:r>
          <a:endParaRPr lang="es-ES" sz="1300" kern="1200" dirty="0">
            <a:solidFill>
              <a:srgbClr val="000000"/>
            </a:solidFill>
            <a:latin typeface="Corbel (Cuerpo)"/>
          </a:endParaRPr>
        </a:p>
      </dsp:txBody>
      <dsp:txXfrm>
        <a:off x="5174943" y="1419815"/>
        <a:ext cx="2057742" cy="763422"/>
      </dsp:txXfrm>
    </dsp:sp>
    <dsp:sp modelId="{C156C051-DAC9-475F-A2BF-5B0E9FEF91F4}">
      <dsp:nvSpPr>
        <dsp:cNvPr id="0" name=""/>
        <dsp:cNvSpPr/>
      </dsp:nvSpPr>
      <dsp:spPr>
        <a:xfrm>
          <a:off x="1779539" y="2389011"/>
          <a:ext cx="2057742" cy="1417784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13F07-0B11-418E-9820-186424A0C416}">
      <dsp:nvSpPr>
        <dsp:cNvPr id="0" name=""/>
        <dsp:cNvSpPr/>
      </dsp:nvSpPr>
      <dsp:spPr>
        <a:xfrm>
          <a:off x="1779539" y="3806796"/>
          <a:ext cx="2057742" cy="7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 CON ESFUERZO SE LOGRA TODO Y PARA LOS DEMÁS.</a:t>
          </a:r>
          <a:endParaRPr lang="es-ES" sz="1300" kern="1200" dirty="0">
            <a:solidFill>
              <a:srgbClr val="000000"/>
            </a:solidFill>
            <a:latin typeface="Corbel (Cuerpo)"/>
          </a:endParaRPr>
        </a:p>
      </dsp:txBody>
      <dsp:txXfrm>
        <a:off x="1779539" y="3806796"/>
        <a:ext cx="2057742" cy="763422"/>
      </dsp:txXfrm>
    </dsp:sp>
    <dsp:sp modelId="{DFA2DB6E-8460-4CB9-8472-E36970FD920C}">
      <dsp:nvSpPr>
        <dsp:cNvPr id="0" name=""/>
        <dsp:cNvSpPr/>
      </dsp:nvSpPr>
      <dsp:spPr>
        <a:xfrm>
          <a:off x="4043142" y="2389011"/>
          <a:ext cx="2057742" cy="1417784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E3CF9-FE91-4CD8-B966-C233D27D2D12}">
      <dsp:nvSpPr>
        <dsp:cNvPr id="0" name=""/>
        <dsp:cNvSpPr/>
      </dsp:nvSpPr>
      <dsp:spPr>
        <a:xfrm>
          <a:off x="4043142" y="3806796"/>
          <a:ext cx="2057742" cy="76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  <a:latin typeface="Corbel (Cuerpo)"/>
            </a:rPr>
            <a:t>ES MEJOR APROVECHAR EL DIA TRABAJANDO QUE PERDIÉNDOLO</a:t>
          </a:r>
          <a:endParaRPr lang="es-ES" sz="1300" kern="1200" dirty="0">
            <a:solidFill>
              <a:srgbClr val="000000"/>
            </a:solidFill>
            <a:latin typeface="Corbel (Cuerpo)"/>
          </a:endParaRPr>
        </a:p>
      </dsp:txBody>
      <dsp:txXfrm>
        <a:off x="4043142" y="3806796"/>
        <a:ext cx="2057742" cy="763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37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0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16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58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alternativ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8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8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C00000"/>
                </a:solidFill>
              </a:rPr>
              <a:pPr/>
              <a:t>10/21/2013</a:t>
            </a:fld>
            <a:endParaRPr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C00000"/>
                </a:solidFill>
              </a:rPr>
              <a:pPr/>
              <a:t>‹Nº›</a:t>
            </a:fld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5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10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C00000"/>
                </a:solidFill>
              </a:rPr>
              <a:pPr/>
              <a:t>10/21/2013</a:t>
            </a:fld>
            <a:endParaRPr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C00000"/>
                </a:solidFill>
              </a:rPr>
              <a:pPr/>
              <a:t>‹Nº›</a:t>
            </a:fld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1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0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4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76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3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4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0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90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94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59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7442-4F28-4EFF-93FC-455BDDA54C42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77FF-AD16-4751-A260-5541AAB2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7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360">
          <p15:clr>
            <a:srgbClr val="F26B43"/>
          </p15:clr>
        </p15:guide>
        <p15:guide id="4294967295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8.png"/><Relationship Id="rId10" Type="http://schemas.openxmlformats.org/officeDocument/2006/relationships/image" Target="../media/image23.gif"/><Relationship Id="rId4" Type="http://schemas.microsoft.com/office/2007/relationships/hdphoto" Target="../media/hdphoto1.wdp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54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" y="6165304"/>
            <a:ext cx="313256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www.asiacentral.es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www.nato.int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3791744" y="1090589"/>
          <a:ext cx="7920880" cy="503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ASIA CENTRAL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 Valenzuela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POLITICA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9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73" y="6074712"/>
            <a:ext cx="3143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www.realinstitutoelcano.org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www.exteriores.go.es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3872656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ASIA CENTRAL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 Valenzuela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75920" y="129859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328" y="6237312"/>
            <a:ext cx="3096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</a:rPr>
              <a:t>www.wikipedia.es</a:t>
            </a:r>
          </a:p>
          <a:p>
            <a:pPr algn="ctr"/>
            <a:r>
              <a:rPr lang="es-ES" sz="1400" dirty="0">
                <a:solidFill>
                  <a:srgbClr val="FFFFFF"/>
                </a:solidFill>
              </a:rPr>
              <a:t>www.exteriores.gob.es</a:t>
            </a:r>
            <a:endParaRPr lang="es-ES" sz="1400" dirty="0">
              <a:solidFill>
                <a:srgbClr val="FFFFFF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800454" y="1158539"/>
          <a:ext cx="7880424" cy="457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ASIA CENTRAL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 Valenzuela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CULTURA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59" y="0"/>
            <a:ext cx="897331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extLst/>
        </p:spPr>
      </p:pic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CRECIENTE FERTIL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Marco Vásquez</a:t>
            </a:r>
          </a:p>
        </p:txBody>
      </p:sp>
      <p:sp>
        <p:nvSpPr>
          <p:cNvPr id="16" name="CuadroTexto 12"/>
          <p:cNvSpPr txBox="1"/>
          <p:nvPr/>
        </p:nvSpPr>
        <p:spPr>
          <a:xfrm>
            <a:off x="3584834" y="289124"/>
            <a:ext cx="488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CRECIENTE FERTIL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807969" y="2248867"/>
            <a:ext cx="3755576" cy="25872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38 Rectángulo"/>
          <p:cNvSpPr/>
          <p:nvPr/>
        </p:nvSpPr>
        <p:spPr>
          <a:xfrm>
            <a:off x="9198133" y="1146098"/>
            <a:ext cx="2014831" cy="132701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39 Grupo"/>
          <p:cNvGrpSpPr/>
          <p:nvPr/>
        </p:nvGrpSpPr>
        <p:grpSpPr>
          <a:xfrm>
            <a:off x="9285258" y="2074454"/>
            <a:ext cx="1694344" cy="728637"/>
            <a:chOff x="4268741" y="1033339"/>
            <a:chExt cx="1776000" cy="803029"/>
          </a:xfrm>
        </p:grpSpPr>
        <p:sp>
          <p:nvSpPr>
            <p:cNvPr id="54" name="53 Rectángulo"/>
            <p:cNvSpPr/>
            <p:nvPr/>
          </p:nvSpPr>
          <p:spPr>
            <a:xfrm>
              <a:off x="4268741" y="1033339"/>
              <a:ext cx="1256159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54 Rectángulo"/>
            <p:cNvSpPr/>
            <p:nvPr/>
          </p:nvSpPr>
          <p:spPr>
            <a:xfrm>
              <a:off x="4397431" y="1452185"/>
              <a:ext cx="1647310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7620" rIns="22860" bIns="0" numCol="1" spcCol="1270" anchor="b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00000"/>
                  </a:solidFill>
                </a:rPr>
                <a:t>JORDANIA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9737130" y="3150729"/>
            <a:ext cx="1743798" cy="107777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41 Grupo"/>
          <p:cNvGrpSpPr/>
          <p:nvPr/>
        </p:nvGrpSpPr>
        <p:grpSpPr>
          <a:xfrm>
            <a:off x="9825881" y="3909002"/>
            <a:ext cx="1566297" cy="655330"/>
            <a:chOff x="5735871" y="2773258"/>
            <a:chExt cx="1566297" cy="655330"/>
          </a:xfrm>
        </p:grpSpPr>
        <p:sp>
          <p:nvSpPr>
            <p:cNvPr id="52" name="51 Rectángulo"/>
            <p:cNvSpPr/>
            <p:nvPr/>
          </p:nvSpPr>
          <p:spPr>
            <a:xfrm>
              <a:off x="5735871" y="2773258"/>
              <a:ext cx="1566297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5735871" y="3044405"/>
              <a:ext cx="1566297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0160" rIns="30480" bIns="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solidFill>
                    <a:srgbClr val="000000"/>
                  </a:solidFill>
                </a:rPr>
                <a:t>IRAK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42 Rectángulo"/>
          <p:cNvSpPr/>
          <p:nvPr/>
        </p:nvSpPr>
        <p:spPr>
          <a:xfrm>
            <a:off x="3639082" y="3612008"/>
            <a:ext cx="1647070" cy="1127047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43 Grupo"/>
          <p:cNvGrpSpPr/>
          <p:nvPr/>
        </p:nvGrpSpPr>
        <p:grpSpPr>
          <a:xfrm>
            <a:off x="3945387" y="4019159"/>
            <a:ext cx="1168224" cy="1066025"/>
            <a:chOff x="205831" y="3102802"/>
            <a:chExt cx="1168224" cy="1020560"/>
          </a:xfrm>
        </p:grpSpPr>
        <p:sp>
          <p:nvSpPr>
            <p:cNvPr id="50" name="49 Rectángulo"/>
            <p:cNvSpPr/>
            <p:nvPr/>
          </p:nvSpPr>
          <p:spPr>
            <a:xfrm>
              <a:off x="339595" y="3102802"/>
              <a:ext cx="1034460" cy="6237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205831" y="3726585"/>
              <a:ext cx="1034460" cy="396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6985" rIns="20955" bIns="0" numCol="1" spcCol="1270" anchor="b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rgbClr val="000000"/>
                  </a:solidFill>
                </a:rPr>
                <a:t>LIBANO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8473889" y="5004060"/>
            <a:ext cx="2179311" cy="95654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45 Grupo"/>
          <p:cNvGrpSpPr/>
          <p:nvPr/>
        </p:nvGrpSpPr>
        <p:grpSpPr>
          <a:xfrm>
            <a:off x="8898729" y="5913096"/>
            <a:ext cx="1329630" cy="384183"/>
            <a:chOff x="5628733" y="4495856"/>
            <a:chExt cx="1329630" cy="384183"/>
          </a:xfrm>
        </p:grpSpPr>
        <p:sp>
          <p:nvSpPr>
            <p:cNvPr id="48" name="47 Rectángulo"/>
            <p:cNvSpPr/>
            <p:nvPr/>
          </p:nvSpPr>
          <p:spPr>
            <a:xfrm>
              <a:off x="5628733" y="4495856"/>
              <a:ext cx="1329630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5628733" y="4495856"/>
              <a:ext cx="1329630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0160" rIns="30480" bIns="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solidFill>
                    <a:srgbClr val="000000"/>
                  </a:solidFill>
                </a:rPr>
                <a:t>PALESTINA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46 Rectángulo"/>
          <p:cNvSpPr/>
          <p:nvPr/>
        </p:nvSpPr>
        <p:spPr>
          <a:xfrm>
            <a:off x="5519936" y="5085184"/>
            <a:ext cx="1655217" cy="104418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6" name="Picture 12" descr="https://encrypted-tbn0.gstatic.com/images?q=tbn:ANd9GcQOr5S8IC0NIEhs1TwmI4RTBYipqku-IGl9LsyAd0KD161rwR1Kt4TBa0a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37" y="1320803"/>
            <a:ext cx="1498215" cy="12679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2688" y="6284833"/>
            <a:ext cx="28856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CIA FACTBOOK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/>
          </p:nvPr>
        </p:nvGraphicFramePr>
        <p:xfrm>
          <a:off x="3431704" y="977762"/>
          <a:ext cx="8640960" cy="547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CRECIENTE FERTIL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Marco Vásquez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2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4104154" y="1090589"/>
          <a:ext cx="7293926" cy="503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CRECIENTE FERTIL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Marco Vásquez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POLITICA</a:t>
            </a:r>
            <a:endParaRPr lang="es-CO" sz="3600" b="1" dirty="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2688" y="6284833"/>
            <a:ext cx="28856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CIA FACTBOOK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3872656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CRECIENTE FERTIL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Marco Vásquez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75920" y="129859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863" y="6044074"/>
            <a:ext cx="288562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www.actibva.com</a:t>
            </a:r>
            <a:endParaRPr lang="es-E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800454" y="1449039"/>
          <a:ext cx="7880424" cy="457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AutoShape 4" descr="data:image/jpeg;base64,/9j/4AAQSkZJRgABAQAAAQABAAD/2wCEAAkGBxQTEhQUExQWFhQXGBgYFxgYGBodGBsaGhsYGxoZHB0aHCggGholHBgaIjEhJSkrLi4uGiAzODQsNygtLiwBCgoKDg0OGxAQGiwkICYsLCwsLCwsLCwsLCwsLCwsLCwsLCwsLCwsLCwsLCwsLCwsLCwsLCwsLCwsLCwsLCwsLP/AABEIALoBDgMBIgACEQEDEQH/xAAcAAABBQEBAQAAAAAAAAAAAAAEAgMFBgcBAAj/xABIEAABAwIEAwYCBwUEBwkAAAABAgMRACEEEjFBBVFhBhMicYGRMqEHFCNCscHwUmLR4fEVM3KSJENTgoOT0hYXJTRUY6Kywv/EABoBAAMBAQEBAAAAAAAAAAAAAAABAgMEBQb/xAAnEQACAgICAgICAgMBAAAAAAAAAQIRAxIhMRNBBFEiYYGhcZHwQv/aAAwDAQACEQMRAD8A1tl2bUQg0IwmLb0YkRSYD4XfpTgNIApQpAdBrtIJr00DoXXJpOauxQFHSa7SK4VxQFDlcmmwqvByiwodr1IKqbdxASJJqXJJWwofoLi6iGlQSDaIIG43NvemnMWTppSQZtJk1x5fmwpxRosb7ZItGw8qXQSFEb0+l2tMXyoS4fBLix6vVxKprxrqIO1ya4TTSnaB0LdcgVHvqJ0ohbtMKXemFEe5mPvTCkK/X8qlVqi9AOYgj4d6YwBWDUd9zUfimSCUzUuHF+tNd0bknrRbRRXHUqplQNWheFEaTtQq8IOUU7AgEg9fnXs9Tgw45eelIODSdt7xrRYEMdKN4Q2Qs/4fzFSDeAQPX9e1P4fD3sNuXWiwLilmlhulCu1BmcNerijFNuuxQA4pQFMlYnWhXsWk3BppOLGu9OgJEGlBVBtYoHeuF8TQOw5RppdCqxXW1NqxNILHXHCKQnF0yrFBVtqBf1sbUDJF7iSUidYsB7/yqMViitUnfbl0FQGIxwW5EykW/KpTCOXA9a8P5nyXKWi6O3Fi1jb7JphvnRjQih2r6aU+2a5sSt8GcxZ3rw9a7Neg12+F+kZns5H8Kc7/AHpspoYqgxzrowZXF6MlxsKLkmvKUP50Kl4HyrgeA6V6BND6BNIXbUUnvqYefmgKG3nb/h86GKxFJdUKYIN6AFl6D5U33/WhHFm/650kTv8Ao60FUEu4g3t8/OhV4rSuqjfWmFRTChbjxrpciP1502F+VCvrqqAOL/I60Qzit5qC7011GIM6mk0OjVga8aE+vDTfauI4giYJg0qMTmMUrYGIuaj3McRaKmc4MiagOIggkCaBgTzt5Fr/AMaY+u3jpQz7pB035U2XRv0rRREFpxp5/o0r6+ajwB1pTITafcmigDl45ROlJOLVTDnOhio3/r+tKKQEicUf0KZfxxCFGRYH3j+NMoRmFv1rUP2h4qy0haVuISrLOVSgDEgaHW9Z5OEzSNWM4V8W1Om3lUzg8VM6/qaz1rtVh0i7gPkCfwFF4ftqwIjvDpo2vTnpXzs/i5X/AOWegsmNezV8Fi7Hz/hR7OIEgTzmspw30hM/7N83Js2elSGG+kRiR9lib8muen3vKs4/G+RHqJE3ifs09KwQDNeL4G9Z8PpCw6UglvFACblkn86Iw3bhhaQsN4mFCUwySCn7qrHQi9b18pLiJhUPsvKnhQuPeGU8xpbcVTz2/wAGJCnShQNwttxJFtLoj511Ha3CuWRiGlG9s6Z0G0zr0qd86a2i/wDRcYQ9MsIe515L36/KoxGIBAIvNe+tCetfQLo56ZJ/WDGu/Lb3ryla3qOOKrreIBoEEunnrT6FEpsm8fo/hUc87OhvqD6zHltXEYsib9PT9b06HQTjEwZoFc6AQKU5ip39zQ/fmihpMYdUSdDSc36vRC3hPyoR2DptNNDY9n32oN6uqxFx+vOhnXZ1+VN2hcMbW7tSEu0hwiaW2Ab3NJsZormLSq8gef650LiT09R6VVuNcSW0yp1EfE2INx4lpSTblM+lH/XSq06afOqowJNeKUnRR8vyod/HLOpoFWLgnU/oU05iZGn8KdIB1zGc70K4+OX8qaUuYjn86SEmdL1a4BodD+9LQ/8A0qw8BwKSkhSZsPK/Q3mhePYUIICEWi6uvKo3V0PVkcXpET+VLLelMKJEZhE8/wBdRSlYuBHSqEKS7EgVUPpCZSpDSgAVyUzAJgi4k7VYnn/15VWe1C57kblZMW2F9dKiXQN8FAwCYtMXgRAJnbTej8HmUv4yTE2JBAHUawPaKDYsTpGaRdOugPxdTRuETlVmzC9tRv8A05Vk1ZKZKvkISFBROYnKZUSR4QRE6jSOgqV4GlBQha1DLlIkFRvAvY/CkXmJ0qFxHjATmSANpkRyiBFxOs3qV4a+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/CpRHbFIIK8O6GzHjBBPpICTfbNWnQbl9Q9O9LDtVDA9q8MtKjnU0U6hYFxcyCmRMDTmRUw1jWyJDzZkII8UfGCUax8QBiqTHaZK/XDpTQxHL9Tr86BxL7aEKcWsBA1VqOUW1PQVH4btDhXB4XwDMAK8CvQLixo4DaibVi4868cVN/lvUDiONMJKklSsySZAQv7pIP3Y1HOKYPH2IzFRTePEk667SNKToexPnFf0pBfmq652oYzAAkp1zhKoBvAiMxJ6A0092jagQVETfwKEWJk5gLWotBsWIPSfehFYsTHpVax3ahpCZSc5J+FOo6mdBUK/2uX91sDzVN/Sm3YtqL8XaU05ArOx2pxCklOUZ9QoawLnw30E0jh/ah5ucx7wED4iLeUUrFsOu9pZ2UpJVmyqiAbGdTfMPnScT2iCiFFKipJlKiRIuTqNKglrkm2t9q8kxfexE/zpOCJ2bLS12zUQM4VmCYBCyZNhmVoSbH3qawf0nOoJH1ZLqYGXOYVaZBypIUPY1TMCw4qVItBCZ0ur8o5U48y6J8cpG+Y3kDQRPpUcJl06sv2G+kdkz3mEcQbZVJI8R3KgYyCY0KtadX2/wwHhaWonLuNzceOLj2POsxAO6jpMTHzvGnKiVOkIBKPDafDbXmOfzptvoEa9w/ty0kFRS4gEZhmKIJ5AoUQD5ka1CYvti86VrTjsK2M5yIWkHKna85s3P1rN3cKpzxNtqKQIJAtMT5ix3mkHDxZQUFDUQPzNCVkt16Lzj+JuOHMrizOaD4UpyiOngPuTyqMXdJCuIBdh/rljT/AHD1qs9zyn5T03pwNDfN7D/q52puLfslyX0iz4bDMlSe84l3aRuFvLI6ABoTqbkirRw97g7QGbFrfVrL3eqAteEhuB7msxDA/e2/Z6T97zpfdjbNv+z6b0afsW30aYriPCvuutCeTLsfJunmuOcMTfvx/wAp4/8A461l3cD97mLJ6ddZpeTor2SRPvy/GnolyPyOqNUV2m4doMQRHJp3/otRuC4/w+MwfsQIlLkxvIIn+NZAGxmFliDyT0661NYIDu05kOX1yoSRpqJIM0KC7F5TSlccwChZ8QbXQ5/DlShxjBBIH1huBEShzQafd2/AR1rOQ6R4YduP2E6i3PT+NKXGg76Jt9mknTqq5mk8abH5ZGh/2ngY/wDMt/5FxI/3K8jH8PJhTzCvNChz/wDbrOVtT917Q/cEA++kfhpTqhecrs6D7NOkD96xubfzprGHkZZ+I8E4YQe6fYQqLBbZUkeyQelyaruI4MkynvcEU80FST6Zk2sOVDKEx4XNDo2n0+97/KvBnMfhd6nuk6AX3o0X2HkYhHAFIB7rEM7x9oBImSkk7enKkO8FdIuWXjAlIebzCJ0KlzAP65uJb6OTF/sk6nU6301p3CtAFWVK7pULoA1Ii2bl+FTr7sFPnkTi+Hq7hKA04pQE5QAtvNzIQoweoFQikd1lKkpaVzU2oKvYmFJmfLY1PYljOokg3n7npzqB7RNlBbAkjxaiP2TzjelFFbckbi3nFFRUsmZkgxmzXVPnQjq9LmYvJt0iBypXtvTS7WitEqJsdZxBQZB97jQiY5wTTRdMBM25UhKq6RTaQCgsaV1ShHX5RTKhXpNJCHUYgpCgD8QhQtcbUhIrgBOlKLZBjQjUTVDNS4X9FaVYdRcxAOIBJCUEFqASACqJk/tRblReN7PYXAYdg4lgLU46GZSG1mVEmSpSSIAkRqYFWHhfZ95WHSpxwF4LzFQWYIS9mA0Fwkr6A9Khe3PZx1OEaS0C84nEoMAzCB3xRqbQFAE8z1rzllcpVJnZqoxtdjXDsbgZdCMOs5MSGIytARCyV2RoAhXh1uKi/pG7JPYZ0YlloO4dSSSkJUQ3lgnMNEgg2IgWO+p3ZPhmIZ+sF5lTfevB0FZRASCbWUSVHOfQVobXHQp0pUAlk+BKs4Sf7sKJiAoAKlNjO9NNQm66FJNxVnzThMWttWZJhQ6D8D5U9iOIrWgIUSqDJJOvTyH51pPE/o3acfed+tqIccWuG8OVZc6irLOfadaf4bwdbaRhmHUApUZUpAznMsGVJIsSCRHImuh5oejKOKT7Mtw+NImcpkz4gk7dRO1OLcnxEgE8hbTkIrW3GHGyEKcbzEAQSnxQUXju4uUq/wA56V5HDHRBhkiN0p5R/s+d4qPOruivBfsyVp+AcuQ7mQDp50Yp1cAhLfiTm+EWAJB/A1pLqCoEhDKkixCQ2og5l7BOwUi37nWljg6wEqLDQTaAe7kSUnL8MC0jrM0edd0LwP7M1S5mSCAjNBN0pAEEiJjy96605ZUpbzCdEgpN0jz+9WkucDUYlhnNlicjesQLf4r+tK/skSQcMyBJtkanLnBjafCI8/ajyr6H4GZu0tSiod20CElXwagR11vTLr5NihAsCITB/lNaVh+CynMnDNCQUq+zbucqkqHxTGYJI6A9KqvbfhSWXGAlAQtaVFSUpAEWykZTrY6mrhkTfRlkxOMbsrayAdR0F58ztHrVwwH9zhwltuSjMVKbKyYJ1i9VkAd2fCnQwYGbNmtfWrVwhB7psXnujb/ifKrlyyIquRDWJsuWmsyFBGUN/eOkSQYMjamEYtRUUKaZSoDP8Figcr/F0pWITKnwDl+1bAM6HIi+ux6bUDw9goWUqVmhhdwTHxCADIkCfnpWiiuCHJ2F8M40FvpbLTWVSgkENiYmJN4iAbjeuY7HZXAvI2UJBTGUTrAUUz4riJtvQHBiTiWPis4NREfAAB/knbXzrvFGzLhtpl6z3qj5xUyVS4X/AHI0/wASR4zxLuXciWm1RlklA0ITax1113pYxKygKbbZJgKHgA8JkpSb/FHpQXaS77kTtpofCBJ8on1rzrAWhg95lyIatMkwDYXsR+dGq0uvoTm9uw/DOFxIUhLfiBN2gSIMQcp5+Wm9BvPksoVkCVd6pCsoj4QPlNFcFeSGUhSkpOUxmUAPjJgSbelAcQxCe4kKBH1h42M2lJBttrFTqlMpu4WAKx2UEeEZspvM6BVr9SPapXs72fZxxIdfLagSlCUlGZUhJBAWb+IkW5VVnnkK+8JhMewB1HSp7s3g3A40+mQGnELXeCQhWZQRAk+EH3om0uuBY4u7or/EsKWnXmif7txbZP8AgUUz8poYGYgAEfkKs/abgRKsRig6IU64stkeNJWorCDlUb5Viqn3ok7HrrTi0+jSUWuxXdcq4lqRMikrWJF/Y0rN86oz5CnnQEBGUQIO/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+2UeUTR+DBXglKJumx55ZI/r5UxxjDLxLhWhJNoE9J9P6V5nAr7ggpKXARtNpVPQzNEZKVCcWhfD1hHdyAASsaEKICyCDMaTvTPbILS6pJsjuZRB0kpBUNfFBI8q4+2ciUiM6cxnKoanNoRaJ0rnHUuLnuk5sjQ7xSibJKUKkbm4NvOtV2RJPUL7GvrLZbJKikKKCTJgKIgk3MW/lpVY7N495zH4oLcWUpPw5iEiFQLaGBzqQ4ap1IRlzBZQ+QQfvQVJSL7kix5UB2YZU3xDGF5JamD4h1kQRa4vIpx4UmyHdovHD8NmS26pUEBUQfD4ozSBrpadL03xnhbDzrJW33iglIM8shsn9kb+9O4HCg4dHiWhRTBOdWt5tIsYp3EpyuNJ8RSm9ypQCS2neZFyfepUvy4La4Kxjey7AWClpIT3iABlE3Lc+Keao9qujPZHB5G5YCiU7yfYExVdxKSHLNkpLqFBeVOWM7d5mdAb/zq8MvnIjIpJMG28E+dVOf7IUU+CFwXZbBDvB9XSR3gmRoMqbRPnT7fZbBjEEfV247omClMfEm/tUrgUyHAZGZwaA6ZU31I50p/N38iYLahJSdZFrdKSySoWisildmsLmanCtDx28Cb+BQ28yfaq1jXsH9ZXhBhUhYUoZg22EiPFtc2EetXvGggtEzAX6xkUbD0NVNfZF9eNViklJQpSiBmuUkKSLRrfntTjKX7Fqq4LC/wJgBQGGaAgz4EW16TensDwplLaB3DX92m+VIvFzMU/j3gFFNyYmOY2mBETOvKl4d4BCZCvhSIEjQAECNRO9GzQ9URvC+GNlpuGkXST8IH3j0vrQ+P4a2cG8kISJ77RI08cj3NSzSFIbQlfxJEGDzM672FD8QQRhiIuSuIvIUSRpvBpW7AyLstwwNY5ECPATbkVND+NTjDwDSpMqL7xTOuUIdnrlkp6XFGYDhy/rjS8qh9mUnMkhM5sx2/dFuZqP4x2fxzWIQWUd+3Ocn7MRmUoONwtdwpOWD1ovb2OqNJ4ZglNsICEpBKEkiBBOUXMCSdr0GzhHVIaU802FlCc4CcwCiAVi6dJkVLs4jQaRYeW3yrycTfrNxUbDqmVnH4JG+EbJJi6EfmmoHHdnGVqQr6u0IVmWAyjxDKoEfDYSQbSfCKvfaDCqew7rSFFKlpgKSrKpMxJBF5jlSOJuNIbUtxIIQlSleGVQkEqiBJsNqcW/TCzOsV2fwn/pUEXulrXl8PLlbWo/FdmsEP9RlJ2kpjmScwrReEvYXEtrUylPgVkV4YIUUpVy5LGnWvHAgKgSE9CZk9Kq5fYJRZlK+y+EJs2of8RY/HamcX2Wwkw33hAOuYx+tK1F/h+sE/o8qhuJ8LcaTna7vOpQB7wKMCFWBSZF4tTUp/YaL6J3huNbeaDrRBQSoAmL5VFE2m0g1Gcba70ZRBQQoKTmOVUxEiIP86j+DuO4doMNJBSCtQUoC+ZRWTrp4iNNhRGd91M54JMJECNpEAAm29c0pL0bxTAeAdnjhMWXEeNgMqbQVKTmQVuBxSQlIgJ1jzqyvYgATYedqjEsR8RKpkG5tEAfetz0inkM9bAzJi0zN7dLU5ZbfIljUeiK7S46GFgLgrISMoJglQF+mpnpSGn+8cUo3GY638M7Gdf415ASM05jlccOaTHxGLTMchpUjhWkG4KrCCDef3v50P8lQLuyS4cTlOwjrry63r2IWmUqUq2iyLkgZogDW4+ZqNLCVyAopuRJi0yQLp0vSmeGyUpSrNKwVk2ypMyBCR56VK46GwHA41YdCe4StJLhKgfEfH4IEbgzyEETpTDScU26C8kobW6EtzEKT3IgKGsSlR85PKrzgGwh10gCClvKQDGVOaRyzSZJ6iqn9KGIjCodAIIfbiFHNOVQ0mNtPPnFa45XLV0ZS6sgBxlSOGjEK7sYkZoy6SFLSJBOtrjpRnE+1jfcMugAvOpbcUlWmQKQHBKud0g+u1VDgGX60v6xfDOKyLVyUS4EaCwKgTMbialuNdn8wUtKU5VtpQ3BulbmUBOT7qFKJVmGmY10axTpkLZrgnOE9qUOLYSQR33fLumAEoPhA5+HfoaFwHbXvsQ62pjKlORCdSScwbyqgWUrKkDYGZNUr+yVfWGmE5iQgJXeNUkOgZrQF5+phUVdsBwBhvDOYgLW26WnVESkAFpZA8RBAOcJiT5UaQTC5NW3QT2a7Uh4Yo4pIaZZQw4CCqZWlMI1uSdAL3ip7tDxdaPqrOEQtwPtu92tEGAEoWkhcxfqd5qr4JzDu8Lxb7bfcqU2llZUtZCilCCkpnqY0tAvRnAe0hW7h0Pk54CWskkSCUKXIFwoDxJ8OUZf2rS4+0v4F/lmjYnEIC25JBKylGvxFK4n92x6TFDcY4yjDpSt1UBTiGhqfEswNvM+hqrcR7bttPPokLShLWVQHhCyohxJM6AQZMQRUd227SJWHmQ0ohgtvIctlzNhDoEG5mSLCLi96mMJNpMHXokvpBxriMRwxY72RichCTAIXlBB2OkTyKtJqxu9om28WjBmy1NFxJgxGfKB5k5vaswV2tVizw5biVfZu53SNZAcldhEZUFUW0PKrqvFhWJw+MaHfAtlo93qEOkK7wmD8OQ26mrlFqk/2SueUSXFscpKcYtFnEt/ZqvdQaJEBQgQvYa1R8P2rfcxODSX1ltYw63xYZFL7tJR4ACRmjwwYLhJgWFn7d9oHMIy0tpIWVPtoINjFyoa3mAPWaD+k0D6u2pFltYhtXKRJSZIExed7ga0oftdlSRewkGDOm4pJ6E/L0qjK+kJkOlsiMrryFCLwiA2oXsFFQudINH9mO0KnsF9YfTlUC7mAgeFEmRNoi09JrJxaVstNMkOEcZ7/ABOKZyFP1ZaElSrBYUlRJTG9k25KnepcqI3/AKe2tUfsfxIYhTrqcyVhxK1pSsQo92WxmMeMACRponlVsOOVBlEes+9h+dKSSfARTCDi+igdxH8qp3a7v1qxCmnHEg4PKgZSUlwugwPDclAg9DVjHEVZvgB5kLm1JVjCRdsx78hQnRbjYa3iDlAJkgC/O1yQOetDYtvOhSJgKSpMWNlAg6ihMTxTuwpSikIFzIiI53tVCxf0pFCigYfMk3H2hzAE2JBSYkXy7AiqjCT6E3GPZoWCa7llLYuE2neAABMbwBem1rUT+7PpoY66kGs0w/0jPBsgtZlBclWZIBRc5Yiyhpmg+VHf95bCtW3xfT7IjTT4gavxzJ8kC9KWZj8vlQXGsQUgRJIIHyPpsKqLX0jYeTm71AvCsoVPKyTI38o9aRje3uEKRlUuZ/2Z6iiMJJ9CeSP2XBpwASN5AFieunPnTK8WrKcoMzY+XW4qF49xcYdAJSVgkJPLxHLIsdtqadxKj8SwkTZOZM25faJn29K4lF0jrbRNvY5KUkgFZ1Ijw6dAQYvaorH49bn94rKNx4AAB0Uoz7VF8QH2SyNQhREIBvFr92o//KieGsOraaJC5UkK+8mJ1kJWje2+9aLEkrZk5XwSnDUBA2ykySVeG9rG0aWiBUD2B4utxl/v3CrKpIBVcgK09JFWnBYRYQQpC1zbVJHObKkDcSSaYYwaEEqSxFozJEgi0gqE6+dUpJJpoNbadhMDNBSoz0tKTGvO9h50YxJU2W5s4mSRBi4M5oJF6h8bkUoKUSFAgwqRdJkHUe1wa5gsUlbS050qAUJyqJIUpRlJP3YEQJ9qzVUVRa++hx0KIhIby3MQQszl0HiUoWJmBOgrPPpI4tig40nDpWWspzAtykq87nReoI1NWNGEBWlRccFxBDioKYAGabTJ0HIUviGBW7BQ6lBAE+HMLTp4gRM/hVQ/Gey5IlG402Zli8etlLQCXFLQlBUlQWEhaUkq6HxEmd5mmeIdpkIdQcKta2ykJcbfSLlPhAMGFD74OoI8hWoYfhbwVmWptYj4QXE7a2J/OgcVwkqN8MlSei0qj/mAbV0xyR9r+xZNpVz/AEZqO0SipThGYJAkKjMoKKQAogbayZ2qKxfFluIUFEyVEiIACTdSbATJCTf9mtVd7OM3H1ZeUiD4WicsAwSlVxYH0qNb7GYVZu06kRrkcidvgNarLBejGcJv2UNviLiGcubw5gkjW0ZhY+Gbq2o1niiUKShxasiYIKIkSUqJSdQcoiJNx1q0YnszhESkib5vEXU6WGsRrGs1Gu9lcLP94UkyMocR6iFJJEdTT8sP2JRmvZX04yQUT8akybz4ibi0EGd5N6JXiCtRCllaJLbZcWMyQvKEqcBHiTlg7RAuIirBiuw/eeIPGwSAYQYCdNCI+VB4vs48Hwt1YXnUnvDkvCSIAN8tki4i1NZcddicZgisC7hgAkKQtcoSkpDmcKa+JuEmFKzKTABKc9zT/ZbjzuEQ+5opTJZbBiziFFQKk6xBXG0zNNP8OxIxJebICkuFTeaQoEzlgKTFrW0qOx3C8Q4tayiSpaleBSSAVEqUAJ5kGq2jJdkOMl6CD2jxBbHe/aAuJUha5MKQFKyg6SSsEm5561MNdqHyHlPuJdRiQpCwQEozBtOVUhPhGiSJPOpl5yOFYQFIU6042VNpELORRPiKbnTlbP0rOsa86pbq1NqSVrUs+FUAqNxcaXMimlF8obbqnYZjHiC644Ehf2icsEKV3hueWWMwE7GfKZ4jx1xvDd22sd06VITKAkJKSyorMzIIzJ0GhO9U/wCsmFSZURlGYSAOk/CdRbSTXFO6xdJ0zQSPynyqtE+yNn6L/wBheI/UsU4244ju1lDWZC8zcoRmUpJ+9CsiTyznlWqoxoKQpKpzAERuFXB8oOtfO/B2wolMFRhQQAJOYp1EXkWNTPZ7tk8y6wM61NJhCkHKZSoyALTYmRyvzNZZcWztGuPJqjW0doULxPcCFGFXBmFoVDiCNiAQb9eVA8e4i42/gkNAEOOqS5Ob4MsqkTsJUPLzqjsqGBfx+LEnKotNEyQpaikuFUc5nUamrUMUh7ErBcP+iupUjaczRSQowSblWkVjKCi+OqNVJyVew/jmKGRaElsLOQkLPhIKiASN7pI12qKV3ZGZaMOtRIEJImbk2vuarvFMehzihzAqCEgApvo2okAAGRJFoqcVgkKSFBKWjaFJSkmSQDqkEkmfbrWc01wVBp2LHD2CRDCBMk/DM+VhpTX9mYUgAMSTz/rrXXcMpIKQ5mMRoOVx8Wp50pzCDw5SQAACSSRIyiCSdTaslLIaaRAV9nMICfsjMCxCjfnfemneyuDUY8Q31V+GapJpSwkwElJ6EqGvtpTTjbgGZMaxPz5UeSd8NiWOPsAxLKnAAE/CtKgUhtc5VAicih62qTw/eRAK5uYJdAV0+1JHsahOIvtrNkpWZ0CmXFH0cQD6TUzwBMKIyZfAbd2lB1G6FlPyFayj+Io9h/DXe7khKUk/etIEanyMi1707hOIrPjVBItCSRmiZgmSRJ1O1qBxuUmAFa3ITqLWPMSB7UH2j7QpwoTCM6lRlTMRzJMTG3WsoKUpUi5OMVbLI5xQLICypIJAyk8rn4bz0jnUxw94kSgZBbxHQxIygJvtoqqv2f4o3jG86bEEBaTBUggexHXerZwNlKWtzBUNQTciY5b0pbKVMVxatDrrJylx1xOQC4VAEc1FRsI9L1H8R7oMlYsFLQoKSqQqCm6YOkTYdazf6V+06n31YVCoZa+OPvuDWdiE6AcwelRnYXi7iCtgKPdLGbLsFBQgjlOh8xW0/jvx7WY48yc9TSzjm1FRMDInOowYi9ztEA+1ISiACYSTOqrX5qAGnprUMnFocU5hisFZbIWmCPCRJyneJkxzqQ4WsqcUCAvwmx0AlImOYA9a5V6TOl1fBIhzMJbWUxqJkX01vEe1JZffuoFK7kGU7dDN/OinHC3hcxlSirKVAGbGN4sIiuhaenpO/UdKblyTXsFfxBUSABMZiJixsJ1sSCNDT+GUVpJSAkAoSblU5iAIt1nTauOKA+FRJI0J+fWiMPiUpQskLMutCVG3iUIgTNjcyBT2E1Ssdd4eW8sLlc3UU5viPhiTAidbmhX8AVBZKUyZhJuJm1x+NWDPIBNtbbwNNPKhFKAIAJslO/ST5b1MZcgQDvAWiB4Lx4gkQJjmOXnNqisT2fKnAWnVAiSAqFAzfczvzq3uGSTOlxeLenrSMO6kuABI+8TPICI9SU1upUS42VNPBH0KH+kJIMTKDNze5n9EUzj+HP6BLazaZMAAT4gTN6unEUISogAeKCT/AA5aaVHuBCTtl5aR5c6pSV9C1pFPW282PEkFQi+YaneBAgQOU0IvCLFgleVRAMSViNTOY8/wq4vpTlnw2k3O3t8q7icEmAoRMaWm+16W1ehalGxeDcSlKcuYxckjSLwVJg/EbTsKEeSjNlISVZZylqSTF9NYqxcf46hlBQonMfuixGwuDWfnjTic3jJChCgZ8/151vji5KzCc1F0S5KWiFBKG1JCoV3ZQoymLXvqRYb1EoShCkKSG5SoEETqLgwdRagsRjnHCM5J5T5a0NvOtdEYNGTyfSJ3inH1vIKVZSkqBMAbQR11+VO4XtY6hxxYQgKdKc0WmLTr1Jqvl8myrjrXXmQAOs23peOKVUV5G3dli4dxTvsaFqRlK0ZfCASCLggRqYA9auAtAVKQMsJAhI5WCbQfaBVA7MNw8gkgWVuP2edXkoUrUgyAbc/8p238q5s6Sl/BtifAbi7Ba1KjL4jOgyzeQRaIEaWqJZ4uHlBtspVAJtdV5/ZVoJnTlS+0DEtLCRctqskE6AmBFVLsU2RihMohBJmU/eTapjBOLk/Q5TakkaGfDlEC8k8oGgPW/wAqj8SkLBCRmhV0uAJubzZO2lFNoGYJkERKlEg3H7Mi/rtTWEVlSEgkJjkdeUZeVZI1I59hSQQHJGnjQhVv8oMXp3s6kh4lXdXSQO7TlOqdbxeiFYJSzAGu+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+K5IxYlC2174Kyyv8A8XJIE5SegPci/wAqV2BdKuJYwagh0gEmP71O3katKuEJzhYELAMKgZr2ifL8af4XgcroWMpBSUmwzaj71pFqayqqr0kJY6f82THGFHuBb73kCJ+ftWbK4o8ni/dJWvuisDJsfswfh0F+VaficOe7y2JvItpbqJqA/wCyrf1kYoIUHQoKCpJAtGkkaWpY5RjJt/Rc4uSVP2VT6P8Aiz+KeWh5QWEt5rpAM5kixEbnlWjhpCmvGCIeaiNZzIAJ/dgmqjwPsq3hHlqQ6olaMuVQEiVJMymOR23q1rTDWXMR4085Hw/lNLLq53HoMcZa1JknjcSAhYBA2J0tEmOdR+IxASFHWAJsZ0GwE0g51iJtGpEK18zy5elRPHcMsNlSG1LVEwF5J5XkEDTl61jFNst0g9WJSvxbbbz7npQXDsSrOoBRBy2IJFpHLyqC7L4TFAqDiXEJJkAuoWgTe2qs3UnerG1wxYVnuUxsIIg6m8HetZRp0KMrJJb05STJi83m+nl70LiDpZO2sz6fOnV4dYjoLyY39bULi0qAEpudwQdN6FYwDiYGWAJmx9fXrUZ2l7ShlsgpKSomMpn8QPea7xF5VsyVRmAmLa87iKonazFrUpSdW0kJBgbSNfOdLVrihvLkxyz1XBF8X4mt9ZUqBFrC0bVHBV6IxOIzAQkJ8IBjeN76UwK9BKlRwPsWHIEGkrN6Qo12mB0qrpVtSVJ1rhNAhbeIUkyCR5Va+ynFyVZXCrL+0ZhJI5iwHnVXwaE505zCZBPOJuKvnCsU2RDQIFidYiIgnnbT+dc/yJJLo3xLm7JFnFNzCMQi6rwW7HcnenBhAF5ozEHNIk3ObYWjw0iMplOUSbzof4mhcXCSTkzAgEZUpzGM0xM808q401Lo6qoPWhYlZQkjn0t+7MWpSY0t/hge/wCudDtoET4hIglJUFi83CTf09qcQwLEKWq1j3i7i15npUukMkcPxJFyoKSSJnWLTPhk/Ki08SQogBSRtrB9pE1n+GdUVYolRkRFza+3Kp9JzJTmvKFTN5t1py44KTLOhYPnp+raU+hnaPK/zqitvKQ4kIUUjkkkD4nOVXjALPdJMmec3qPdFXQ26iDBjNyHL866xhxGtztF/wAKk3hvvAoZXxetNqilyd+qpMaW5CjEYYmwTtzINeaSLW2P4Uc2LfrnU0JsDPDzPiA11P8AWnBg0yY0jQ9OU1xRufX8KfxdkCLeHb0oRI2hCUgkiTG5I1pp7FlIugweogDXa9IdPhHp+VKSkZQYEzrvTFXFkHxrjWFbCS9MEnKEpJVaZNzMaUjhvafAqgd6BaftAUmfXwiwiZmsw4g8pb7hWoqOYiVEkwJgXptvT2rrj8eOqZyS+RKzc8JjmnAO6WhdhopPmYA3vR5bSYIJ6TpPtpXz06IKiLETBGovtRfAOOYnvkj6w9BULd6vl51M8GvsIfJ25aNyfYTabgkCxHnyEAflSlZdr87zzuKhuCPqVh8OpSlKJWuSSSfc1IrdUCmFHTmayo6E7HE4gJkpF97fK9C4zEpkZgDN9f4Gwp9wSm9/Fv5moTiSRK7aRHS1BVexOMUkkzadRA30F9Ky/t2kIeCUWTlBgaT5DetBwt0qm8aTtVN7WJBU+SLhCYO4uNK2wL8jHO7iUdRrk0pX5UlNdxxiQL0oV6uJoBnVGvGkjWnDpQOhKF1JYHiriI8RgEeHUHXbnUbsKIaH5flSaT4Y1wXLg3HEukNknObAEcuoAGg6aU/xbGhkBZBUE2tEGSOe9qqXZ0f6S35r/wDqqprtSfsz/iFcU8MVlSXs6oZH42/oM4ZxxLqsqMwWAVXFoGuh61JuORcRfUGQPO29UzsqYft+wr8RVizmAZNRmxqM6RWOTlG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FFFFFF"/>
              </a:solidFill>
            </a:endParaRPr>
          </a:p>
        </p:txBody>
      </p:sp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CRECIENTE FERTIL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Marco Vásquez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CULTURA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IA DIAZ SANCHEZ\Desktop\aspectos politico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2000" cy="62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43472" y="1052736"/>
            <a:ext cx="9828584" cy="2667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ASPECTOS POLITICOS</a:t>
            </a:r>
            <a:endParaRPr lang="es-ES" sz="6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7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84834" y="289124"/>
            <a:ext cx="510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TRANSCAUCASIA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TRANSCAUCASIA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Karely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Contreras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124" name="Picture 4" descr="http://www.tutiempo.net/Tierra/i/banderas/aj-lgfla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8853" y="2921000"/>
            <a:ext cx="1627068" cy="100249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3748853" y="3923493"/>
            <a:ext cx="162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</a:rPr>
              <a:t>AZERBAIYÁN</a:t>
            </a:r>
            <a:endParaRPr lang="es-CO" sz="2000" dirty="0">
              <a:solidFill>
                <a:srgbClr val="000000"/>
              </a:solidFill>
            </a:endParaRPr>
          </a:p>
        </p:txBody>
      </p:sp>
      <p:pic>
        <p:nvPicPr>
          <p:cNvPr id="5130" name="Picture 10" descr="http://images3.wikia.nocookie.net/__cb20100901214820/althistory/images/5/5a/Transcaucasian_FSR.png"/>
          <p:cNvPicPr>
            <a:picLocks noChangeAspect="1" noChangeArrowheads="1"/>
          </p:cNvPicPr>
          <p:nvPr/>
        </p:nvPicPr>
        <p:blipFill rotWithShape="1">
          <a:blip r:embed="rId6"/>
          <a:srcRect l="1095" t="3337" r="880" b="4895"/>
          <a:stretch/>
        </p:blipFill>
        <p:spPr bwMode="auto">
          <a:xfrm>
            <a:off x="5519936" y="1628799"/>
            <a:ext cx="4464496" cy="3960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9840416" y="569318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0000"/>
                </a:solidFill>
              </a:rPr>
              <a:t>ARMENIA</a:t>
            </a:r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18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9739338" y="224420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0000"/>
                </a:solidFill>
              </a:rPr>
              <a:t>GEORGIA</a:t>
            </a:r>
            <a:endParaRPr lang="es-CO" sz="2000" dirty="0">
              <a:solidFill>
                <a:srgbClr val="000000"/>
              </a:solidFill>
            </a:endParaRPr>
          </a:p>
        </p:txBody>
      </p:sp>
      <p:pic>
        <p:nvPicPr>
          <p:cNvPr id="5128" name="Picture 8" descr="http://www.33ff.com/flags/XL_flags/Georgia_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39338" y="771593"/>
            <a:ext cx="1857388" cy="13811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flagpedia.net/data/flags/normal/a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40416" y="4621616"/>
            <a:ext cx="1571636" cy="10715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74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154153"/>
            <a:ext cx="3218689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400" dirty="0">
                <a:solidFill>
                  <a:srgbClr val="FFFFFF"/>
                </a:solidFill>
              </a:rPr>
              <a:t>http://www.ieee.es/Galerias/fichero/cuadernos/CE_156_Gran_Caucaso.pdf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/>
          </p:nvPr>
        </p:nvGraphicFramePr>
        <p:xfrm>
          <a:off x="3431704" y="977762"/>
          <a:ext cx="8640960" cy="547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TRANSCAUCASIA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Karely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Contreras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154153"/>
            <a:ext cx="3218690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400" dirty="0">
                <a:solidFill>
                  <a:srgbClr val="FFFFFF"/>
                </a:solidFill>
              </a:rPr>
              <a:t>http://www.ieee.es/Galerias/fichero/cuadernos/CE_156_Gran_Caucaso.pdf</a:t>
            </a: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4104154" y="1090589"/>
          <a:ext cx="7293926" cy="503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TRANSCAUCASIA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Karely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Contreras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POLITICA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7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116508"/>
            <a:ext cx="321869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400" dirty="0">
                <a:solidFill>
                  <a:srgbClr val="FFFFFF"/>
                </a:solidFill>
              </a:rPr>
              <a:t>http://www.trademap.org/Product_SelProductCountry.aspx</a:t>
            </a:r>
            <a:endParaRPr lang="es-ES" sz="1400" dirty="0">
              <a:solidFill>
                <a:srgbClr val="FFFFFF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3765336" y="908720"/>
          <a:ext cx="8307328" cy="56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TRANSCAUCASIA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Karely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Contreras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6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75920" y="129859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5575" y="6165304"/>
            <a:ext cx="28856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dirty="0">
                <a:solidFill>
                  <a:srgbClr val="FFFFFF"/>
                </a:solidFill>
              </a:rPr>
              <a:t>www.worldatlas.com</a:t>
            </a:r>
            <a:endParaRPr lang="es-ES" dirty="0">
              <a:solidFill>
                <a:srgbClr val="FFFFFF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4048224" y="1449039"/>
          <a:ext cx="7880424" cy="457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AutoShape 4" descr="data:image/jpeg;base64,/9j/4AAQSkZJRgABAQAAAQABAAD/2wCEAAkGBxQTEhQUExQWFhQXGBgYFxgYGBodGBsaGhsYGxoZHB0aHCggGholHBgaIjEhJSkrLi4uGiAzODQsNygtLiwBCgoKDg0OGxAQGiwkICYsLCwsLCwsLCwsLCwsLCwsLCwsLCwsLCwsLCwsLCwsLCwsLCwsLCwsLCwsLCwsLCwsLP/AABEIALoBDgMBIgACEQEDEQH/xAAcAAABBQEBAQAAAAAAAAAAAAAEAgMFBgcBAAj/xABIEAABAwIEAwYCBwUEBwkAAAABAgMRACEEEjFBBVFhBhMicYGRMqEHFCNCscHwUmLR4fEVM3KSJENTgoOT0hYXJTRUY6Kywv/EABoBAAMBAQEBAAAAAAAAAAAAAAABAgMEBQb/xAAnEQACAgICAgICAgMBAAAAAAAAAQIRAxIhMRNBBFEiYYGhcZHwQv/aAAwDAQACEQMRAD8A1tl2bUQg0IwmLb0YkRSYD4XfpTgNIApQpAdBrtIJr00DoXXJpOauxQFHSa7SK4VxQFDlcmmwqvByiwodr1IKqbdxASJJqXJJWwofoLi6iGlQSDaIIG43NvemnMWTppSQZtJk1x5fmwpxRosb7ZItGw8qXQSFEb0+l2tMXyoS4fBLix6vVxKprxrqIO1ya4TTSnaB0LdcgVHvqJ0ohbtMKXemFEe5mPvTCkK/X8qlVqi9AOYgj4d6YwBWDUd9zUfimSCUzUuHF+tNd0bknrRbRRXHUqplQNWheFEaTtQq8IOUU7AgEg9fnXs9Tgw45eelIODSdt7xrRYEMdKN4Q2Qs/4fzFSDeAQPX9e1P4fD3sNuXWiwLilmlhulCu1BmcNerijFNuuxQA4pQFMlYnWhXsWk3BppOLGu9OgJEGlBVBtYoHeuF8TQOw5RppdCqxXW1NqxNILHXHCKQnF0yrFBVtqBf1sbUDJF7iSUidYsB7/yqMViitUnfbl0FQGIxwW5EykW/KpTCOXA9a8P5nyXKWi6O3Fi1jb7JphvnRjQih2r6aU+2a5sSt8GcxZ3rw9a7Neg12+F+kZns5H8Kc7/AHpspoYqgxzrowZXF6MlxsKLkmvKUP50Kl4HyrgeA6V6BND6BNIXbUUnvqYefmgKG3nb/h86GKxFJdUKYIN6AFl6D5U33/WhHFm/650kTv8Ao60FUEu4g3t8/OhV4rSuqjfWmFRTChbjxrpciP1502F+VCvrqqAOL/I60Qzit5qC7011GIM6mk0OjVga8aE+vDTfauI4giYJg0qMTmMUrYGIuaj3McRaKmc4MiagOIggkCaBgTzt5Fr/AMaY+u3jpQz7pB035U2XRv0rRREFpxp5/o0r6+ajwB1pTITafcmigDl45ROlJOLVTDnOhio3/r+tKKQEicUf0KZfxxCFGRYH3j+NMoRmFv1rUP2h4qy0haVuISrLOVSgDEgaHW9Z5OEzSNWM4V8W1Om3lUzg8VM6/qaz1rtVh0i7gPkCfwFF4ftqwIjvDpo2vTnpXzs/i5X/AOWegsmNezV8Fi7Hz/hR7OIEgTzmspw30hM/7N83Js2elSGG+kRiR9lib8muen3vKs4/G+RHqJE3ifs09KwQDNeL4G9Z8PpCw6UglvFACblkn86Iw3bhhaQsN4mFCUwySCn7qrHQi9b18pLiJhUPsvKnhQuPeGU8xpbcVTz2/wAGJCnShQNwttxJFtLoj511Ha3CuWRiGlG9s6Z0G0zr0qd86a2i/wDRcYQ9MsIe515L36/KoxGIBAIvNe+tCetfQLo56ZJ/WDGu/Lb3ryla3qOOKrreIBoEEunnrT6FEpsm8fo/hUc87OhvqD6zHltXEYsib9PT9b06HQTjEwZoFc6AQKU5ip39zQ/fmihpMYdUSdDSc36vRC3hPyoR2DptNNDY9n32oN6uqxFx+vOhnXZ1+VN2hcMbW7tSEu0hwiaW2Ab3NJsZormLSq8gef650LiT09R6VVuNcSW0yp1EfE2INx4lpSTblM+lH/XSq06afOqowJNeKUnRR8vyod/HLOpoFWLgnU/oU05iZGn8KdIB1zGc70K4+OX8qaUuYjn86SEmdL1a4BodD+9LQ/8A0qw8BwKSkhSZsPK/Q3mhePYUIICEWi6uvKo3V0PVkcXpET+VLLelMKJEZhE8/wBdRSlYuBHSqEKS7EgVUPpCZSpDSgAVyUzAJgi4k7VYnn/15VWe1C57kblZMW2F9dKiXQN8FAwCYtMXgRAJnbTej8HmUv4yTE2JBAHUawPaKDYsTpGaRdOugPxdTRuETlVmzC9tRv8A05Vk1ZKZKvkISFBROYnKZUSR4QRE6jSOgqV4GlBQha1DLlIkFRvAvY/CkXmJ0qFxHjATmSANpkRyiBFxOs3qV4a+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/CpRHbFIIK8O6GzHjBBPpICTfbNWnQbl9Q9O9LDtVDA9q8MtKjnU0U6hYFxcyCmRMDTmRUw1jWyJDzZkII8UfGCUax8QBiqTHaZK/XDpTQxHL9Tr86BxL7aEKcWsBA1VqOUW1PQVH4btDhXB4XwDMAK8CvQLixo4DaibVi4868cVN/lvUDiONMJKklSsySZAQv7pIP3Y1HOKYPH2IzFRTePEk667SNKToexPnFf0pBfmq652oYzAAkp1zhKoBvAiMxJ6A0092jagQVETfwKEWJk5gLWotBsWIPSfehFYsTHpVax3ahpCZSc5J+FOo6mdBUK/2uX91sDzVN/Sm3YtqL8XaU05ArOx2pxCklOUZ9QoawLnw30E0jh/ah5ucx7wED4iLeUUrFsOu9pZ2UpJVmyqiAbGdTfMPnScT2iCiFFKipJlKiRIuTqNKglrkm2t9q8kxfexE/zpOCJ2bLS12zUQM4VmCYBCyZNhmVoSbH3qawf0nOoJH1ZLqYGXOYVaZBypIUPY1TMCw4qVItBCZ0ur8o5U48y6J8cpG+Y3kDQRPpUcJl06sv2G+kdkz3mEcQbZVJI8R3KgYyCY0KtadX2/wwHhaWonLuNzceOLj2POsxAO6jpMTHzvGnKiVOkIBKPDafDbXmOfzptvoEa9w/ty0kFRS4gEZhmKIJ5AoUQD5ka1CYvti86VrTjsK2M5yIWkHKna85s3P1rN3cKpzxNtqKQIJAtMT5ix3mkHDxZQUFDUQPzNCVkt16Lzj+JuOHMrizOaD4UpyiOngPuTyqMXdJCuIBdh/rljT/AHD1qs9zyn5T03pwNDfN7D/q52puLfslyX0iz4bDMlSe84l3aRuFvLI6ABoTqbkirRw97g7QGbFrfVrL3eqAteEhuB7msxDA/e2/Z6T97zpfdjbNv+z6b0afsW30aYriPCvuutCeTLsfJunmuOcMTfvx/wAp4/8A461l3cD97mLJ6ddZpeTor2SRPvy/GnolyPyOqNUV2m4doMQRHJp3/otRuC4/w+MwfsQIlLkxvIIn+NZAGxmFliDyT0661NYIDu05kOX1yoSRpqJIM0KC7F5TSlccwChZ8QbXQ5/DlShxjBBIH1huBEShzQafd2/AR1rOQ6R4YduP2E6i3PT+NKXGg76Jt9mknTqq5mk8abH5ZGh/2ngY/wDMt/5FxI/3K8jH8PJhTzCvNChz/wDbrOVtT917Q/cEA++kfhpTqhecrs6D7NOkD96xubfzprGHkZZ+I8E4YQe6fYQqLBbZUkeyQelyaruI4MkynvcEU80FST6Zk2sOVDKEx4XNDo2n0+97/KvBnMfhd6nuk6AX3o0X2HkYhHAFIB7rEM7x9oBImSkk7enKkO8FdIuWXjAlIebzCJ0KlzAP65uJb6OTF/sk6nU6301p3CtAFWVK7pULoA1Ii2bl+FTr7sFPnkTi+Hq7hKA04pQE5QAtvNzIQoweoFQikd1lKkpaVzU2oKvYmFJmfLY1PYljOokg3n7npzqB7RNlBbAkjxaiP2TzjelFFbckbi3nFFRUsmZkgxmzXVPnQjq9LmYvJt0iBypXtvTS7WitEqJsdZxBQZB97jQiY5wTTRdMBM25UhKq6RTaQCgsaV1ShHX5RTKhXpNJCHUYgpCgD8QhQtcbUhIrgBOlKLZBjQjUTVDNS4X9FaVYdRcxAOIBJCUEFqASACqJk/tRblReN7PYXAYdg4lgLU46GZSG1mVEmSpSSIAkRqYFWHhfZ95WHSpxwF4LzFQWYIS9mA0Fwkr6A9Khe3PZx1OEaS0C84nEoMAzCB3xRqbQFAE8z1rzllcpVJnZqoxtdjXDsbgZdCMOs5MSGIytARCyV2RoAhXh1uKi/pG7JPYZ0YlloO4dSSSkJUQ3lgnMNEgg2IgWO+p3ZPhmIZ+sF5lTfevB0FZRASCbWUSVHOfQVobXHQp0pUAlk+BKs4Sf7sKJiAoAKlNjO9NNQm66FJNxVnzThMWttWZJhQ6D8D5U9iOIrWgIUSqDJJOvTyH51pPE/o3acfed+tqIccWuG8OVZc6irLOfadaf4bwdbaRhmHUApUZUpAznMsGVJIsSCRHImuh5oejKOKT7Mtw+NImcpkz4gk7dRO1OLcnxEgE8hbTkIrW3GHGyEKcbzEAQSnxQUXju4uUq/wA56V5HDHRBhkiN0p5R/s+d4qPOruivBfsyVp+AcuQ7mQDp50Yp1cAhLfiTm+EWAJB/A1pLqCoEhDKkixCQ2og5l7BOwUi37nWljg6wEqLDQTaAe7kSUnL8MC0jrM0edd0LwP7M1S5mSCAjNBN0pAEEiJjy96605ZUpbzCdEgpN0jz+9WkucDUYlhnNlicjesQLf4r+tK/skSQcMyBJtkanLnBjafCI8/ajyr6H4GZu0tSiod20CElXwagR11vTLr5NihAsCITB/lNaVh+CynMnDNCQUq+zbucqkqHxTGYJI6A9KqvbfhSWXGAlAQtaVFSUpAEWykZTrY6mrhkTfRlkxOMbsrayAdR0F58ztHrVwwH9zhwltuSjMVKbKyYJ1i9VkAd2fCnQwYGbNmtfWrVwhB7psXnujb/ifKrlyyIquRDWJsuWmsyFBGUN/eOkSQYMjamEYtRUUKaZSoDP8Figcr/F0pWITKnwDl+1bAM6HIi+ux6bUDw9goWUqVmhhdwTHxCADIkCfnpWiiuCHJ2F8M40FvpbLTWVSgkENiYmJN4iAbjeuY7HZXAvI2UJBTGUTrAUUz4riJtvQHBiTiWPis4NREfAAB/knbXzrvFGzLhtpl6z3qj5xUyVS4X/AHI0/wASR4zxLuXciWm1RlklA0ITax1113pYxKygKbbZJgKHgA8JkpSb/FHpQXaS77kTtpofCBJ8on1rzrAWhg95lyIatMkwDYXsR+dGq0uvoTm9uw/DOFxIUhLfiBN2gSIMQcp5+Wm9BvPksoVkCVd6pCsoj4QPlNFcFeSGUhSkpOUxmUAPjJgSbelAcQxCe4kKBH1h42M2lJBttrFTqlMpu4WAKx2UEeEZspvM6BVr9SPapXs72fZxxIdfLagSlCUlGZUhJBAWb+IkW5VVnnkK+8JhMewB1HSp7s3g3A40+mQGnELXeCQhWZQRAk+EH3om0uuBY4u7or/EsKWnXmif7txbZP8AgUUz8poYGYgAEfkKs/abgRKsRig6IU64stkeNJWorCDlUb5Viqn3ok7HrrTi0+jSUWuxXdcq4lqRMikrWJF/Y0rN86oz5CnnQEBGUQIO/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+2UeUTR+DBXglKJumx55ZI/r5UxxjDLxLhWhJNoE9J9P6V5nAr7ggpKXARtNpVPQzNEZKVCcWhfD1hHdyAASsaEKICyCDMaTvTPbILS6pJsjuZRB0kpBUNfFBI8q4+2ciUiM6cxnKoanNoRaJ0rnHUuLnuk5sjQ7xSibJKUKkbm4NvOtV2RJPUL7GvrLZbJKikKKCTJgKIgk3MW/lpVY7N495zH4oLcWUpPw5iEiFQLaGBzqQ4ap1IRlzBZQ+QQfvQVJSL7kix5UB2YZU3xDGF5JamD4h1kQRa4vIpx4UmyHdovHD8NmS26pUEBUQfD4ozSBrpadL03xnhbDzrJW33iglIM8shsn9kb+9O4HCg4dHiWhRTBOdWt5tIsYp3EpyuNJ8RSm9ypQCS2neZFyfepUvy4La4Kxjey7AWClpIT3iABlE3Lc+Keao9qujPZHB5G5YCiU7yfYExVdxKSHLNkpLqFBeVOWM7d5mdAb/zq8MvnIjIpJMG28E+dVOf7IUU+CFwXZbBDvB9XSR3gmRoMqbRPnT7fZbBjEEfV247omClMfEm/tUrgUyHAZGZwaA6ZU31I50p/N38iYLahJSdZFrdKSySoWisildmsLmanCtDx28Cb+BQ28yfaq1jXsH9ZXhBhUhYUoZg22EiPFtc2EetXvGggtEzAX6xkUbD0NVNfZF9eNViklJQpSiBmuUkKSLRrfntTjKX7Fqq4LC/wJgBQGGaAgz4EW16TensDwplLaB3DX92m+VIvFzMU/j3gFFNyYmOY2mBETOvKl4d4BCZCvhSIEjQAECNRO9GzQ9URvC+GNlpuGkXST8IH3j0vrQ+P4a2cG8kISJ77RI08cj3NSzSFIbQlfxJEGDzM672FD8QQRhiIuSuIvIUSRpvBpW7AyLstwwNY5ECPATbkVND+NTjDwDSpMqL7xTOuUIdnrlkp6XFGYDhy/rjS8qh9mUnMkhM5sx2/dFuZqP4x2fxzWIQWUd+3Ocn7MRmUoONwtdwpOWD1ovb2OqNJ4ZglNsICEpBKEkiBBOUXMCSdr0GzhHVIaU802FlCc4CcwCiAVi6dJkVLs4jQaRYeW3yrycTfrNxUbDqmVnH4JG+EbJJi6EfmmoHHdnGVqQr6u0IVmWAyjxDKoEfDYSQbSfCKvfaDCqew7rSFFKlpgKSrKpMxJBF5jlSOJuNIbUtxIIQlSleGVQkEqiBJsNqcW/TCzOsV2fwn/pUEXulrXl8PLlbWo/FdmsEP9RlJ2kpjmScwrReEvYXEtrUylPgVkV4YIUUpVy5LGnWvHAgKgSE9CZk9Kq5fYJRZlK+y+EJs2of8RY/HamcX2Wwkw33hAOuYx+tK1F/h+sE/o8qhuJ8LcaTna7vOpQB7wKMCFWBSZF4tTUp/YaL6J3huNbeaDrRBQSoAmL5VFE2m0g1Gcba70ZRBQQoKTmOVUxEiIP86j+DuO4doMNJBSCtQUoC+ZRWTrp4iNNhRGd91M54JMJECNpEAAm29c0pL0bxTAeAdnjhMWXEeNgMqbQVKTmQVuBxSQlIgJ1jzqyvYgATYedqjEsR8RKpkG5tEAfetz0inkM9bAzJi0zN7dLU5ZbfIljUeiK7S46GFgLgrISMoJglQF+mpnpSGn+8cUo3GY638M7Gdf415ASM05jlccOaTHxGLTMchpUjhWkG4KrCCDef3v50P8lQLuyS4cTlOwjrry63r2IWmUqUq2iyLkgZogDW4+ZqNLCVyAopuRJi0yQLp0vSmeGyUpSrNKwVk2ypMyBCR56VK46GwHA41YdCe4StJLhKgfEfH4IEbgzyEETpTDScU26C8kobW6EtzEKT3IgKGsSlR85PKrzgGwh10gCClvKQDGVOaRyzSZJ6iqn9KGIjCodAIIfbiFHNOVQ0mNtPPnFa45XLV0ZS6sgBxlSOGjEK7sYkZoy6SFLSJBOtrjpRnE+1jfcMugAvOpbcUlWmQKQHBKud0g+u1VDgGX60v6xfDOKyLVyUS4EaCwKgTMbialuNdn8wUtKU5VtpQ3BulbmUBOT7qFKJVmGmY10axTpkLZrgnOE9qUOLYSQR33fLumAEoPhA5+HfoaFwHbXvsQ62pjKlORCdSScwbyqgWUrKkDYGZNUr+yVfWGmE5iQgJXeNUkOgZrQF5+phUVdsBwBhvDOYgLW26WnVESkAFpZA8RBAOcJiT5UaQTC5NW3QT2a7Uh4Yo4pIaZZQw4CCqZWlMI1uSdAL3ip7tDxdaPqrOEQtwPtu92tEGAEoWkhcxfqd5qr4JzDu8Lxb7bfcqU2llZUtZCilCCkpnqY0tAvRnAe0hW7h0Pk54CWskkSCUKXIFwoDxJ8OUZf2rS4+0v4F/lmjYnEIC25JBKylGvxFK4n92x6TFDcY4yjDpSt1UBTiGhqfEswNvM+hqrcR7bttPPokLShLWVQHhCyohxJM6AQZMQRUd227SJWHmQ0ohgtvIctlzNhDoEG5mSLCLi96mMJNpMHXokvpBxriMRwxY72RichCTAIXlBB2OkTyKtJqxu9om28WjBmy1NFxJgxGfKB5k5vaswV2tVizw5biVfZu53SNZAcldhEZUFUW0PKrqvFhWJw+MaHfAtlo93qEOkK7wmD8OQ26mrlFqk/2SueUSXFscpKcYtFnEt/ZqvdQaJEBQgQvYa1R8P2rfcxODSX1ltYw63xYZFL7tJR4ACRmjwwYLhJgWFn7d9oHMIy0tpIWVPtoINjFyoa3mAPWaD+k0D6u2pFltYhtXKRJSZIExed7ga0oftdlSRewkGDOm4pJ6E/L0qjK+kJkOlsiMrryFCLwiA2oXsFFQudINH9mO0KnsF9YfTlUC7mAgeFEmRNoi09JrJxaVstNMkOEcZ7/ABOKZyFP1ZaElSrBYUlRJTG9k25KnepcqI3/AKe2tUfsfxIYhTrqcyVhxK1pSsQo92WxmMeMACRponlVsOOVBlEes+9h+dKSSfARTCDi+igdxH8qp3a7v1qxCmnHEg4PKgZSUlwugwPDclAg9DVjHEVZvgB5kLm1JVjCRdsx78hQnRbjYa3iDlAJkgC/O1yQOetDYtvOhSJgKSpMWNlAg6ihMTxTuwpSikIFzIiI53tVCxf0pFCigYfMk3H2hzAE2JBSYkXy7AiqjCT6E3GPZoWCa7llLYuE2neAABMbwBem1rUT+7PpoY66kGs0w/0jPBsgtZlBclWZIBRc5Yiyhpmg+VHf95bCtW3xfT7IjTT4gavxzJ8kC9KWZj8vlQXGsQUgRJIIHyPpsKqLX0jYeTm71AvCsoVPKyTI38o9aRje3uEKRlUuZ/2Z6iiMJJ9CeSP2XBpwASN5AFieunPnTK8WrKcoMzY+XW4qF49xcYdAJSVgkJPLxHLIsdtqadxKj8SwkTZOZM25faJn29K4lF0jrbRNvY5KUkgFZ1Ijw6dAQYvaorH49bn94rKNx4AAB0Uoz7VF8QH2SyNQhREIBvFr92o//KieGsOraaJC5UkK+8mJ1kJWje2+9aLEkrZk5XwSnDUBA2ykySVeG9rG0aWiBUD2B4utxl/v3CrKpIBVcgK09JFWnBYRYQQpC1zbVJHObKkDcSSaYYwaEEqSxFozJEgi0gqE6+dUpJJpoNbadhMDNBSoz0tKTGvO9h50YxJU2W5s4mSRBi4M5oJF6h8bkUoKUSFAgwqRdJkHUe1wa5gsUlbS050qAUJyqJIUpRlJP3YEQJ9qzVUVRa++hx0KIhIby3MQQszl0HiUoWJmBOgrPPpI4tig40nDpWWspzAtykq87nReoI1NWNGEBWlRccFxBDioKYAGabTJ0HIUviGBW7BQ6lBAE+HMLTp4gRM/hVQ/Gey5IlG402Zli8etlLQCXFLQlBUlQWEhaUkq6HxEmd5mmeIdpkIdQcKta2ykJcbfSLlPhAMGFD74OoI8hWoYfhbwVmWptYj4QXE7a2J/OgcVwkqN8MlSei0qj/mAbV0xyR9r+xZNpVz/AEZqO0SipThGYJAkKjMoKKQAogbayZ2qKxfFluIUFEyVEiIACTdSbATJCTf9mtVd7OM3H1ZeUiD4WicsAwSlVxYH0qNb7GYVZu06kRrkcidvgNarLBejGcJv2UNviLiGcubw5gkjW0ZhY+Gbq2o1niiUKShxasiYIKIkSUqJSdQcoiJNx1q0YnszhESkib5vEXU6WGsRrGs1Gu9lcLP94UkyMocR6iFJJEdTT8sP2JRmvZX04yQUT8akybz4ibi0EGd5N6JXiCtRCllaJLbZcWMyQvKEqcBHiTlg7RAuIirBiuw/eeIPGwSAYQYCdNCI+VB4vs48Hwt1YXnUnvDkvCSIAN8tki4i1NZcddicZgisC7hgAkKQtcoSkpDmcKa+JuEmFKzKTABKc9zT/ZbjzuEQ+5opTJZbBiziFFQKk6xBXG0zNNP8OxIxJebICkuFTeaQoEzlgKTFrW0qOx3C8Q4tayiSpaleBSSAVEqUAJ5kGq2jJdkOMl6CD2jxBbHe/aAuJUha5MKQFKyg6SSsEm5561MNdqHyHlPuJdRiQpCwQEozBtOVUhPhGiSJPOpl5yOFYQFIU6042VNpELORRPiKbnTlbP0rOsa86pbq1NqSVrUs+FUAqNxcaXMimlF8obbqnYZjHiC644Ehf2icsEKV3hueWWMwE7GfKZ4jx1xvDd22sd06VITKAkJKSyorMzIIzJ0GhO9U/wCsmFSZURlGYSAOk/CdRbSTXFO6xdJ0zQSPynyqtE+yNn6L/wBheI/UsU4244ju1lDWZC8zcoRmUpJ+9CsiTyznlWqoxoKQpKpzAERuFXB8oOtfO/B2wolMFRhQQAJOYp1EXkWNTPZ7tk8y6wM61NJhCkHKZSoyALTYmRyvzNZZcWztGuPJqjW0doULxPcCFGFXBmFoVDiCNiAQb9eVA8e4i42/gkNAEOOqS5Ob4MsqkTsJUPLzqjsqGBfx+LEnKotNEyQpaikuFUc5nUamrUMUh7ErBcP+iupUjaczRSQowSblWkVjKCi+OqNVJyVew/jmKGRaElsLOQkLPhIKiASN7pI12qKV3ZGZaMOtRIEJImbk2vuarvFMehzihzAqCEgApvo2okAAGRJFoqcVgkKSFBKWjaFJSkmSQDqkEkmfbrWc01wVBp2LHD2CRDCBMk/DM+VhpTX9mYUgAMSTz/rrXXcMpIKQ5mMRoOVx8Wp50pzCDw5SQAACSSRIyiCSdTaslLIaaRAV9nMICfsjMCxCjfnfemneyuDUY8Q31V+GapJpSwkwElJ6EqGvtpTTjbgGZMaxPz5UeSd8NiWOPsAxLKnAAE/CtKgUhtc5VAicih62qTw/eRAK5uYJdAV0+1JHsahOIvtrNkpWZ0CmXFH0cQD6TUzwBMKIyZfAbd2lB1G6FlPyFayj+Io9h/DXe7khKUk/etIEanyMi1707hOIrPjVBItCSRmiZgmSRJ1O1qBxuUmAFa3ITqLWPMSB7UH2j7QpwoTCM6lRlTMRzJMTG3WsoKUpUi5OMVbLI5xQLICypIJAyk8rn4bz0jnUxw94kSgZBbxHQxIygJvtoqqv2f4o3jG86bEEBaTBUggexHXerZwNlKWtzBUNQTciY5b0pbKVMVxatDrrJylx1xOQC4VAEc1FRsI9L1H8R7oMlYsFLQoKSqQqCm6YOkTYdazf6V+06n31YVCoZa+OPvuDWdiE6AcwelRnYXi7iCtgKPdLGbLsFBQgjlOh8xW0/jvx7WY48yc9TSzjm1FRMDInOowYi9ztEA+1ISiACYSTOqrX5qAGnprUMnFocU5hisFZbIWmCPCRJyneJkxzqQ4WsqcUCAvwmx0AlImOYA9a5V6TOl1fBIhzMJbWUxqJkX01vEe1JZffuoFK7kGU7dDN/OinHC3hcxlSirKVAGbGN4sIiuhaenpO/UdKblyTXsFfxBUSABMZiJixsJ1sSCNDT+GUVpJSAkAoSblU5iAIt1nTauOKA+FRJI0J+fWiMPiUpQskLMutCVG3iUIgTNjcyBT2E1Ssdd4eW8sLlc3UU5viPhiTAidbmhX8AVBZKUyZhJuJm1x+NWDPIBNtbbwNNPKhFKAIAJslO/ST5b1MZcgQDvAWiB4Lx4gkQJjmOXnNqisT2fKnAWnVAiSAqFAzfczvzq3uGSTOlxeLenrSMO6kuABI+8TPICI9SU1upUS42VNPBH0KH+kJIMTKDNze5n9EUzj+HP6BLazaZMAAT4gTN6unEUISogAeKCT/AA5aaVHuBCTtl5aR5c6pSV9C1pFPW282PEkFQi+YaneBAgQOU0IvCLFgleVRAMSViNTOY8/wq4vpTlnw2k3O3t8q7icEmAoRMaWm+16W1ehalGxeDcSlKcuYxckjSLwVJg/EbTsKEeSjNlISVZZylqSTF9NYqxcf46hlBQonMfuixGwuDWfnjTic3jJChCgZ8/151vji5KzCc1F0S5KWiFBKG1JCoV3ZQoymLXvqRYb1EoShCkKSG5SoEETqLgwdRagsRjnHCM5J5T5a0NvOtdEYNGTyfSJ3inH1vIKVZSkqBMAbQR11+VO4XtY6hxxYQgKdKc0WmLTr1Jqvl8myrjrXXmQAOs23peOKVUV5G3dli4dxTvsaFqRlK0ZfCASCLggRqYA9auAtAVKQMsJAhI5WCbQfaBVA7MNw8gkgWVuP2edXkoUrUgyAbc/8p238q5s6Sl/BtifAbi7Ba1KjL4jOgyzeQRaIEaWqJZ4uHlBtspVAJtdV5/ZVoJnTlS+0DEtLCRctqskE6AmBFVLsU2RihMohBJmU/eTapjBOLk/Q5TakkaGfDlEC8k8oGgPW/wAqj8SkLBCRmhV0uAJubzZO2lFNoGYJkERKlEg3H7Mi/rtTWEVlSEgkJjkdeUZeVZI1I59hSQQHJGnjQhVv8oMXp3s6kh4lXdXSQO7TlOqdbxeiFYJSzAGu+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+K5IxYlC2174Kyyv8A8XJIE5SegPci/wAqV2BdKuJYwagh0gEmP71O3katKuEJzhYELAMKgZr2ifL8af4XgcroWMpBSUmwzaj71pFqayqqr0kJY6f82THGFHuBb73kCJ+ftWbK4o8ni/dJWvuisDJsfswfh0F+VaficOe7y2JvItpbqJqA/wCyrf1kYoIUHQoKCpJAtGkkaWpY5RjJt/Rc4uSVP2VT6P8Aiz+KeWh5QWEt5rpAM5kixEbnlWjhpCmvGCIeaiNZzIAJ/dgmqjwPsq3hHlqQ6olaMuVQEiVJMymOR23q1rTDWXMR4085Hw/lNLLq53HoMcZa1JknjcSAhYBA2J0tEmOdR+IxASFHWAJsZ0GwE0g51iJtGpEK18zy5elRPHcMsNlSG1LVEwF5J5XkEDTl61jFNst0g9WJSvxbbbz7npQXDsSrOoBRBy2IJFpHLyqC7L4TFAqDiXEJJkAuoWgTe2qs3UnerG1wxYVnuUxsIIg6m8HetZRp0KMrJJb05STJi83m+nl70LiDpZO2sz6fOnV4dYjoLyY39bULi0qAEpudwQdN6FYwDiYGWAJmx9fXrUZ2l7ShlsgpKSomMpn8QPea7xF5VsyVRmAmLa87iKonazFrUpSdW0kJBgbSNfOdLVrihvLkxyz1XBF8X4mt9ZUqBFrC0bVHBV6IxOIzAQkJ8IBjeN76UwK9BKlRwPsWHIEGkrN6Qo12mB0qrpVtSVJ1rhNAhbeIUkyCR5Va+ynFyVZXCrL+0ZhJI5iwHnVXwaE505zCZBPOJuKvnCsU2RDQIFidYiIgnnbT+dc/yJJLo3xLm7JFnFNzCMQi6rwW7HcnenBhAF5ozEHNIk3ObYWjw0iMplOUSbzof4mhcXCSTkzAgEZUpzGM0xM808q401Lo6qoPWhYlZQkjn0t+7MWpSY0t/hge/wCudDtoET4hIglJUFi83CTf09qcQwLEKWq1j3i7i15npUukMkcPxJFyoKSSJnWLTPhk/Ki08SQogBSRtrB9pE1n+GdUVYolRkRFza+3Kp9JzJTmvKFTN5t1py44KTLOhYPnp+raU+hnaPK/zqitvKQ4kIUUjkkkD4nOVXjALPdJMmec3qPdFXQ26iDBjNyHL866xhxGtztF/wAKk3hvvAoZXxetNqilyd+qpMaW5CjEYYmwTtzINeaSLW2P4Uc2LfrnU0JsDPDzPiA11P8AWnBg0yY0jQ9OU1xRufX8KfxdkCLeHb0oRI2hCUgkiTG5I1pp7FlIugweogDXa9IdPhHp+VKSkZQYEzrvTFXFkHxrjWFbCS9MEnKEpJVaZNzMaUjhvafAqgd6BaftAUmfXwiwiZmsw4g8pb7hWoqOYiVEkwJgXptvT2rrj8eOqZyS+RKzc8JjmnAO6WhdhopPmYA3vR5bSYIJ6TpPtpXz06IKiLETBGovtRfAOOYnvkj6w9BULd6vl51M8GvsIfJ25aNyfYTabgkCxHnyEAflSlZdr87zzuKhuCPqVh8OpSlKJWuSSSfc1IrdUCmFHTmayo6E7HE4gJkpF97fK9C4zEpkZgDN9f4Gwp9wSm9/Fv5moTiSRK7aRHS1BVexOMUkkzadRA30F9Ky/t2kIeCUWTlBgaT5DetBwt0qm8aTtVN7WJBU+SLhCYO4uNK2wL8jHO7iUdRrk0pX5UlNdxxiQL0oV6uJoBnVGvGkjWnDpQOhKF1JYHiriI8RgEeHUHXbnUbsKIaH5flSaT4Y1wXLg3HEukNknObAEcuoAGg6aU/xbGhkBZBUE2tEGSOe9qqXZ0f6S35r/wDqqprtSfsz/iFcU8MVlSXs6oZH42/oM4ZxxLqsqMwWAVXFoGuh61JuORcRfUGQPO29UzsqYft+wr8RVizmAZNRmxqM6RWOTlG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FFFFFF"/>
              </a:solidFill>
            </a:endParaRPr>
          </a:p>
        </p:txBody>
      </p:sp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TRANSCAUCASIA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Karely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Contreras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CULTURA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0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ASIA CENTRAL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 Valenzuela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3584834" y="289124"/>
            <a:ext cx="434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ASIA CENTRAL</a:t>
            </a:r>
          </a:p>
        </p:txBody>
      </p:sp>
      <p:sp>
        <p:nvSpPr>
          <p:cNvPr id="17" name="16 Redondear rectángulo de esquina diagonal"/>
          <p:cNvSpPr/>
          <p:nvPr/>
        </p:nvSpPr>
        <p:spPr>
          <a:xfrm>
            <a:off x="6023992" y="2338371"/>
            <a:ext cx="3814343" cy="2421196"/>
          </a:xfrm>
          <a:prstGeom prst="round2Diag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14" t="-49240" r="-9618" b="-52544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"/>
          <p:cNvSpPr/>
          <p:nvPr/>
        </p:nvSpPr>
        <p:spPr>
          <a:xfrm>
            <a:off x="3773335" y="2423535"/>
            <a:ext cx="1909026" cy="127942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29" r="-6337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Rectángulo"/>
          <p:cNvSpPr/>
          <p:nvPr/>
        </p:nvSpPr>
        <p:spPr>
          <a:xfrm>
            <a:off x="3863752" y="3792511"/>
            <a:ext cx="1818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</a:rPr>
              <a:t>KIRGUISTAN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94204" y="455408"/>
            <a:ext cx="1969799" cy="1275955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03" b="303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19 Grupo"/>
          <p:cNvGrpSpPr/>
          <p:nvPr/>
        </p:nvGrpSpPr>
        <p:grpSpPr>
          <a:xfrm>
            <a:off x="8516424" y="935455"/>
            <a:ext cx="3262661" cy="1180091"/>
            <a:chOff x="1536938" y="1122754"/>
            <a:chExt cx="2664297" cy="1180091"/>
          </a:xfrm>
        </p:grpSpPr>
        <p:sp>
          <p:nvSpPr>
            <p:cNvPr id="21" name="20 Rectángulo"/>
            <p:cNvSpPr/>
            <p:nvPr/>
          </p:nvSpPr>
          <p:spPr>
            <a:xfrm>
              <a:off x="2945076" y="1122754"/>
              <a:ext cx="1256159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536938" y="1918662"/>
              <a:ext cx="1256159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7620" rIns="22860" bIns="0" numCol="1" spcCol="1270" anchor="b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solidFill>
                    <a:srgbClr val="000000"/>
                  </a:solidFill>
                </a:rPr>
                <a:t>KAZAJISTAN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4328274" y="5002494"/>
            <a:ext cx="1959556" cy="1065518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23 Grupo"/>
          <p:cNvGrpSpPr/>
          <p:nvPr/>
        </p:nvGrpSpPr>
        <p:grpSpPr>
          <a:xfrm>
            <a:off x="4155494" y="5875921"/>
            <a:ext cx="1793553" cy="576274"/>
            <a:chOff x="2038603" y="4399957"/>
            <a:chExt cx="1793553" cy="576274"/>
          </a:xfrm>
        </p:grpSpPr>
        <p:sp>
          <p:nvSpPr>
            <p:cNvPr id="25" name="24 Rectángulo"/>
            <p:cNvSpPr/>
            <p:nvPr/>
          </p:nvSpPr>
          <p:spPr>
            <a:xfrm>
              <a:off x="2038603" y="4399957"/>
              <a:ext cx="1359538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472618" y="4592048"/>
              <a:ext cx="1359538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8890" rIns="26670" bIns="0" numCol="1" spcCol="1270" anchor="b" anchorCtr="0">
              <a:noAutofit/>
            </a:bodyPr>
            <a:lstStyle/>
            <a:p>
              <a:pPr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solidFill>
                    <a:srgbClr val="000000"/>
                  </a:solidFill>
                </a:rPr>
                <a:t>TAYIKISTAN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10035289" y="2482524"/>
            <a:ext cx="1743798" cy="1077772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14" b="-3814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27 Grupo"/>
          <p:cNvGrpSpPr/>
          <p:nvPr/>
        </p:nvGrpSpPr>
        <p:grpSpPr>
          <a:xfrm>
            <a:off x="10054700" y="3356878"/>
            <a:ext cx="1724387" cy="629779"/>
            <a:chOff x="4540284" y="2773258"/>
            <a:chExt cx="2761884" cy="629779"/>
          </a:xfrm>
        </p:grpSpPr>
        <p:sp>
          <p:nvSpPr>
            <p:cNvPr id="29" name="28 Rectángulo"/>
            <p:cNvSpPr/>
            <p:nvPr/>
          </p:nvSpPr>
          <p:spPr>
            <a:xfrm>
              <a:off x="5735871" y="2773258"/>
              <a:ext cx="1566297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4540284" y="3018854"/>
              <a:ext cx="2761882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0160" rIns="30480" bIns="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solidFill>
                    <a:srgbClr val="000000"/>
                  </a:solidFill>
                </a:rPr>
                <a:t>TURKMENISTAN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>
            <a:off x="8748679" y="4860032"/>
            <a:ext cx="2179311" cy="1100574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1" r="-501"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31 Grupo"/>
          <p:cNvGrpSpPr/>
          <p:nvPr/>
        </p:nvGrpSpPr>
        <p:grpSpPr>
          <a:xfrm>
            <a:off x="8748677" y="5977374"/>
            <a:ext cx="2120212" cy="395740"/>
            <a:chOff x="3638632" y="4203885"/>
            <a:chExt cx="1710325" cy="395740"/>
          </a:xfrm>
        </p:grpSpPr>
        <p:sp>
          <p:nvSpPr>
            <p:cNvPr id="33" name="32 Rectángulo"/>
            <p:cNvSpPr/>
            <p:nvPr/>
          </p:nvSpPr>
          <p:spPr>
            <a:xfrm>
              <a:off x="3989419" y="4203885"/>
              <a:ext cx="1359538" cy="38418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3638632" y="4215442"/>
              <a:ext cx="1710324" cy="384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1430" rIns="34290" bIns="0" numCol="1" spcCol="1270" anchor="b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rgbClr val="000000"/>
                  </a:solidFill>
                </a:rPr>
                <a:t>UZBEKISTAN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23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4293096"/>
            <a:ext cx="3311284" cy="25649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464" y="6165304"/>
            <a:ext cx="3096344" cy="42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dirty="0">
                <a:solidFill>
                  <a:srgbClr val="FFFFFF"/>
                </a:solidFill>
              </a:rPr>
              <a:t>http</a:t>
            </a:r>
            <a:r>
              <a:rPr lang="es-CO" sz="1600" dirty="0">
                <a:solidFill>
                  <a:srgbClr val="FFFFFF"/>
                </a:solidFill>
              </a:rPr>
              <a:t>://</a:t>
            </a:r>
            <a:r>
              <a:rPr lang="es-CO" sz="1600" dirty="0">
                <a:solidFill>
                  <a:srgbClr val="FFFFFF"/>
                </a:solidFill>
              </a:rPr>
              <a:t>www.exteriores.gob.es</a:t>
            </a:r>
            <a:endParaRPr lang="es-ES" sz="1600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/>
          </p:nvPr>
        </p:nvGraphicFramePr>
        <p:xfrm>
          <a:off x="3431704" y="977762"/>
          <a:ext cx="8640960" cy="547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POLITICOS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  <a:cs typeface="Calibri" panose="020F0502020204030204" pitchFamily="34" charset="0"/>
              </a:rPr>
              <a:t>ASIA CENTRAL</a:t>
            </a:r>
            <a:endParaRPr lang="es-ES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 Valenzuela</a:t>
            </a:r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584834" y="289124"/>
            <a:ext cx="27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103417271">
  <a:themeElements>
    <a:clrScheme name="Personalizado 6">
      <a:dk1>
        <a:srgbClr val="FFFFFF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/>
          </a:stretch>
        </a:blipFill>
      </a:spPr>
      <a:bodyPr/>
      <a:lstStyle/>
      <a:style>
        <a:lnRef idx="2">
          <a:schemeClr val="accent1">
            <a:shade val="60000"/>
            <a:hueOff val="0"/>
            <a:satOff val="0"/>
            <a:lumOff val="0"/>
            <a:alphaOff val="0"/>
          </a:schemeClr>
        </a:lnRef>
        <a:fillRef idx="0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BusinessProjectPlan_TP103417270" id="{DE8F82CC-6DD2-4A56-AD26-979CC913B3BE}" vid="{2A4E3A8D-E0A1-443E-9121-96E42C9A0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677</Words>
  <Application>Microsoft Office PowerPoint</Application>
  <PresentationFormat>Panorámica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Corbel (Cuerpo)</vt:lpstr>
      <vt:lpstr>Euphemia</vt:lpstr>
      <vt:lpstr>Wingdings</vt:lpstr>
      <vt:lpstr>Tema de Office</vt:lpstr>
      <vt:lpstr>TS103417271</vt:lpstr>
      <vt:lpstr>Presentación de PowerPoint</vt:lpstr>
      <vt:lpstr>ASPECTOS POLITICOS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2</cp:revision>
  <dcterms:created xsi:type="dcterms:W3CDTF">2013-10-21T20:55:56Z</dcterms:created>
  <dcterms:modified xsi:type="dcterms:W3CDTF">2013-10-21T21:01:52Z</dcterms:modified>
</cp:coreProperties>
</file>