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png"/><Relationship Id="rId5" Type="http://schemas.openxmlformats.org/officeDocument/2006/relationships/image" Target="../media/image44.jpg"/><Relationship Id="rId4" Type="http://schemas.openxmlformats.org/officeDocument/2006/relationships/image" Target="../media/image43.jpg"/></Relationships>
</file>

<file path=ppt/diagrams/_rels/data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5" Type="http://schemas.openxmlformats.org/officeDocument/2006/relationships/image" Target="../media/image54.png"/><Relationship Id="rId4" Type="http://schemas.openxmlformats.org/officeDocument/2006/relationships/image" Target="../media/image53.png"/></Relationships>
</file>

<file path=ppt/diagrams/_rels/data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ata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png"/><Relationship Id="rId5" Type="http://schemas.openxmlformats.org/officeDocument/2006/relationships/image" Target="../media/image44.jpg"/><Relationship Id="rId4" Type="http://schemas.openxmlformats.org/officeDocument/2006/relationships/image" Target="../media/image43.jpg"/></Relationships>
</file>

<file path=ppt/diagrams/_rels/drawing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5" Type="http://schemas.openxmlformats.org/officeDocument/2006/relationships/image" Target="../media/image54.png"/><Relationship Id="rId4" Type="http://schemas.openxmlformats.org/officeDocument/2006/relationships/image" Target="../media/image53.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372DB-F418-43EE-A996-CFCE612AD494}" type="doc">
      <dgm:prSet loTypeId="urn:microsoft.com/office/officeart/2005/8/layout/hList7" loCatId="list" qsTypeId="urn:microsoft.com/office/officeart/2005/8/quickstyle/3d4" qsCatId="3D" csTypeId="urn:microsoft.com/office/officeart/2005/8/colors/accent1_2" csCatId="accent1" phldr="1"/>
      <dgm:spPr/>
    </dgm:pt>
    <dgm:pt modelId="{DFFCE537-1635-4584-BD85-18BBD34192AE}">
      <dgm:prSet phldrT="[Texto]" custT="1"/>
      <dgm:spPr>
        <a:effectLst>
          <a:outerShdw blurRad="50800" dist="38100" dir="8100000" algn="tr" rotWithShape="0">
            <a:prstClr val="black">
              <a:alpha val="40000"/>
            </a:prstClr>
          </a:outerShdw>
        </a:effectLst>
      </dgm:spPr>
      <dgm:t>
        <a:bodyPr/>
        <a:lstStyle/>
        <a:p>
          <a:pPr algn="ctr"/>
          <a:r>
            <a:rPr lang="es-ES" sz="1600" dirty="0" smtClean="0"/>
            <a:t>Problemáticas</a:t>
          </a:r>
        </a:p>
        <a:p>
          <a:pPr algn="ctr"/>
          <a:r>
            <a:rPr lang="es-ES" sz="1600" dirty="0" smtClean="0"/>
            <a:t>*Guerras civiles</a:t>
          </a:r>
        </a:p>
        <a:p>
          <a:pPr algn="ctr"/>
          <a:r>
            <a:rPr lang="es-ES" sz="1600" dirty="0" smtClean="0"/>
            <a:t>*  ¿religión o política?</a:t>
          </a:r>
          <a:endParaRPr lang="es-ES" sz="1600" dirty="0"/>
        </a:p>
      </dgm:t>
    </dgm:pt>
    <dgm:pt modelId="{2548E3D0-8293-4284-AAAC-3C0C3874FBBE}" type="parTrans" cxnId="{CEF48777-C04F-4997-9BB0-943745B23A16}">
      <dgm:prSet/>
      <dgm:spPr/>
      <dgm:t>
        <a:bodyPr/>
        <a:lstStyle/>
        <a:p>
          <a:endParaRPr lang="es-ES" sz="2000"/>
        </a:p>
      </dgm:t>
    </dgm:pt>
    <dgm:pt modelId="{9E9347C0-A55F-4473-921B-707D02C3F063}" type="sibTrans" cxnId="{CEF48777-C04F-4997-9BB0-943745B23A16}">
      <dgm:prSet/>
      <dgm:spPr/>
      <dgm:t>
        <a:bodyPr/>
        <a:lstStyle/>
        <a:p>
          <a:endParaRPr lang="es-ES" sz="2000"/>
        </a:p>
      </dgm:t>
    </dgm:pt>
    <dgm:pt modelId="{4ECD7E3C-C117-42C7-A8FE-7CAA950A16F7}">
      <dgm:prSet phldrT="[Texto]" custT="1"/>
      <dgm:spPr>
        <a:effectLst>
          <a:outerShdw blurRad="50800" dist="38100" dir="8100000" algn="tr" rotWithShape="0">
            <a:prstClr val="black">
              <a:alpha val="40000"/>
            </a:prstClr>
          </a:outerShdw>
        </a:effectLst>
      </dgm:spPr>
      <dgm:t>
        <a:bodyPr/>
        <a:lstStyle/>
        <a:p>
          <a:pPr algn="ctr"/>
          <a:endParaRPr lang="es-ES" sz="1400" dirty="0" smtClean="0"/>
        </a:p>
        <a:p>
          <a:pPr algn="ctr"/>
          <a:endParaRPr lang="es-ES" sz="1400" dirty="0" smtClean="0"/>
        </a:p>
        <a:p>
          <a:pPr algn="ctr"/>
          <a:r>
            <a:rPr lang="es-ES" sz="1400" dirty="0" smtClean="0"/>
            <a:t>Formas de gobierno</a:t>
          </a:r>
        </a:p>
        <a:p>
          <a:pPr algn="ctr"/>
          <a:r>
            <a:rPr lang="es-ES" sz="1400" dirty="0" smtClean="0"/>
            <a:t>* Republica Federal.</a:t>
          </a:r>
        </a:p>
        <a:p>
          <a:pPr algn="ctr"/>
          <a:r>
            <a:rPr lang="es-ES" sz="1400" dirty="0" smtClean="0"/>
            <a:t>*Republica parlamentaria</a:t>
          </a:r>
        </a:p>
        <a:p>
          <a:pPr algn="ctr"/>
          <a:r>
            <a:rPr lang="es-ES" sz="1400" dirty="0" smtClean="0"/>
            <a:t>*Republica parlamentaria confesional.</a:t>
          </a:r>
        </a:p>
        <a:p>
          <a:pPr algn="ctr"/>
          <a:r>
            <a:rPr lang="es-ES" sz="1400" dirty="0" smtClean="0"/>
            <a:t>*República </a:t>
          </a:r>
          <a:r>
            <a:rPr lang="es-ES" sz="1400" dirty="0" err="1" smtClean="0"/>
            <a:t>semipresidencialista</a:t>
          </a:r>
          <a:r>
            <a:rPr lang="es-ES" sz="1400" dirty="0" smtClean="0"/>
            <a:t>.</a:t>
          </a:r>
        </a:p>
        <a:p>
          <a:pPr algn="ctr"/>
          <a:r>
            <a:rPr lang="es-ES" sz="1400" dirty="0" smtClean="0"/>
            <a:t>*Monarquía constitucional</a:t>
          </a:r>
        </a:p>
        <a:p>
          <a:pPr algn="ctr"/>
          <a:r>
            <a:rPr lang="es-ES" sz="1400" dirty="0" smtClean="0"/>
            <a:t>*Democracia parlamentaria.</a:t>
          </a:r>
          <a:endParaRPr lang="es-ES" sz="1400" dirty="0"/>
        </a:p>
      </dgm:t>
    </dgm:pt>
    <dgm:pt modelId="{DDC4E0F9-73FD-422C-B47A-059801B4629A}" type="sibTrans" cxnId="{BCDA6058-416B-4D03-AF20-3A95237125C2}">
      <dgm:prSet/>
      <dgm:spPr/>
      <dgm:t>
        <a:bodyPr/>
        <a:lstStyle/>
        <a:p>
          <a:endParaRPr lang="es-CO"/>
        </a:p>
      </dgm:t>
    </dgm:pt>
    <dgm:pt modelId="{F4641CFE-9791-4AD6-AE5F-80E59B0272AE}" type="parTrans" cxnId="{BCDA6058-416B-4D03-AF20-3A95237125C2}">
      <dgm:prSet/>
      <dgm:spPr/>
      <dgm:t>
        <a:bodyPr/>
        <a:lstStyle/>
        <a:p>
          <a:endParaRPr lang="es-CO"/>
        </a:p>
      </dgm:t>
    </dgm:pt>
    <dgm:pt modelId="{C30D8B87-B871-4A5D-A037-A7129679DF2D}">
      <dgm:prSet phldrT="[Texto]" custT="1"/>
      <dgm:spPr>
        <a:effectLst>
          <a:outerShdw blurRad="50800" dist="38100" dir="8100000" algn="tr" rotWithShape="0">
            <a:prstClr val="black">
              <a:alpha val="40000"/>
            </a:prstClr>
          </a:outerShdw>
        </a:effectLst>
      </dgm:spPr>
      <dgm:t>
        <a:bodyPr/>
        <a:lstStyle/>
        <a:p>
          <a:pPr algn="ctr"/>
          <a:endParaRPr lang="es-ES" sz="1800" dirty="0" smtClean="0"/>
        </a:p>
        <a:p>
          <a:pPr algn="ctr"/>
          <a:endParaRPr lang="es-ES" sz="1800" dirty="0" smtClean="0"/>
        </a:p>
        <a:p>
          <a:pPr algn="ctr"/>
          <a:r>
            <a:rPr lang="es-ES" sz="1800" dirty="0" smtClean="0"/>
            <a:t>Las elecciones se realizan mediante sufragios electorales, excepto Jordania, pero a su vez los candidatos deben cumplir con aspectos que las religiones  imponen</a:t>
          </a:r>
          <a:endParaRPr lang="es-ES" sz="1800" dirty="0"/>
        </a:p>
      </dgm:t>
    </dgm:pt>
    <dgm:pt modelId="{B902A3D1-072B-443A-904F-1DADCB96A53B}" type="parTrans" cxnId="{7F2CB78B-CCC1-47EA-A6DC-DAB4659EF604}">
      <dgm:prSet/>
      <dgm:spPr/>
      <dgm:t>
        <a:bodyPr/>
        <a:lstStyle/>
        <a:p>
          <a:endParaRPr lang="es-CO"/>
        </a:p>
      </dgm:t>
    </dgm:pt>
    <dgm:pt modelId="{7D3E1381-E1CE-4F78-9F54-2E3DB27B4169}" type="sibTrans" cxnId="{7F2CB78B-CCC1-47EA-A6DC-DAB4659EF604}">
      <dgm:prSet/>
      <dgm:spPr/>
      <dgm:t>
        <a:bodyPr/>
        <a:lstStyle/>
        <a:p>
          <a:endParaRPr lang="es-CO"/>
        </a:p>
      </dgm:t>
    </dgm:pt>
    <dgm:pt modelId="{3FDD16DB-9AB5-428B-AF15-8DA35292D0BD}" type="pres">
      <dgm:prSet presAssocID="{1A9372DB-F418-43EE-A996-CFCE612AD494}" presName="Name0" presStyleCnt="0">
        <dgm:presLayoutVars>
          <dgm:dir/>
          <dgm:resizeHandles val="exact"/>
        </dgm:presLayoutVars>
      </dgm:prSet>
      <dgm:spPr/>
    </dgm:pt>
    <dgm:pt modelId="{162E59B5-BADA-4E7B-A995-AFCCE2AC02B8}" type="pres">
      <dgm:prSet presAssocID="{1A9372DB-F418-43EE-A996-CFCE612AD494}" presName="fgShape" presStyleLbl="fgShp" presStyleIdx="0" presStyleCnt="1" custLinFactNeighborY="59854"/>
      <dgm:spPr/>
    </dgm:pt>
    <dgm:pt modelId="{5AD2DD3C-1B4F-4049-999B-B925C5C11A51}" type="pres">
      <dgm:prSet presAssocID="{1A9372DB-F418-43EE-A996-CFCE612AD494}" presName="linComp" presStyleCnt="0"/>
      <dgm:spPr/>
    </dgm:pt>
    <dgm:pt modelId="{CB6AAC1D-FB6C-4143-B0B0-3FFE8E717ED4}" type="pres">
      <dgm:prSet presAssocID="{4ECD7E3C-C117-42C7-A8FE-7CAA950A16F7}" presName="compNode" presStyleCnt="0"/>
      <dgm:spPr/>
    </dgm:pt>
    <dgm:pt modelId="{A176D51B-0E3C-4E8B-ACD5-5AB06B4C4D5E}" type="pres">
      <dgm:prSet presAssocID="{4ECD7E3C-C117-42C7-A8FE-7CAA950A16F7}" presName="bkgdShape" presStyleLbl="node1" presStyleIdx="0" presStyleCnt="3" custScaleX="114694"/>
      <dgm:spPr/>
      <dgm:t>
        <a:bodyPr/>
        <a:lstStyle/>
        <a:p>
          <a:endParaRPr lang="es-CO"/>
        </a:p>
      </dgm:t>
    </dgm:pt>
    <dgm:pt modelId="{C8B9B7E3-8A7D-4A56-A60D-0ED2617DD8E5}" type="pres">
      <dgm:prSet presAssocID="{4ECD7E3C-C117-42C7-A8FE-7CAA950A16F7}" presName="nodeTx" presStyleLbl="node1" presStyleIdx="0" presStyleCnt="3">
        <dgm:presLayoutVars>
          <dgm:bulletEnabled val="1"/>
        </dgm:presLayoutVars>
      </dgm:prSet>
      <dgm:spPr/>
      <dgm:t>
        <a:bodyPr/>
        <a:lstStyle/>
        <a:p>
          <a:endParaRPr lang="es-CO"/>
        </a:p>
      </dgm:t>
    </dgm:pt>
    <dgm:pt modelId="{216B3CE7-F607-451B-9436-F20D49BCD6DE}" type="pres">
      <dgm:prSet presAssocID="{4ECD7E3C-C117-42C7-A8FE-7CAA950A16F7}" presName="invisiNode" presStyleLbl="node1" presStyleIdx="0" presStyleCnt="3"/>
      <dgm:spPr/>
    </dgm:pt>
    <dgm:pt modelId="{ECD9C67E-67A7-4372-87C7-E54BCFC42F06}" type="pres">
      <dgm:prSet presAssocID="{4ECD7E3C-C117-42C7-A8FE-7CAA950A16F7}" presName="imagNode" presStyleLbl="fgImgPlace1" presStyleIdx="0" presStyleCnt="3"/>
      <dgm:spPr>
        <a:blipFill rotWithShape="1">
          <a:blip xmlns:r="http://schemas.openxmlformats.org/officeDocument/2006/relationships" r:embed="rId1"/>
          <a:stretch>
            <a:fillRect/>
          </a:stretch>
        </a:blipFill>
      </dgm:spPr>
    </dgm:pt>
    <dgm:pt modelId="{FE4ABF3E-3DA5-4069-92C0-2A94B1DB1A56}" type="pres">
      <dgm:prSet presAssocID="{DDC4E0F9-73FD-422C-B47A-059801B4629A}" presName="sibTrans" presStyleLbl="sibTrans2D1" presStyleIdx="0" presStyleCnt="0"/>
      <dgm:spPr/>
      <dgm:t>
        <a:bodyPr/>
        <a:lstStyle/>
        <a:p>
          <a:endParaRPr lang="es-CO"/>
        </a:p>
      </dgm:t>
    </dgm:pt>
    <dgm:pt modelId="{C3C06882-263C-4709-B57E-B34D922F4731}" type="pres">
      <dgm:prSet presAssocID="{C30D8B87-B871-4A5D-A037-A7129679DF2D}" presName="compNode" presStyleCnt="0"/>
      <dgm:spPr/>
    </dgm:pt>
    <dgm:pt modelId="{8299C2CF-9B1C-4D87-828C-E326473EEB6D}" type="pres">
      <dgm:prSet presAssocID="{C30D8B87-B871-4A5D-A037-A7129679DF2D}" presName="bkgdShape" presStyleLbl="node1" presStyleIdx="1" presStyleCnt="3"/>
      <dgm:spPr/>
      <dgm:t>
        <a:bodyPr/>
        <a:lstStyle/>
        <a:p>
          <a:endParaRPr lang="es-CO"/>
        </a:p>
      </dgm:t>
    </dgm:pt>
    <dgm:pt modelId="{6CC6C322-F86C-4951-B6C6-B7670A4F9B33}" type="pres">
      <dgm:prSet presAssocID="{C30D8B87-B871-4A5D-A037-A7129679DF2D}" presName="nodeTx" presStyleLbl="node1" presStyleIdx="1" presStyleCnt="3">
        <dgm:presLayoutVars>
          <dgm:bulletEnabled val="1"/>
        </dgm:presLayoutVars>
      </dgm:prSet>
      <dgm:spPr/>
      <dgm:t>
        <a:bodyPr/>
        <a:lstStyle/>
        <a:p>
          <a:endParaRPr lang="es-CO"/>
        </a:p>
      </dgm:t>
    </dgm:pt>
    <dgm:pt modelId="{2B297495-2658-4510-829B-EA2CBBF6B81F}" type="pres">
      <dgm:prSet presAssocID="{C30D8B87-B871-4A5D-A037-A7129679DF2D}" presName="invisiNode" presStyleLbl="node1" presStyleIdx="1" presStyleCnt="3"/>
      <dgm:spPr/>
    </dgm:pt>
    <dgm:pt modelId="{C176EE18-8703-4A38-9B3E-CD4EDCE9EB53}" type="pres">
      <dgm:prSet presAssocID="{C30D8B87-B871-4A5D-A037-A7129679DF2D}" presName="imagNode" presStyleLbl="fgImgPlace1" presStyleIdx="1" presStyleCnt="3"/>
      <dgm:spPr>
        <a:blipFill rotWithShape="1">
          <a:blip xmlns:r="http://schemas.openxmlformats.org/officeDocument/2006/relationships" r:embed="rId2"/>
          <a:stretch>
            <a:fillRect/>
          </a:stretch>
        </a:blipFill>
      </dgm:spPr>
    </dgm:pt>
    <dgm:pt modelId="{799A8AA3-0A45-4EDA-9D7C-E525A5281312}" type="pres">
      <dgm:prSet presAssocID="{7D3E1381-E1CE-4F78-9F54-2E3DB27B4169}" presName="sibTrans" presStyleLbl="sibTrans2D1" presStyleIdx="0" presStyleCnt="0"/>
      <dgm:spPr/>
      <dgm:t>
        <a:bodyPr/>
        <a:lstStyle/>
        <a:p>
          <a:endParaRPr lang="es-CO"/>
        </a:p>
      </dgm:t>
    </dgm:pt>
    <dgm:pt modelId="{53875E46-EF7F-4CFD-87E0-24799C95646D}" type="pres">
      <dgm:prSet presAssocID="{DFFCE537-1635-4584-BD85-18BBD34192AE}" presName="compNode" presStyleCnt="0"/>
      <dgm:spPr/>
    </dgm:pt>
    <dgm:pt modelId="{007F3FC1-3635-45B5-9B15-821E6BAFC460}" type="pres">
      <dgm:prSet presAssocID="{DFFCE537-1635-4584-BD85-18BBD34192AE}" presName="bkgdShape" presStyleLbl="node1" presStyleIdx="2" presStyleCnt="3"/>
      <dgm:spPr/>
      <dgm:t>
        <a:bodyPr/>
        <a:lstStyle/>
        <a:p>
          <a:endParaRPr lang="es-CO"/>
        </a:p>
      </dgm:t>
    </dgm:pt>
    <dgm:pt modelId="{94843985-FD50-4A03-85B0-298DC50E85D5}" type="pres">
      <dgm:prSet presAssocID="{DFFCE537-1635-4584-BD85-18BBD34192AE}" presName="nodeTx" presStyleLbl="node1" presStyleIdx="2" presStyleCnt="3">
        <dgm:presLayoutVars>
          <dgm:bulletEnabled val="1"/>
        </dgm:presLayoutVars>
      </dgm:prSet>
      <dgm:spPr/>
      <dgm:t>
        <a:bodyPr/>
        <a:lstStyle/>
        <a:p>
          <a:endParaRPr lang="es-CO"/>
        </a:p>
      </dgm:t>
    </dgm:pt>
    <dgm:pt modelId="{8EFC91BC-8C68-4F49-ACE0-D429F46E4084}" type="pres">
      <dgm:prSet presAssocID="{DFFCE537-1635-4584-BD85-18BBD34192AE}" presName="invisiNode" presStyleLbl="node1" presStyleIdx="2" presStyleCnt="3"/>
      <dgm:spPr/>
    </dgm:pt>
    <dgm:pt modelId="{24739CF2-3873-4F14-9BEC-82A14BFFD7D2}" type="pres">
      <dgm:prSet presAssocID="{DFFCE537-1635-4584-BD85-18BBD34192AE}" presName="imagNode" presStyleLbl="fgImgPlace1" presStyleIdx="2" presStyleCnt="3"/>
      <dgm:spPr>
        <a:blipFill rotWithShape="1">
          <a:blip xmlns:r="http://schemas.openxmlformats.org/officeDocument/2006/relationships" r:embed="rId3"/>
          <a:stretch>
            <a:fillRect/>
          </a:stretch>
        </a:blipFill>
      </dgm:spPr>
    </dgm:pt>
  </dgm:ptLst>
  <dgm:cxnLst>
    <dgm:cxn modelId="{36E8F225-9B0C-4643-AEFF-B5A67ECAC080}" type="presOf" srcId="{C30D8B87-B871-4A5D-A037-A7129679DF2D}" destId="{8299C2CF-9B1C-4D87-828C-E326473EEB6D}" srcOrd="0" destOrd="0" presId="urn:microsoft.com/office/officeart/2005/8/layout/hList7"/>
    <dgm:cxn modelId="{7F2CB78B-CCC1-47EA-A6DC-DAB4659EF604}" srcId="{1A9372DB-F418-43EE-A996-CFCE612AD494}" destId="{C30D8B87-B871-4A5D-A037-A7129679DF2D}" srcOrd="1" destOrd="0" parTransId="{B902A3D1-072B-443A-904F-1DADCB96A53B}" sibTransId="{7D3E1381-E1CE-4F78-9F54-2E3DB27B4169}"/>
    <dgm:cxn modelId="{59A11C0A-2309-43B9-B97B-F5FD040965D6}" type="presOf" srcId="{4ECD7E3C-C117-42C7-A8FE-7CAA950A16F7}" destId="{A176D51B-0E3C-4E8B-ACD5-5AB06B4C4D5E}" srcOrd="0" destOrd="0" presId="urn:microsoft.com/office/officeart/2005/8/layout/hList7"/>
    <dgm:cxn modelId="{56D47407-B679-4AA7-8690-CB874BB4C02A}" type="presOf" srcId="{C30D8B87-B871-4A5D-A037-A7129679DF2D}" destId="{6CC6C322-F86C-4951-B6C6-B7670A4F9B33}" srcOrd="1" destOrd="0" presId="urn:microsoft.com/office/officeart/2005/8/layout/hList7"/>
    <dgm:cxn modelId="{D9467858-9395-4CEE-8A68-5DF88D0D7AC7}" type="presOf" srcId="{DFFCE537-1635-4584-BD85-18BBD34192AE}" destId="{007F3FC1-3635-45B5-9B15-821E6BAFC460}" srcOrd="0" destOrd="0" presId="urn:microsoft.com/office/officeart/2005/8/layout/hList7"/>
    <dgm:cxn modelId="{B29A44CB-D629-4C83-A32B-B0BC34E0D212}" type="presOf" srcId="{DFFCE537-1635-4584-BD85-18BBD34192AE}" destId="{94843985-FD50-4A03-85B0-298DC50E85D5}" srcOrd="1" destOrd="0" presId="urn:microsoft.com/office/officeart/2005/8/layout/hList7"/>
    <dgm:cxn modelId="{67337950-5D9F-4566-8A50-654F6BDF39FE}" type="presOf" srcId="{7D3E1381-E1CE-4F78-9F54-2E3DB27B4169}" destId="{799A8AA3-0A45-4EDA-9D7C-E525A5281312}" srcOrd="0" destOrd="0" presId="urn:microsoft.com/office/officeart/2005/8/layout/hList7"/>
    <dgm:cxn modelId="{EDAB0A96-AE3E-4BD3-B766-3E37C7F73408}" type="presOf" srcId="{1A9372DB-F418-43EE-A996-CFCE612AD494}" destId="{3FDD16DB-9AB5-428B-AF15-8DA35292D0BD}" srcOrd="0" destOrd="0" presId="urn:microsoft.com/office/officeart/2005/8/layout/hList7"/>
    <dgm:cxn modelId="{CEF48777-C04F-4997-9BB0-943745B23A16}" srcId="{1A9372DB-F418-43EE-A996-CFCE612AD494}" destId="{DFFCE537-1635-4584-BD85-18BBD34192AE}" srcOrd="2" destOrd="0" parTransId="{2548E3D0-8293-4284-AAAC-3C0C3874FBBE}" sibTransId="{9E9347C0-A55F-4473-921B-707D02C3F063}"/>
    <dgm:cxn modelId="{BCDA6058-416B-4D03-AF20-3A95237125C2}" srcId="{1A9372DB-F418-43EE-A996-CFCE612AD494}" destId="{4ECD7E3C-C117-42C7-A8FE-7CAA950A16F7}" srcOrd="0" destOrd="0" parTransId="{F4641CFE-9791-4AD6-AE5F-80E59B0272AE}" sibTransId="{DDC4E0F9-73FD-422C-B47A-059801B4629A}"/>
    <dgm:cxn modelId="{8CB49B11-780A-42ED-8FA4-B121686EBA54}" type="presOf" srcId="{DDC4E0F9-73FD-422C-B47A-059801B4629A}" destId="{FE4ABF3E-3DA5-4069-92C0-2A94B1DB1A56}" srcOrd="0" destOrd="0" presId="urn:microsoft.com/office/officeart/2005/8/layout/hList7"/>
    <dgm:cxn modelId="{449745CD-7EDB-49C8-827F-27C8F50A9C4F}" type="presOf" srcId="{4ECD7E3C-C117-42C7-A8FE-7CAA950A16F7}" destId="{C8B9B7E3-8A7D-4A56-A60D-0ED2617DD8E5}" srcOrd="1" destOrd="0" presId="urn:microsoft.com/office/officeart/2005/8/layout/hList7"/>
    <dgm:cxn modelId="{FA7DBB79-5897-46BD-A260-7193FEC4E0EF}" type="presParOf" srcId="{3FDD16DB-9AB5-428B-AF15-8DA35292D0BD}" destId="{162E59B5-BADA-4E7B-A995-AFCCE2AC02B8}" srcOrd="0" destOrd="0" presId="urn:microsoft.com/office/officeart/2005/8/layout/hList7"/>
    <dgm:cxn modelId="{A87C5ACA-FA44-4DB1-9492-49E5725BC1B6}" type="presParOf" srcId="{3FDD16DB-9AB5-428B-AF15-8DA35292D0BD}" destId="{5AD2DD3C-1B4F-4049-999B-B925C5C11A51}" srcOrd="1" destOrd="0" presId="urn:microsoft.com/office/officeart/2005/8/layout/hList7"/>
    <dgm:cxn modelId="{723F41F4-6D19-4DB4-9421-108EA5BC8D22}" type="presParOf" srcId="{5AD2DD3C-1B4F-4049-999B-B925C5C11A51}" destId="{CB6AAC1D-FB6C-4143-B0B0-3FFE8E717ED4}" srcOrd="0" destOrd="0" presId="urn:microsoft.com/office/officeart/2005/8/layout/hList7"/>
    <dgm:cxn modelId="{48371DC7-0B98-4772-A930-3314B9259EDE}" type="presParOf" srcId="{CB6AAC1D-FB6C-4143-B0B0-3FFE8E717ED4}" destId="{A176D51B-0E3C-4E8B-ACD5-5AB06B4C4D5E}" srcOrd="0" destOrd="0" presId="urn:microsoft.com/office/officeart/2005/8/layout/hList7"/>
    <dgm:cxn modelId="{7097E175-D5E9-43DB-AC0E-F0FD9516EA1D}" type="presParOf" srcId="{CB6AAC1D-FB6C-4143-B0B0-3FFE8E717ED4}" destId="{C8B9B7E3-8A7D-4A56-A60D-0ED2617DD8E5}" srcOrd="1" destOrd="0" presId="urn:microsoft.com/office/officeart/2005/8/layout/hList7"/>
    <dgm:cxn modelId="{0A17E9BA-CED4-4F24-A89E-2DDCFA4E53C8}" type="presParOf" srcId="{CB6AAC1D-FB6C-4143-B0B0-3FFE8E717ED4}" destId="{216B3CE7-F607-451B-9436-F20D49BCD6DE}" srcOrd="2" destOrd="0" presId="urn:microsoft.com/office/officeart/2005/8/layout/hList7"/>
    <dgm:cxn modelId="{634FE841-9E6D-48F5-9A4F-6088CAB1188C}" type="presParOf" srcId="{CB6AAC1D-FB6C-4143-B0B0-3FFE8E717ED4}" destId="{ECD9C67E-67A7-4372-87C7-E54BCFC42F06}" srcOrd="3" destOrd="0" presId="urn:microsoft.com/office/officeart/2005/8/layout/hList7"/>
    <dgm:cxn modelId="{55A23C98-641A-4E46-8148-64C665AF477C}" type="presParOf" srcId="{5AD2DD3C-1B4F-4049-999B-B925C5C11A51}" destId="{FE4ABF3E-3DA5-4069-92C0-2A94B1DB1A56}" srcOrd="1" destOrd="0" presId="urn:microsoft.com/office/officeart/2005/8/layout/hList7"/>
    <dgm:cxn modelId="{B6F0A8D3-5732-4153-979D-4826CF4A2089}" type="presParOf" srcId="{5AD2DD3C-1B4F-4049-999B-B925C5C11A51}" destId="{C3C06882-263C-4709-B57E-B34D922F4731}" srcOrd="2" destOrd="0" presId="urn:microsoft.com/office/officeart/2005/8/layout/hList7"/>
    <dgm:cxn modelId="{38CB6B04-15B1-4F31-B7D3-B6E4CB65B39A}" type="presParOf" srcId="{C3C06882-263C-4709-B57E-B34D922F4731}" destId="{8299C2CF-9B1C-4D87-828C-E326473EEB6D}" srcOrd="0" destOrd="0" presId="urn:microsoft.com/office/officeart/2005/8/layout/hList7"/>
    <dgm:cxn modelId="{C81EDE24-62EF-4C73-924D-76C1C9CB8A7E}" type="presParOf" srcId="{C3C06882-263C-4709-B57E-B34D922F4731}" destId="{6CC6C322-F86C-4951-B6C6-B7670A4F9B33}" srcOrd="1" destOrd="0" presId="urn:microsoft.com/office/officeart/2005/8/layout/hList7"/>
    <dgm:cxn modelId="{45DFA660-4EC7-4F35-B45B-9DDA0AF7D072}" type="presParOf" srcId="{C3C06882-263C-4709-B57E-B34D922F4731}" destId="{2B297495-2658-4510-829B-EA2CBBF6B81F}" srcOrd="2" destOrd="0" presId="urn:microsoft.com/office/officeart/2005/8/layout/hList7"/>
    <dgm:cxn modelId="{E4C42BDB-3E47-4287-9E1D-1F13CC8500D0}" type="presParOf" srcId="{C3C06882-263C-4709-B57E-B34D922F4731}" destId="{C176EE18-8703-4A38-9B3E-CD4EDCE9EB53}" srcOrd="3" destOrd="0" presId="urn:microsoft.com/office/officeart/2005/8/layout/hList7"/>
    <dgm:cxn modelId="{9C71A152-B275-462A-9DFC-11B111FA22D5}" type="presParOf" srcId="{5AD2DD3C-1B4F-4049-999B-B925C5C11A51}" destId="{799A8AA3-0A45-4EDA-9D7C-E525A5281312}" srcOrd="3" destOrd="0" presId="urn:microsoft.com/office/officeart/2005/8/layout/hList7"/>
    <dgm:cxn modelId="{5AA461C2-EEE4-4CBA-86DD-38F37879661C}" type="presParOf" srcId="{5AD2DD3C-1B4F-4049-999B-B925C5C11A51}" destId="{53875E46-EF7F-4CFD-87E0-24799C95646D}" srcOrd="4" destOrd="0" presId="urn:microsoft.com/office/officeart/2005/8/layout/hList7"/>
    <dgm:cxn modelId="{F9922A31-68E0-4BE6-9034-9CE43FFDD034}" type="presParOf" srcId="{53875E46-EF7F-4CFD-87E0-24799C95646D}" destId="{007F3FC1-3635-45B5-9B15-821E6BAFC460}" srcOrd="0" destOrd="0" presId="urn:microsoft.com/office/officeart/2005/8/layout/hList7"/>
    <dgm:cxn modelId="{33046B30-DDAF-4D87-9EB5-E61482426A8D}" type="presParOf" srcId="{53875E46-EF7F-4CFD-87E0-24799C95646D}" destId="{94843985-FD50-4A03-85B0-298DC50E85D5}" srcOrd="1" destOrd="0" presId="urn:microsoft.com/office/officeart/2005/8/layout/hList7"/>
    <dgm:cxn modelId="{F43A76FC-7212-47F6-98FF-DC36FC115BD1}" type="presParOf" srcId="{53875E46-EF7F-4CFD-87E0-24799C95646D}" destId="{8EFC91BC-8C68-4F49-ACE0-D429F46E4084}" srcOrd="2" destOrd="0" presId="urn:microsoft.com/office/officeart/2005/8/layout/hList7"/>
    <dgm:cxn modelId="{A43A286F-6B2B-4EE6-9DD2-4D47313D5454}" type="presParOf" srcId="{53875E46-EF7F-4CFD-87E0-24799C95646D}" destId="{24739CF2-3873-4F14-9BEC-82A14BFFD7D2}"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3848A0-523B-4E3D-977D-5EE68285121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24499E9F-9D87-428D-93D0-57CA014CC459}">
      <dgm:prSet phldrT="[Texto]" custT="1"/>
      <dgm:spPr>
        <a:effectLst>
          <a:outerShdw blurRad="50800" dist="38100" dir="8100000" algn="tr" rotWithShape="0">
            <a:prstClr val="black">
              <a:alpha val="40000"/>
            </a:prstClr>
          </a:outerShdw>
        </a:effectLst>
      </dgm:spPr>
      <dgm:t>
        <a:bodyPr/>
        <a:lstStyle/>
        <a:p>
          <a:r>
            <a:rPr lang="es-CO" sz="1400" dirty="0" smtClean="0"/>
            <a:t>Petróleo en oriente medio</a:t>
          </a:r>
          <a:endParaRPr lang="es-ES" sz="1400" dirty="0"/>
        </a:p>
      </dgm:t>
    </dgm:pt>
    <dgm:pt modelId="{50317364-703A-4641-82E3-D182CA9FAC02}" type="parTrans" cxnId="{991B533E-5B2B-46F4-866F-968680DF31D9}">
      <dgm:prSet/>
      <dgm:spPr/>
      <dgm:t>
        <a:bodyPr/>
        <a:lstStyle/>
        <a:p>
          <a:endParaRPr lang="es-ES"/>
        </a:p>
      </dgm:t>
    </dgm:pt>
    <dgm:pt modelId="{3B631739-E261-4D38-B101-0390660154B5}" type="sibTrans" cxnId="{991B533E-5B2B-46F4-866F-968680DF31D9}">
      <dgm:prSet custT="1"/>
      <dgm:spPr>
        <a:effectLst>
          <a:outerShdw blurRad="50800" dist="38100" dir="8100000" algn="tr" rotWithShape="0">
            <a:prstClr val="black">
              <a:alpha val="40000"/>
            </a:prstClr>
          </a:outerShdw>
        </a:effectLst>
      </dgm:spPr>
      <dgm:t>
        <a:bodyPr/>
        <a:lstStyle/>
        <a:p>
          <a:r>
            <a:rPr lang="es-ES" sz="1400" dirty="0" smtClean="0"/>
            <a:t>Red ilegal se encargaron de hacer buenos negocios con sus conocimientos </a:t>
          </a:r>
          <a:endParaRPr lang="es-ES" sz="1400" dirty="0"/>
        </a:p>
      </dgm:t>
    </dgm:pt>
    <dgm:pt modelId="{D63C2B11-F949-47D4-9D55-E20A4DCB535F}">
      <dgm:prSet phldrT="[Texto]" custT="1"/>
      <dgm:spPr>
        <a:effectLst>
          <a:outerShdw blurRad="50800" dist="38100" dir="8100000" algn="tr" rotWithShape="0">
            <a:prstClr val="black">
              <a:alpha val="40000"/>
            </a:prstClr>
          </a:outerShdw>
        </a:effectLst>
      </dgm:spPr>
      <dgm:t>
        <a:bodyPr/>
        <a:lstStyle/>
        <a:p>
          <a:r>
            <a:rPr lang="es-CO" sz="1400" b="0" dirty="0" smtClean="0">
              <a:solidFill>
                <a:schemeClr val="bg1"/>
              </a:solidFill>
            </a:rPr>
            <a:t>Ciencia y tecnología en Pakistán</a:t>
          </a:r>
          <a:endParaRPr lang="es-ES" sz="1400" b="0" dirty="0"/>
        </a:p>
      </dgm:t>
    </dgm:pt>
    <dgm:pt modelId="{579D0512-907C-430A-97A2-507EB71F0EA6}" type="parTrans" cxnId="{A21874B3-3D96-432A-A131-E78F45DFE21C}">
      <dgm:prSet/>
      <dgm:spPr/>
      <dgm:t>
        <a:bodyPr/>
        <a:lstStyle/>
        <a:p>
          <a:endParaRPr lang="es-ES"/>
        </a:p>
      </dgm:t>
    </dgm:pt>
    <dgm:pt modelId="{B9A1B7ED-D66E-4585-A4A8-B11ECD8A9300}" type="sibTrans" cxnId="{A21874B3-3D96-432A-A131-E78F45DFE21C}">
      <dgm:prSet custT="1"/>
      <dgm:spPr>
        <a:effectLst>
          <a:outerShdw blurRad="50800" dist="38100" dir="8100000" algn="tr" rotWithShape="0">
            <a:prstClr val="black">
              <a:alpha val="40000"/>
            </a:prstClr>
          </a:outerShdw>
        </a:effectLst>
      </dgm:spPr>
      <dgm:t>
        <a:bodyPr/>
        <a:lstStyle/>
        <a:p>
          <a:pPr algn="ctr"/>
          <a:r>
            <a:rPr lang="es-CO" sz="1400" b="0" i="0" dirty="0" smtClean="0"/>
            <a:t>Medio Oriente economía mundial</a:t>
          </a:r>
          <a:endParaRPr lang="es-ES" sz="1400" dirty="0"/>
        </a:p>
      </dgm:t>
    </dgm:pt>
    <dgm:pt modelId="{C30BCBF8-7F1F-4FC3-8258-319407BD0AC4}">
      <dgm:prSet phldrT="[Texto]" custT="1"/>
      <dgm:spPr>
        <a:effectLst>
          <a:outerShdw blurRad="50800" dist="38100" dir="8100000" algn="tr" rotWithShape="0">
            <a:prstClr val="black">
              <a:alpha val="40000"/>
            </a:prstClr>
          </a:outerShdw>
        </a:effectLst>
      </dgm:spPr>
      <dgm:t>
        <a:bodyPr/>
        <a:lstStyle/>
        <a:p>
          <a:pPr algn="ctr"/>
          <a:r>
            <a:rPr lang="es-CO" sz="1400" b="0" i="0" dirty="0" smtClean="0"/>
            <a:t>Afganistán muestra su cara natural</a:t>
          </a:r>
          <a:r>
            <a:rPr lang="es-CO" sz="1400" dirty="0" smtClean="0"/>
            <a:t/>
          </a:r>
          <a:br>
            <a:rPr lang="es-CO" sz="1400" dirty="0" smtClean="0"/>
          </a:br>
          <a:endParaRPr lang="es-ES" sz="1400" b="0" dirty="0"/>
        </a:p>
      </dgm:t>
    </dgm:pt>
    <dgm:pt modelId="{E7C1D072-1017-4932-8437-391975BB4F17}" type="parTrans" cxnId="{C4F1619F-E6D3-49B6-9772-1E43556F0D3E}">
      <dgm:prSet/>
      <dgm:spPr/>
      <dgm:t>
        <a:bodyPr/>
        <a:lstStyle/>
        <a:p>
          <a:endParaRPr lang="es-ES"/>
        </a:p>
      </dgm:t>
    </dgm:pt>
    <dgm:pt modelId="{141DE4E9-8344-4BF1-AF16-52F735401EF3}" type="sibTrans" cxnId="{C4F1619F-E6D3-49B6-9772-1E43556F0D3E}">
      <dgm:prSet custT="1"/>
      <dgm:spPr>
        <a:effectLst>
          <a:outerShdw blurRad="50800" dist="38100" dir="8100000" algn="tr" rotWithShape="0">
            <a:prstClr val="black">
              <a:alpha val="40000"/>
            </a:prstClr>
          </a:outerShdw>
        </a:effectLst>
      </dgm:spPr>
      <dgm:t>
        <a:bodyPr/>
        <a:lstStyle/>
        <a:p>
          <a:pPr algn="ctr"/>
          <a:r>
            <a:rPr lang="es-CO" sz="1400" b="0" dirty="0" smtClean="0">
              <a:solidFill>
                <a:schemeClr val="bg1"/>
              </a:solidFill>
            </a:rPr>
            <a:t>La tecnología es el nuevo petróleo de Medio Oriente</a:t>
          </a:r>
          <a:endParaRPr lang="es-ES" sz="1400" b="0" dirty="0">
            <a:solidFill>
              <a:schemeClr val="bg1"/>
            </a:solidFill>
          </a:endParaRPr>
        </a:p>
      </dgm:t>
    </dgm:pt>
    <dgm:pt modelId="{225BB2D8-424E-49B4-9B32-AFBC341D4C18}" type="pres">
      <dgm:prSet presAssocID="{A13848A0-523B-4E3D-977D-5EE682851211}" presName="Name0" presStyleCnt="0">
        <dgm:presLayoutVars>
          <dgm:chMax/>
          <dgm:chPref/>
          <dgm:dir/>
          <dgm:animLvl val="lvl"/>
        </dgm:presLayoutVars>
      </dgm:prSet>
      <dgm:spPr/>
      <dgm:t>
        <a:bodyPr/>
        <a:lstStyle/>
        <a:p>
          <a:endParaRPr lang="es-CO"/>
        </a:p>
      </dgm:t>
    </dgm:pt>
    <dgm:pt modelId="{091F6B52-3CFD-4F03-BF44-6750392649BD}" type="pres">
      <dgm:prSet presAssocID="{24499E9F-9D87-428D-93D0-57CA014CC459}" presName="composite" presStyleCnt="0"/>
      <dgm:spPr/>
    </dgm:pt>
    <dgm:pt modelId="{370FC979-D074-4BA0-A71B-307E53CB92CB}" type="pres">
      <dgm:prSet presAssocID="{24499E9F-9D87-428D-93D0-57CA014CC459}" presName="Parent1" presStyleLbl="node1" presStyleIdx="0" presStyleCnt="6">
        <dgm:presLayoutVars>
          <dgm:chMax val="1"/>
          <dgm:chPref val="1"/>
          <dgm:bulletEnabled val="1"/>
        </dgm:presLayoutVars>
      </dgm:prSet>
      <dgm:spPr/>
      <dgm:t>
        <a:bodyPr/>
        <a:lstStyle/>
        <a:p>
          <a:endParaRPr lang="es-CO"/>
        </a:p>
      </dgm:t>
    </dgm:pt>
    <dgm:pt modelId="{AED19228-C9D0-4155-BE5A-2D3A74040CC8}" type="pres">
      <dgm:prSet presAssocID="{24499E9F-9D87-428D-93D0-57CA014CC459}" presName="Childtext1" presStyleLbl="revTx" presStyleIdx="0" presStyleCnt="3">
        <dgm:presLayoutVars>
          <dgm:chMax val="0"/>
          <dgm:chPref val="0"/>
          <dgm:bulletEnabled val="1"/>
        </dgm:presLayoutVars>
      </dgm:prSet>
      <dgm:spPr/>
      <dgm:t>
        <a:bodyPr/>
        <a:lstStyle/>
        <a:p>
          <a:endParaRPr lang="es-CO"/>
        </a:p>
      </dgm:t>
    </dgm:pt>
    <dgm:pt modelId="{D31BAAE8-4492-4C48-AFEA-AFB367ADBF12}" type="pres">
      <dgm:prSet presAssocID="{24499E9F-9D87-428D-93D0-57CA014CC459}" presName="BalanceSpacing" presStyleCnt="0"/>
      <dgm:spPr/>
    </dgm:pt>
    <dgm:pt modelId="{0ABAC218-EFB5-49DB-AB03-311136E911AD}" type="pres">
      <dgm:prSet presAssocID="{24499E9F-9D87-428D-93D0-57CA014CC459}" presName="BalanceSpacing1" presStyleCnt="0"/>
      <dgm:spPr/>
    </dgm:pt>
    <dgm:pt modelId="{6319A3F7-251F-4BC8-BDDE-B3CC1B171DDB}" type="pres">
      <dgm:prSet presAssocID="{3B631739-E261-4D38-B101-0390660154B5}" presName="Accent1Text" presStyleLbl="node1" presStyleIdx="1" presStyleCnt="6"/>
      <dgm:spPr/>
      <dgm:t>
        <a:bodyPr/>
        <a:lstStyle/>
        <a:p>
          <a:endParaRPr lang="es-CO"/>
        </a:p>
      </dgm:t>
    </dgm:pt>
    <dgm:pt modelId="{56B8342F-792F-4E2A-B63F-9A2C3C919F99}" type="pres">
      <dgm:prSet presAssocID="{3B631739-E261-4D38-B101-0390660154B5}" presName="spaceBetweenRectangles" presStyleCnt="0"/>
      <dgm:spPr/>
    </dgm:pt>
    <dgm:pt modelId="{989FEDDA-1845-4956-9728-2A406381EFC9}" type="pres">
      <dgm:prSet presAssocID="{D63C2B11-F949-47D4-9D55-E20A4DCB535F}" presName="composite" presStyleCnt="0"/>
      <dgm:spPr/>
    </dgm:pt>
    <dgm:pt modelId="{C3CDAFEE-7472-4B45-AFE8-D9E4CEE89300}" type="pres">
      <dgm:prSet presAssocID="{D63C2B11-F949-47D4-9D55-E20A4DCB535F}" presName="Parent1" presStyleLbl="node1" presStyleIdx="2" presStyleCnt="6" custLinFactNeighborX="52092" custLinFactNeighborY="83607">
        <dgm:presLayoutVars>
          <dgm:chMax val="1"/>
          <dgm:chPref val="1"/>
          <dgm:bulletEnabled val="1"/>
        </dgm:presLayoutVars>
      </dgm:prSet>
      <dgm:spPr/>
      <dgm:t>
        <a:bodyPr/>
        <a:lstStyle/>
        <a:p>
          <a:endParaRPr lang="es-CO"/>
        </a:p>
      </dgm:t>
    </dgm:pt>
    <dgm:pt modelId="{1F9B7F79-1BFA-4932-B501-83E681E2DE43}" type="pres">
      <dgm:prSet presAssocID="{D63C2B11-F949-47D4-9D55-E20A4DCB535F}" presName="Childtext1" presStyleLbl="revTx" presStyleIdx="1" presStyleCnt="3">
        <dgm:presLayoutVars>
          <dgm:chMax val="0"/>
          <dgm:chPref val="0"/>
          <dgm:bulletEnabled val="1"/>
        </dgm:presLayoutVars>
      </dgm:prSet>
      <dgm:spPr/>
      <dgm:t>
        <a:bodyPr/>
        <a:lstStyle/>
        <a:p>
          <a:endParaRPr lang="es-CO"/>
        </a:p>
      </dgm:t>
    </dgm:pt>
    <dgm:pt modelId="{10785CAD-5F83-47AC-B7E3-7FB48C85A91D}" type="pres">
      <dgm:prSet presAssocID="{D63C2B11-F949-47D4-9D55-E20A4DCB535F}" presName="BalanceSpacing" presStyleCnt="0"/>
      <dgm:spPr/>
    </dgm:pt>
    <dgm:pt modelId="{90B56C13-F20F-47D5-A54F-800C64ACB2B0}" type="pres">
      <dgm:prSet presAssocID="{D63C2B11-F949-47D4-9D55-E20A4DCB535F}" presName="BalanceSpacing1" presStyleCnt="0"/>
      <dgm:spPr/>
    </dgm:pt>
    <dgm:pt modelId="{120C1517-8077-42F0-86B7-5B5FAD6D9D6A}" type="pres">
      <dgm:prSet presAssocID="{B9A1B7ED-D66E-4585-A4A8-B11ECD8A9300}" presName="Accent1Text" presStyleLbl="node1" presStyleIdx="3" presStyleCnt="6" custLinFactX="-9476" custLinFactNeighborX="-100000" custLinFactNeighborY="-2431"/>
      <dgm:spPr/>
      <dgm:t>
        <a:bodyPr/>
        <a:lstStyle/>
        <a:p>
          <a:endParaRPr lang="es-CO"/>
        </a:p>
      </dgm:t>
    </dgm:pt>
    <dgm:pt modelId="{5312E3F9-7F89-4E42-AA25-5DAD1CC25888}" type="pres">
      <dgm:prSet presAssocID="{B9A1B7ED-D66E-4585-A4A8-B11ECD8A9300}" presName="spaceBetweenRectangles" presStyleCnt="0"/>
      <dgm:spPr/>
    </dgm:pt>
    <dgm:pt modelId="{616FD9A0-BB42-4095-9B2C-237A6C795309}" type="pres">
      <dgm:prSet presAssocID="{C30BCBF8-7F1F-4FC3-8258-319407BD0AC4}" presName="composite" presStyleCnt="0"/>
      <dgm:spPr/>
    </dgm:pt>
    <dgm:pt modelId="{22FA724D-C015-4DF4-8BAF-333E8735BBD3}" type="pres">
      <dgm:prSet presAssocID="{C30BCBF8-7F1F-4FC3-8258-319407BD0AC4}" presName="Parent1" presStyleLbl="node1" presStyleIdx="4" presStyleCnt="6" custLinFactNeighborX="51008" custLinFactNeighborY="-87311">
        <dgm:presLayoutVars>
          <dgm:chMax val="1"/>
          <dgm:chPref val="1"/>
          <dgm:bulletEnabled val="1"/>
        </dgm:presLayoutVars>
      </dgm:prSet>
      <dgm:spPr/>
      <dgm:t>
        <a:bodyPr/>
        <a:lstStyle/>
        <a:p>
          <a:endParaRPr lang="es-CO"/>
        </a:p>
      </dgm:t>
    </dgm:pt>
    <dgm:pt modelId="{01E85A6F-20A4-4A75-9FA9-C0F29D622B66}" type="pres">
      <dgm:prSet presAssocID="{C30BCBF8-7F1F-4FC3-8258-319407BD0AC4}" presName="Childtext1" presStyleLbl="revTx" presStyleIdx="2" presStyleCnt="3">
        <dgm:presLayoutVars>
          <dgm:chMax val="0"/>
          <dgm:chPref val="0"/>
          <dgm:bulletEnabled val="1"/>
        </dgm:presLayoutVars>
      </dgm:prSet>
      <dgm:spPr/>
      <dgm:t>
        <a:bodyPr/>
        <a:lstStyle/>
        <a:p>
          <a:endParaRPr lang="es-CO"/>
        </a:p>
      </dgm:t>
    </dgm:pt>
    <dgm:pt modelId="{3703A032-DE49-46F6-BF72-53E76C4C3732}" type="pres">
      <dgm:prSet presAssocID="{C30BCBF8-7F1F-4FC3-8258-319407BD0AC4}" presName="BalanceSpacing" presStyleCnt="0"/>
      <dgm:spPr/>
    </dgm:pt>
    <dgm:pt modelId="{2A51F22E-4A03-4F52-A631-B51F4CA67BB5}" type="pres">
      <dgm:prSet presAssocID="{C30BCBF8-7F1F-4FC3-8258-319407BD0AC4}" presName="BalanceSpacing1" presStyleCnt="0"/>
      <dgm:spPr/>
    </dgm:pt>
    <dgm:pt modelId="{21FB4E7B-10AD-4258-8914-1A114DD5262E}" type="pres">
      <dgm:prSet presAssocID="{141DE4E9-8344-4BF1-AF16-52F735401EF3}" presName="Accent1Text" presStyleLbl="node1" presStyleIdx="5" presStyleCnt="6"/>
      <dgm:spPr/>
      <dgm:t>
        <a:bodyPr/>
        <a:lstStyle/>
        <a:p>
          <a:endParaRPr lang="es-CO"/>
        </a:p>
      </dgm:t>
    </dgm:pt>
  </dgm:ptLst>
  <dgm:cxnLst>
    <dgm:cxn modelId="{7BB76F00-7051-4524-8026-FC2E018259B2}" type="presOf" srcId="{B9A1B7ED-D66E-4585-A4A8-B11ECD8A9300}" destId="{120C1517-8077-42F0-86B7-5B5FAD6D9D6A}" srcOrd="0" destOrd="0" presId="urn:microsoft.com/office/officeart/2008/layout/AlternatingHexagons"/>
    <dgm:cxn modelId="{BE347BCA-295C-4209-8AA7-AF20F13ABBCF}" type="presOf" srcId="{3B631739-E261-4D38-B101-0390660154B5}" destId="{6319A3F7-251F-4BC8-BDDE-B3CC1B171DDB}" srcOrd="0" destOrd="0" presId="urn:microsoft.com/office/officeart/2008/layout/AlternatingHexagons"/>
    <dgm:cxn modelId="{A21874B3-3D96-432A-A131-E78F45DFE21C}" srcId="{A13848A0-523B-4E3D-977D-5EE682851211}" destId="{D63C2B11-F949-47D4-9D55-E20A4DCB535F}" srcOrd="1" destOrd="0" parTransId="{579D0512-907C-430A-97A2-507EB71F0EA6}" sibTransId="{B9A1B7ED-D66E-4585-A4A8-B11ECD8A9300}"/>
    <dgm:cxn modelId="{405F40A4-9D52-48CF-A0C3-B10EDCA71DD3}" type="presOf" srcId="{C30BCBF8-7F1F-4FC3-8258-319407BD0AC4}" destId="{22FA724D-C015-4DF4-8BAF-333E8735BBD3}" srcOrd="0" destOrd="0" presId="urn:microsoft.com/office/officeart/2008/layout/AlternatingHexagons"/>
    <dgm:cxn modelId="{2A964DC4-6C0C-4CE7-9F73-410FC07E85F3}" type="presOf" srcId="{141DE4E9-8344-4BF1-AF16-52F735401EF3}" destId="{21FB4E7B-10AD-4258-8914-1A114DD5262E}" srcOrd="0" destOrd="0" presId="urn:microsoft.com/office/officeart/2008/layout/AlternatingHexagons"/>
    <dgm:cxn modelId="{06E85C9A-E573-47D1-8D28-9D678C912194}" type="presOf" srcId="{24499E9F-9D87-428D-93D0-57CA014CC459}" destId="{370FC979-D074-4BA0-A71B-307E53CB92CB}" srcOrd="0" destOrd="0" presId="urn:microsoft.com/office/officeart/2008/layout/AlternatingHexagons"/>
    <dgm:cxn modelId="{6B806271-BBC7-48C0-9C80-02DBE569FF34}" type="presOf" srcId="{D63C2B11-F949-47D4-9D55-E20A4DCB535F}" destId="{C3CDAFEE-7472-4B45-AFE8-D9E4CEE89300}" srcOrd="0" destOrd="0" presId="urn:microsoft.com/office/officeart/2008/layout/AlternatingHexagons"/>
    <dgm:cxn modelId="{7ACCACE3-C329-467B-8FD7-8203F303DFCA}" type="presOf" srcId="{A13848A0-523B-4E3D-977D-5EE682851211}" destId="{225BB2D8-424E-49B4-9B32-AFBC341D4C18}" srcOrd="0" destOrd="0" presId="urn:microsoft.com/office/officeart/2008/layout/AlternatingHexagons"/>
    <dgm:cxn modelId="{991B533E-5B2B-46F4-866F-968680DF31D9}" srcId="{A13848A0-523B-4E3D-977D-5EE682851211}" destId="{24499E9F-9D87-428D-93D0-57CA014CC459}" srcOrd="0" destOrd="0" parTransId="{50317364-703A-4641-82E3-D182CA9FAC02}" sibTransId="{3B631739-E261-4D38-B101-0390660154B5}"/>
    <dgm:cxn modelId="{C4F1619F-E6D3-49B6-9772-1E43556F0D3E}" srcId="{A13848A0-523B-4E3D-977D-5EE682851211}" destId="{C30BCBF8-7F1F-4FC3-8258-319407BD0AC4}" srcOrd="2" destOrd="0" parTransId="{E7C1D072-1017-4932-8437-391975BB4F17}" sibTransId="{141DE4E9-8344-4BF1-AF16-52F735401EF3}"/>
    <dgm:cxn modelId="{FA06BD3C-777E-475C-8F2A-F28B351BB843}" type="presParOf" srcId="{225BB2D8-424E-49B4-9B32-AFBC341D4C18}" destId="{091F6B52-3CFD-4F03-BF44-6750392649BD}" srcOrd="0" destOrd="0" presId="urn:microsoft.com/office/officeart/2008/layout/AlternatingHexagons"/>
    <dgm:cxn modelId="{BC8C389E-B221-432C-8D4A-EB69B8A964FD}" type="presParOf" srcId="{091F6B52-3CFD-4F03-BF44-6750392649BD}" destId="{370FC979-D074-4BA0-A71B-307E53CB92CB}" srcOrd="0" destOrd="0" presId="urn:microsoft.com/office/officeart/2008/layout/AlternatingHexagons"/>
    <dgm:cxn modelId="{577E7FC4-9512-4771-B935-2E661D02DAD0}" type="presParOf" srcId="{091F6B52-3CFD-4F03-BF44-6750392649BD}" destId="{AED19228-C9D0-4155-BE5A-2D3A74040CC8}" srcOrd="1" destOrd="0" presId="urn:microsoft.com/office/officeart/2008/layout/AlternatingHexagons"/>
    <dgm:cxn modelId="{B0EF435D-1A53-47F5-8D93-6BD12FBE4F18}" type="presParOf" srcId="{091F6B52-3CFD-4F03-BF44-6750392649BD}" destId="{D31BAAE8-4492-4C48-AFEA-AFB367ADBF12}" srcOrd="2" destOrd="0" presId="urn:microsoft.com/office/officeart/2008/layout/AlternatingHexagons"/>
    <dgm:cxn modelId="{F24657AC-D0C4-4F76-B481-F8DE27FD492B}" type="presParOf" srcId="{091F6B52-3CFD-4F03-BF44-6750392649BD}" destId="{0ABAC218-EFB5-49DB-AB03-311136E911AD}" srcOrd="3" destOrd="0" presId="urn:microsoft.com/office/officeart/2008/layout/AlternatingHexagons"/>
    <dgm:cxn modelId="{568DD355-9888-48A2-BDF4-9F19FB55426A}" type="presParOf" srcId="{091F6B52-3CFD-4F03-BF44-6750392649BD}" destId="{6319A3F7-251F-4BC8-BDDE-B3CC1B171DDB}" srcOrd="4" destOrd="0" presId="urn:microsoft.com/office/officeart/2008/layout/AlternatingHexagons"/>
    <dgm:cxn modelId="{8B40A271-93AE-4109-A362-50E49A0837AC}" type="presParOf" srcId="{225BB2D8-424E-49B4-9B32-AFBC341D4C18}" destId="{56B8342F-792F-4E2A-B63F-9A2C3C919F99}" srcOrd="1" destOrd="0" presId="urn:microsoft.com/office/officeart/2008/layout/AlternatingHexagons"/>
    <dgm:cxn modelId="{FF05578C-3C71-4043-8478-A7CE60B1C394}" type="presParOf" srcId="{225BB2D8-424E-49B4-9B32-AFBC341D4C18}" destId="{989FEDDA-1845-4956-9728-2A406381EFC9}" srcOrd="2" destOrd="0" presId="urn:microsoft.com/office/officeart/2008/layout/AlternatingHexagons"/>
    <dgm:cxn modelId="{E0482900-17A6-415A-823B-689616E762AA}" type="presParOf" srcId="{989FEDDA-1845-4956-9728-2A406381EFC9}" destId="{C3CDAFEE-7472-4B45-AFE8-D9E4CEE89300}" srcOrd="0" destOrd="0" presId="urn:microsoft.com/office/officeart/2008/layout/AlternatingHexagons"/>
    <dgm:cxn modelId="{76BF4E00-7D74-4FCC-80DC-BCAC7FC5F21A}" type="presParOf" srcId="{989FEDDA-1845-4956-9728-2A406381EFC9}" destId="{1F9B7F79-1BFA-4932-B501-83E681E2DE43}" srcOrd="1" destOrd="0" presId="urn:microsoft.com/office/officeart/2008/layout/AlternatingHexagons"/>
    <dgm:cxn modelId="{A6D01005-3AD0-4698-9379-293ABC4E7615}" type="presParOf" srcId="{989FEDDA-1845-4956-9728-2A406381EFC9}" destId="{10785CAD-5F83-47AC-B7E3-7FB48C85A91D}" srcOrd="2" destOrd="0" presId="urn:microsoft.com/office/officeart/2008/layout/AlternatingHexagons"/>
    <dgm:cxn modelId="{62E90E33-0B11-4C9F-B5C0-418AA5FE57D0}" type="presParOf" srcId="{989FEDDA-1845-4956-9728-2A406381EFC9}" destId="{90B56C13-F20F-47D5-A54F-800C64ACB2B0}" srcOrd="3" destOrd="0" presId="urn:microsoft.com/office/officeart/2008/layout/AlternatingHexagons"/>
    <dgm:cxn modelId="{065E0611-FA52-4874-8010-DF3AAE6C74A4}" type="presParOf" srcId="{989FEDDA-1845-4956-9728-2A406381EFC9}" destId="{120C1517-8077-42F0-86B7-5B5FAD6D9D6A}" srcOrd="4" destOrd="0" presId="urn:microsoft.com/office/officeart/2008/layout/AlternatingHexagons"/>
    <dgm:cxn modelId="{E6F3D10A-DB3F-412F-8A82-626311F12D96}" type="presParOf" srcId="{225BB2D8-424E-49B4-9B32-AFBC341D4C18}" destId="{5312E3F9-7F89-4E42-AA25-5DAD1CC25888}" srcOrd="3" destOrd="0" presId="urn:microsoft.com/office/officeart/2008/layout/AlternatingHexagons"/>
    <dgm:cxn modelId="{93DA9548-453C-4CDF-B799-DC6468CD68D6}" type="presParOf" srcId="{225BB2D8-424E-49B4-9B32-AFBC341D4C18}" destId="{616FD9A0-BB42-4095-9B2C-237A6C795309}" srcOrd="4" destOrd="0" presId="urn:microsoft.com/office/officeart/2008/layout/AlternatingHexagons"/>
    <dgm:cxn modelId="{30FB196B-7BCA-4B27-A3F4-AB4972C00C99}" type="presParOf" srcId="{616FD9A0-BB42-4095-9B2C-237A6C795309}" destId="{22FA724D-C015-4DF4-8BAF-333E8735BBD3}" srcOrd="0" destOrd="0" presId="urn:microsoft.com/office/officeart/2008/layout/AlternatingHexagons"/>
    <dgm:cxn modelId="{969F6EDD-F976-460C-9673-0AAB625859E1}" type="presParOf" srcId="{616FD9A0-BB42-4095-9B2C-237A6C795309}" destId="{01E85A6F-20A4-4A75-9FA9-C0F29D622B66}" srcOrd="1" destOrd="0" presId="urn:microsoft.com/office/officeart/2008/layout/AlternatingHexagons"/>
    <dgm:cxn modelId="{9384B64A-42B1-4FBC-ADE6-86CB956A8730}" type="presParOf" srcId="{616FD9A0-BB42-4095-9B2C-237A6C795309}" destId="{3703A032-DE49-46F6-BF72-53E76C4C3732}" srcOrd="2" destOrd="0" presId="urn:microsoft.com/office/officeart/2008/layout/AlternatingHexagons"/>
    <dgm:cxn modelId="{DF0AF8C9-6D55-400D-BFC8-9638861CC412}" type="presParOf" srcId="{616FD9A0-BB42-4095-9B2C-237A6C795309}" destId="{2A51F22E-4A03-4F52-A631-B51F4CA67BB5}" srcOrd="3" destOrd="0" presId="urn:microsoft.com/office/officeart/2008/layout/AlternatingHexagons"/>
    <dgm:cxn modelId="{A652CEB0-B814-4482-82A3-F3C436F564E6}" type="presParOf" srcId="{616FD9A0-BB42-4095-9B2C-237A6C795309}" destId="{21FB4E7B-10AD-4258-8914-1A114DD5262E}"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B02DCB-571E-4159-BB8A-E3FC9B6FF17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817E276E-8FDF-424F-B3E4-8DD652DD3A0C}">
      <dgm:prSet phldrT="[Texto]" custT="1"/>
      <dgm:spPr/>
      <dgm:t>
        <a:bodyPr/>
        <a:lstStyle/>
        <a:p>
          <a:r>
            <a:rPr lang="es-CO" sz="1200" b="0" i="0" smtClean="0">
              <a:solidFill>
                <a:srgbClr val="000000"/>
              </a:solidFill>
            </a:rPr>
            <a:t>Celebraciones:</a:t>
          </a:r>
        </a:p>
        <a:p>
          <a:r>
            <a:rPr lang="es-CO" sz="1400" b="0" i="0" smtClean="0">
              <a:solidFill>
                <a:srgbClr val="000000"/>
              </a:solidFill>
            </a:rPr>
            <a:t>El ramadán, el año nuevo iraní un festejo milenario, newroz</a:t>
          </a:r>
          <a:endParaRPr lang="es-ES" sz="1400" b="0" i="0" dirty="0">
            <a:solidFill>
              <a:srgbClr val="000000"/>
            </a:solidFill>
          </a:endParaRPr>
        </a:p>
      </dgm:t>
    </dgm:pt>
    <dgm:pt modelId="{29D8C9F2-CC40-4B77-A901-8C7A6A143D66}" type="sibTrans" cxnId="{C33F7A13-72B3-4B50-ADBF-70534BC07AAB}">
      <dgm:prSet/>
      <dgm:spPr/>
      <dgm:t>
        <a:bodyPr/>
        <a:lstStyle/>
        <a:p>
          <a:endParaRPr lang="es-ES"/>
        </a:p>
      </dgm:t>
    </dgm:pt>
    <dgm:pt modelId="{40834A85-5993-4DFD-922D-6BBD7872538F}" type="parTrans" cxnId="{C33F7A13-72B3-4B50-ADBF-70534BC07AAB}">
      <dgm:prSet/>
      <dgm:spPr/>
      <dgm:t>
        <a:bodyPr/>
        <a:lstStyle/>
        <a:p>
          <a:endParaRPr lang="es-ES"/>
        </a:p>
      </dgm:t>
    </dgm:pt>
    <dgm:pt modelId="{3192EAB1-CD03-4058-AE30-5A35B8C0111A}">
      <dgm:prSet phldrT="[Texto]" custT="1"/>
      <dgm:spPr/>
      <dgm:t>
        <a:bodyPr/>
        <a:lstStyle/>
        <a:p>
          <a:r>
            <a:rPr lang="es-CO" sz="1400" dirty="0" smtClean="0">
              <a:solidFill>
                <a:srgbClr val="000000"/>
              </a:solidFill>
            </a:rPr>
            <a:t>Idioma:</a:t>
          </a:r>
        </a:p>
        <a:p>
          <a:r>
            <a:rPr lang="es-CO" sz="1400" dirty="0" smtClean="0">
              <a:solidFill>
                <a:srgbClr val="000000"/>
              </a:solidFill>
            </a:rPr>
            <a:t> Predominante en la región es el árabe, pero también se habla el ingles, en diversos niveles de fluidez</a:t>
          </a:r>
          <a:endParaRPr lang="es-ES" sz="1400" dirty="0" smtClean="0">
            <a:solidFill>
              <a:srgbClr val="000000"/>
            </a:solidFill>
          </a:endParaRPr>
        </a:p>
      </dgm:t>
    </dgm:pt>
    <dgm:pt modelId="{6BA0BC69-60DF-482E-86C7-FBE0C4D2B7D2}" type="sibTrans" cxnId="{6546322B-1A21-4CB7-B006-231347133355}">
      <dgm:prSet/>
      <dgm:spPr/>
      <dgm:t>
        <a:bodyPr/>
        <a:lstStyle/>
        <a:p>
          <a:endParaRPr lang="es-ES"/>
        </a:p>
      </dgm:t>
    </dgm:pt>
    <dgm:pt modelId="{0AACD99D-1E6A-413A-86CF-86B6DA7A8B0C}" type="parTrans" cxnId="{6546322B-1A21-4CB7-B006-231347133355}">
      <dgm:prSet/>
      <dgm:spPr/>
      <dgm:t>
        <a:bodyPr/>
        <a:lstStyle/>
        <a:p>
          <a:endParaRPr lang="es-ES"/>
        </a:p>
      </dgm:t>
    </dgm:pt>
    <dgm:pt modelId="{463E55F4-971B-4FB4-A4C0-5AB2DA96265D}">
      <dgm:prSet phldrT="[Texto]"/>
      <dgm:spPr/>
      <dgm:t>
        <a:bodyPr/>
        <a:lstStyle/>
        <a:p>
          <a:r>
            <a:rPr lang="es-CO" dirty="0" smtClean="0">
              <a:solidFill>
                <a:srgbClr val="000000"/>
              </a:solidFill>
            </a:rPr>
            <a:t>Religiones:</a:t>
          </a:r>
        </a:p>
        <a:p>
          <a:r>
            <a:rPr lang="es-CO" dirty="0" smtClean="0">
              <a:solidFill>
                <a:srgbClr val="000000"/>
              </a:solidFill>
            </a:rPr>
            <a:t>La mayor parte de la población es de religión musulmana, seguida por la población cristiana y judía</a:t>
          </a:r>
          <a:r>
            <a:rPr lang="es-ES" dirty="0" smtClean="0">
              <a:solidFill>
                <a:srgbClr val="000000"/>
              </a:solidFill>
            </a:rPr>
            <a:t>.</a:t>
          </a:r>
          <a:endParaRPr lang="es-ES" dirty="0">
            <a:solidFill>
              <a:srgbClr val="000000"/>
            </a:solidFill>
          </a:endParaRPr>
        </a:p>
      </dgm:t>
    </dgm:pt>
    <dgm:pt modelId="{508FA99A-0E3D-47B1-A500-F08CA07C9CEA}" type="sibTrans" cxnId="{D6A76E95-8435-4AE9-A209-1F9F0081804F}">
      <dgm:prSet/>
      <dgm:spPr/>
      <dgm:t>
        <a:bodyPr/>
        <a:lstStyle/>
        <a:p>
          <a:endParaRPr lang="es-ES"/>
        </a:p>
      </dgm:t>
    </dgm:pt>
    <dgm:pt modelId="{D25A79D3-A238-44CE-ADF3-65F38BF7446E}" type="parTrans" cxnId="{D6A76E95-8435-4AE9-A209-1F9F0081804F}">
      <dgm:prSet/>
      <dgm:spPr/>
      <dgm:t>
        <a:bodyPr/>
        <a:lstStyle/>
        <a:p>
          <a:endParaRPr lang="es-ES"/>
        </a:p>
      </dgm:t>
    </dgm:pt>
    <dgm:pt modelId="{7DF1DBBD-40DB-4A6E-B46D-657C6AC22522}" type="pres">
      <dgm:prSet presAssocID="{09B02DCB-571E-4159-BB8A-E3FC9B6FF17C}" presName="Name0" presStyleCnt="0">
        <dgm:presLayoutVars>
          <dgm:dir/>
          <dgm:resizeHandles val="exact"/>
        </dgm:presLayoutVars>
      </dgm:prSet>
      <dgm:spPr/>
      <dgm:t>
        <a:bodyPr/>
        <a:lstStyle/>
        <a:p>
          <a:endParaRPr lang="es-CO"/>
        </a:p>
      </dgm:t>
    </dgm:pt>
    <dgm:pt modelId="{4D257F54-09B2-46E6-A27F-EFFE3104ADDE}" type="pres">
      <dgm:prSet presAssocID="{463E55F4-971B-4FB4-A4C0-5AB2DA96265D}" presName="compNode" presStyleCnt="0"/>
      <dgm:spPr/>
    </dgm:pt>
    <dgm:pt modelId="{294811F2-3225-408F-BFBB-FEEC5F4CBC39}" type="pres">
      <dgm:prSet presAssocID="{463E55F4-971B-4FB4-A4C0-5AB2DA96265D}" presName="pictRect" presStyleLbl="node1" presStyleIdx="0" presStyleCnt="3" custScaleX="95356" custScaleY="98884" custLinFactNeighborX="-1307" custLinFactNeighborY="-2527"/>
      <dgm:spPr>
        <a:blipFill rotWithShape="1">
          <a:blip xmlns:r="http://schemas.openxmlformats.org/officeDocument/2006/relationships" r:embed="rId1"/>
          <a:stretch>
            <a:fillRect/>
          </a:stretch>
        </a:blipFill>
        <a:effectLst>
          <a:outerShdw blurRad="50800" dist="38100" dir="8100000" algn="tr" rotWithShape="0">
            <a:prstClr val="black">
              <a:alpha val="40000"/>
            </a:prstClr>
          </a:outerShdw>
        </a:effectLst>
      </dgm:spPr>
      <dgm:t>
        <a:bodyPr/>
        <a:lstStyle/>
        <a:p>
          <a:endParaRPr lang="es-CO"/>
        </a:p>
      </dgm:t>
    </dgm:pt>
    <dgm:pt modelId="{996D1C61-A888-4EF2-ADD7-235379853579}" type="pres">
      <dgm:prSet presAssocID="{463E55F4-971B-4FB4-A4C0-5AB2DA96265D}" presName="textRect" presStyleLbl="revTx" presStyleIdx="0" presStyleCnt="3" custScaleY="130306" custLinFactNeighborX="2388" custLinFactNeighborY="39740">
        <dgm:presLayoutVars>
          <dgm:bulletEnabled val="1"/>
        </dgm:presLayoutVars>
      </dgm:prSet>
      <dgm:spPr/>
      <dgm:t>
        <a:bodyPr/>
        <a:lstStyle/>
        <a:p>
          <a:endParaRPr lang="es-CO"/>
        </a:p>
      </dgm:t>
    </dgm:pt>
    <dgm:pt modelId="{F0BBE916-5305-4DD6-8510-6D6EB1687654}" type="pres">
      <dgm:prSet presAssocID="{508FA99A-0E3D-47B1-A500-F08CA07C9CEA}" presName="sibTrans" presStyleLbl="sibTrans2D1" presStyleIdx="0" presStyleCnt="0"/>
      <dgm:spPr/>
      <dgm:t>
        <a:bodyPr/>
        <a:lstStyle/>
        <a:p>
          <a:endParaRPr lang="es-CO"/>
        </a:p>
      </dgm:t>
    </dgm:pt>
    <dgm:pt modelId="{2578E4E9-7AB4-485A-825B-97158F6BF542}" type="pres">
      <dgm:prSet presAssocID="{3192EAB1-CD03-4058-AE30-5A35B8C0111A}" presName="compNode" presStyleCnt="0"/>
      <dgm:spPr/>
    </dgm:pt>
    <dgm:pt modelId="{91B37E31-723E-4C8C-8D82-EDFEF75B469D}" type="pres">
      <dgm:prSet presAssocID="{3192EAB1-CD03-4058-AE30-5A35B8C0111A}" presName="pictRect" presStyleLbl="node1" presStyleIdx="1" presStyleCnt="3" custLinFactNeighborX="-1414" custLinFactNeighborY="-435"/>
      <dgm:spPr>
        <a:blipFill rotWithShape="1">
          <a:blip xmlns:r="http://schemas.openxmlformats.org/officeDocument/2006/relationships" r:embed="rId2"/>
          <a:stretch>
            <a:fillRect/>
          </a:stretch>
        </a:blipFill>
        <a:effectLst>
          <a:outerShdw blurRad="50800" dist="38100" dir="8100000" algn="tr" rotWithShape="0">
            <a:prstClr val="black">
              <a:alpha val="40000"/>
            </a:prstClr>
          </a:outerShdw>
        </a:effectLst>
      </dgm:spPr>
      <dgm:t>
        <a:bodyPr/>
        <a:lstStyle/>
        <a:p>
          <a:endParaRPr lang="es-CO"/>
        </a:p>
      </dgm:t>
    </dgm:pt>
    <dgm:pt modelId="{64AC7806-BBBE-4F8A-B8F3-9866396A0734}" type="pres">
      <dgm:prSet presAssocID="{3192EAB1-CD03-4058-AE30-5A35B8C0111A}" presName="textRect" presStyleLbl="revTx" presStyleIdx="1" presStyleCnt="3" custScaleX="103949" custScaleY="147343" custLinFactNeighborX="-5133" custLinFactNeighborY="52000">
        <dgm:presLayoutVars>
          <dgm:bulletEnabled val="1"/>
        </dgm:presLayoutVars>
      </dgm:prSet>
      <dgm:spPr/>
      <dgm:t>
        <a:bodyPr/>
        <a:lstStyle/>
        <a:p>
          <a:endParaRPr lang="es-CO"/>
        </a:p>
      </dgm:t>
    </dgm:pt>
    <dgm:pt modelId="{6F61AA4B-A6AA-42C4-9C20-57EA59D3E374}" type="pres">
      <dgm:prSet presAssocID="{6BA0BC69-60DF-482E-86C7-FBE0C4D2B7D2}" presName="sibTrans" presStyleLbl="sibTrans2D1" presStyleIdx="0" presStyleCnt="0"/>
      <dgm:spPr/>
      <dgm:t>
        <a:bodyPr/>
        <a:lstStyle/>
        <a:p>
          <a:endParaRPr lang="es-CO"/>
        </a:p>
      </dgm:t>
    </dgm:pt>
    <dgm:pt modelId="{103C3539-BBA5-4322-B062-9C7D0671DE2D}" type="pres">
      <dgm:prSet presAssocID="{817E276E-8FDF-424F-B3E4-8DD652DD3A0C}" presName="compNode" presStyleCnt="0"/>
      <dgm:spPr/>
    </dgm:pt>
    <dgm:pt modelId="{C156C051-DAC9-475F-A2BF-5B0E9FEF91F4}" type="pres">
      <dgm:prSet presAssocID="{817E276E-8FDF-424F-B3E4-8DD652DD3A0C}" presName="pictRect" presStyleLbl="node1" presStyleIdx="2" presStyleCnt="3" custLinFactNeighborX="115" custLinFactNeighborY="-5182"/>
      <dgm:spPr>
        <a:blipFill rotWithShape="1">
          <a:blip xmlns:r="http://schemas.openxmlformats.org/officeDocument/2006/relationships" r:embed="rId3"/>
          <a:stretch>
            <a:fillRect/>
          </a:stretch>
        </a:blipFill>
        <a:effectLst>
          <a:outerShdw blurRad="50800" dist="38100" dir="8100000" algn="tr" rotWithShape="0">
            <a:prstClr val="black">
              <a:alpha val="40000"/>
            </a:prstClr>
          </a:outerShdw>
        </a:effectLst>
      </dgm:spPr>
      <dgm:t>
        <a:bodyPr/>
        <a:lstStyle/>
        <a:p>
          <a:endParaRPr lang="es-CO"/>
        </a:p>
      </dgm:t>
    </dgm:pt>
    <dgm:pt modelId="{C5313F07-0B11-418E-9820-186424A0C416}" type="pres">
      <dgm:prSet presAssocID="{817E276E-8FDF-424F-B3E4-8DD652DD3A0C}" presName="textRect" presStyleLbl="revTx" presStyleIdx="2" presStyleCnt="3" custLinFactNeighborX="115" custLinFactNeighborY="27335">
        <dgm:presLayoutVars>
          <dgm:bulletEnabled val="1"/>
        </dgm:presLayoutVars>
      </dgm:prSet>
      <dgm:spPr/>
      <dgm:t>
        <a:bodyPr/>
        <a:lstStyle/>
        <a:p>
          <a:endParaRPr lang="es-CO"/>
        </a:p>
      </dgm:t>
    </dgm:pt>
  </dgm:ptLst>
  <dgm:cxnLst>
    <dgm:cxn modelId="{8AD77B6C-B37B-4F00-A98F-6118C02E7306}" type="presOf" srcId="{463E55F4-971B-4FB4-A4C0-5AB2DA96265D}" destId="{996D1C61-A888-4EF2-ADD7-235379853579}" srcOrd="0" destOrd="0" presId="urn:microsoft.com/office/officeart/2005/8/layout/pList1"/>
    <dgm:cxn modelId="{A93ABBC3-D74D-4C01-926C-ED9179B901FA}" type="presOf" srcId="{09B02DCB-571E-4159-BB8A-E3FC9B6FF17C}" destId="{7DF1DBBD-40DB-4A6E-B46D-657C6AC22522}" srcOrd="0" destOrd="0" presId="urn:microsoft.com/office/officeart/2005/8/layout/pList1"/>
    <dgm:cxn modelId="{545A4A0A-7812-46FE-B8D3-8532A45D17BA}" type="presOf" srcId="{6BA0BC69-60DF-482E-86C7-FBE0C4D2B7D2}" destId="{6F61AA4B-A6AA-42C4-9C20-57EA59D3E374}" srcOrd="0" destOrd="0" presId="urn:microsoft.com/office/officeart/2005/8/layout/pList1"/>
    <dgm:cxn modelId="{C33F7A13-72B3-4B50-ADBF-70534BC07AAB}" srcId="{09B02DCB-571E-4159-BB8A-E3FC9B6FF17C}" destId="{817E276E-8FDF-424F-B3E4-8DD652DD3A0C}" srcOrd="2" destOrd="0" parTransId="{40834A85-5993-4DFD-922D-6BBD7872538F}" sibTransId="{29D8C9F2-CC40-4B77-A901-8C7A6A143D66}"/>
    <dgm:cxn modelId="{3662440D-17BF-47B3-B950-3F67EF018D10}" type="presOf" srcId="{3192EAB1-CD03-4058-AE30-5A35B8C0111A}" destId="{64AC7806-BBBE-4F8A-B8F3-9866396A0734}" srcOrd="0" destOrd="0" presId="urn:microsoft.com/office/officeart/2005/8/layout/pList1"/>
    <dgm:cxn modelId="{EE5C8B5C-BEE8-4A7C-86A7-C53656F0E246}" type="presOf" srcId="{508FA99A-0E3D-47B1-A500-F08CA07C9CEA}" destId="{F0BBE916-5305-4DD6-8510-6D6EB1687654}" srcOrd="0" destOrd="0" presId="urn:microsoft.com/office/officeart/2005/8/layout/pList1"/>
    <dgm:cxn modelId="{D6A76E95-8435-4AE9-A209-1F9F0081804F}" srcId="{09B02DCB-571E-4159-BB8A-E3FC9B6FF17C}" destId="{463E55F4-971B-4FB4-A4C0-5AB2DA96265D}" srcOrd="0" destOrd="0" parTransId="{D25A79D3-A238-44CE-ADF3-65F38BF7446E}" sibTransId="{508FA99A-0E3D-47B1-A500-F08CA07C9CEA}"/>
    <dgm:cxn modelId="{6546322B-1A21-4CB7-B006-231347133355}" srcId="{09B02DCB-571E-4159-BB8A-E3FC9B6FF17C}" destId="{3192EAB1-CD03-4058-AE30-5A35B8C0111A}" srcOrd="1" destOrd="0" parTransId="{0AACD99D-1E6A-413A-86CF-86B6DA7A8B0C}" sibTransId="{6BA0BC69-60DF-482E-86C7-FBE0C4D2B7D2}"/>
    <dgm:cxn modelId="{100AA139-401D-44B5-9792-3F329A3F2644}" type="presOf" srcId="{817E276E-8FDF-424F-B3E4-8DD652DD3A0C}" destId="{C5313F07-0B11-418E-9820-186424A0C416}" srcOrd="0" destOrd="0" presId="urn:microsoft.com/office/officeart/2005/8/layout/pList1"/>
    <dgm:cxn modelId="{A30D56E3-0DD3-43C4-9BC8-258AF6EB4602}" type="presParOf" srcId="{7DF1DBBD-40DB-4A6E-B46D-657C6AC22522}" destId="{4D257F54-09B2-46E6-A27F-EFFE3104ADDE}" srcOrd="0" destOrd="0" presId="urn:microsoft.com/office/officeart/2005/8/layout/pList1"/>
    <dgm:cxn modelId="{1CBAA31C-6B95-4278-855F-783D3A620664}" type="presParOf" srcId="{4D257F54-09B2-46E6-A27F-EFFE3104ADDE}" destId="{294811F2-3225-408F-BFBB-FEEC5F4CBC39}" srcOrd="0" destOrd="0" presId="urn:microsoft.com/office/officeart/2005/8/layout/pList1"/>
    <dgm:cxn modelId="{50CF59B8-B136-4D74-9FC0-5B986498F494}" type="presParOf" srcId="{4D257F54-09B2-46E6-A27F-EFFE3104ADDE}" destId="{996D1C61-A888-4EF2-ADD7-235379853579}" srcOrd="1" destOrd="0" presId="urn:microsoft.com/office/officeart/2005/8/layout/pList1"/>
    <dgm:cxn modelId="{622CC287-C630-4191-BCCF-B0E484AF151B}" type="presParOf" srcId="{7DF1DBBD-40DB-4A6E-B46D-657C6AC22522}" destId="{F0BBE916-5305-4DD6-8510-6D6EB1687654}" srcOrd="1" destOrd="0" presId="urn:microsoft.com/office/officeart/2005/8/layout/pList1"/>
    <dgm:cxn modelId="{695437EF-6C40-460C-B3CE-825A303E2D18}" type="presParOf" srcId="{7DF1DBBD-40DB-4A6E-B46D-657C6AC22522}" destId="{2578E4E9-7AB4-485A-825B-97158F6BF542}" srcOrd="2" destOrd="0" presId="urn:microsoft.com/office/officeart/2005/8/layout/pList1"/>
    <dgm:cxn modelId="{92C05E70-5CCD-4FCC-AFDD-BD262DF13AD8}" type="presParOf" srcId="{2578E4E9-7AB4-485A-825B-97158F6BF542}" destId="{91B37E31-723E-4C8C-8D82-EDFEF75B469D}" srcOrd="0" destOrd="0" presId="urn:microsoft.com/office/officeart/2005/8/layout/pList1"/>
    <dgm:cxn modelId="{7817AF1E-8AAF-49AA-B125-E98E25DACF81}" type="presParOf" srcId="{2578E4E9-7AB4-485A-825B-97158F6BF542}" destId="{64AC7806-BBBE-4F8A-B8F3-9866396A0734}" srcOrd="1" destOrd="0" presId="urn:microsoft.com/office/officeart/2005/8/layout/pList1"/>
    <dgm:cxn modelId="{78D01C67-EF97-4B2F-8A85-27454453B5CD}" type="presParOf" srcId="{7DF1DBBD-40DB-4A6E-B46D-657C6AC22522}" destId="{6F61AA4B-A6AA-42C4-9C20-57EA59D3E374}" srcOrd="3" destOrd="0" presId="urn:microsoft.com/office/officeart/2005/8/layout/pList1"/>
    <dgm:cxn modelId="{1C58B533-516E-4B36-A6BD-DBBF73126ACC}" type="presParOf" srcId="{7DF1DBBD-40DB-4A6E-B46D-657C6AC22522}" destId="{103C3539-BBA5-4322-B062-9C7D0671DE2D}" srcOrd="4" destOrd="0" presId="urn:microsoft.com/office/officeart/2005/8/layout/pList1"/>
    <dgm:cxn modelId="{AB44B269-E471-49CF-92F5-E035AEFED1F9}" type="presParOf" srcId="{103C3539-BBA5-4322-B062-9C7D0671DE2D}" destId="{C156C051-DAC9-475F-A2BF-5B0E9FEF91F4}" srcOrd="0" destOrd="0" presId="urn:microsoft.com/office/officeart/2005/8/layout/pList1"/>
    <dgm:cxn modelId="{43C61F27-887E-4DB0-AA97-79FB261C16BA}" type="presParOf" srcId="{103C3539-BBA5-4322-B062-9C7D0671DE2D}" destId="{C5313F07-0B11-418E-9820-186424A0C416}" srcOrd="1" destOrd="0" presId="urn:microsoft.com/office/officeart/2005/8/layout/p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2037C1-1EEB-4FE5-ACA0-848C9E0574E0}" type="doc">
      <dgm:prSet loTypeId="urn:microsoft.com/office/officeart/2011/layout/ThemePictureAccent#1" loCatId="picture" qsTypeId="urn:microsoft.com/office/officeart/2005/8/quickstyle/simple1" qsCatId="simple" csTypeId="urn:microsoft.com/office/officeart/2005/8/colors/accent1_2" csCatId="accent1" phldr="1"/>
      <dgm:spPr/>
      <dgm:t>
        <a:bodyPr/>
        <a:lstStyle/>
        <a:p>
          <a:endParaRPr lang="es-ES"/>
        </a:p>
      </dgm:t>
    </dgm:pt>
    <dgm:pt modelId="{33B5CBB5-6C96-48C4-8B08-0F3573915B69}">
      <dgm:prSet phldrT="[Texto]" custT="1"/>
      <dgm:spPr/>
      <dgm:t>
        <a:bodyPr/>
        <a:lstStyle/>
        <a:p>
          <a:endParaRPr lang="es-ES" sz="1400" dirty="0">
            <a:solidFill>
              <a:srgbClr val="0070C0"/>
            </a:solidFill>
          </a:endParaRPr>
        </a:p>
      </dgm:t>
    </dgm:pt>
    <dgm:pt modelId="{3DD36FA7-1813-4E16-8C8C-207B7B53DFA8}" type="parTrans" cxnId="{FC9E5E38-9F41-4EC2-BC67-E2B425B5F969}">
      <dgm:prSet/>
      <dgm:spPr/>
      <dgm:t>
        <a:bodyPr/>
        <a:lstStyle/>
        <a:p>
          <a:endParaRPr lang="es-ES"/>
        </a:p>
      </dgm:t>
    </dgm:pt>
    <dgm:pt modelId="{3A476912-4475-478D-89F2-B1C404DF9681}" type="sibTrans" cxnId="{FC9E5E38-9F41-4EC2-BC67-E2B425B5F969}">
      <dgm:prSet/>
      <dgm:spPr/>
      <dgm:t>
        <a:bodyPr/>
        <a:lstStyle/>
        <a:p>
          <a:endParaRPr lang="es-ES"/>
        </a:p>
      </dgm:t>
    </dgm:pt>
    <dgm:pt modelId="{21F82E2A-3260-41FE-9FAB-2C8932B7D183}">
      <dgm:prSet phldrT="[Texto]" custT="1"/>
      <dgm:spPr/>
      <dgm:t>
        <a:bodyPr/>
        <a:lstStyle/>
        <a:p>
          <a:endParaRPr lang="es-ES" sz="1600" dirty="0"/>
        </a:p>
      </dgm:t>
    </dgm:pt>
    <dgm:pt modelId="{8C79432B-BC71-4C20-A0A8-22F528FCD204}" type="parTrans" cxnId="{2432CC30-C804-4CF7-AAB4-ABD08B094A51}">
      <dgm:prSet/>
      <dgm:spPr/>
      <dgm:t>
        <a:bodyPr/>
        <a:lstStyle/>
        <a:p>
          <a:endParaRPr lang="es-ES"/>
        </a:p>
      </dgm:t>
    </dgm:pt>
    <dgm:pt modelId="{75B6BB31-D745-4D78-8049-B73C39916E15}" type="sibTrans" cxnId="{2432CC30-C804-4CF7-AAB4-ABD08B094A51}">
      <dgm:prSet/>
      <dgm:spPr/>
      <dgm:t>
        <a:bodyPr/>
        <a:lstStyle/>
        <a:p>
          <a:endParaRPr lang="es-ES"/>
        </a:p>
      </dgm:t>
    </dgm:pt>
    <dgm:pt modelId="{BDEA5037-3008-4B38-9E11-21FC640A46BB}">
      <dgm:prSet phldrT="[Texto]"/>
      <dgm:spPr/>
      <dgm:t>
        <a:bodyPr/>
        <a:lstStyle/>
        <a:p>
          <a:endParaRPr lang="es-ES" dirty="0"/>
        </a:p>
      </dgm:t>
    </dgm:pt>
    <dgm:pt modelId="{4549AAE5-5A77-45CB-9D39-EF8FB6D5B9A2}" type="parTrans" cxnId="{1E70581A-A4F5-4D42-9EAE-C813DD8B552F}">
      <dgm:prSet/>
      <dgm:spPr/>
      <dgm:t>
        <a:bodyPr/>
        <a:lstStyle/>
        <a:p>
          <a:endParaRPr lang="es-ES"/>
        </a:p>
      </dgm:t>
    </dgm:pt>
    <dgm:pt modelId="{18BB54CA-5AD8-42F1-9AE9-767D69C3EBC1}" type="sibTrans" cxnId="{1E70581A-A4F5-4D42-9EAE-C813DD8B552F}">
      <dgm:prSet/>
      <dgm:spPr/>
      <dgm:t>
        <a:bodyPr/>
        <a:lstStyle/>
        <a:p>
          <a:endParaRPr lang="es-ES"/>
        </a:p>
      </dgm:t>
    </dgm:pt>
    <dgm:pt modelId="{92F32B1B-74B4-4BB6-A128-9B6971BA8FDF}">
      <dgm:prSet phldrT="[Texto]" phldr="1"/>
      <dgm:spPr/>
      <dgm:t>
        <a:bodyPr/>
        <a:lstStyle/>
        <a:p>
          <a:endParaRPr lang="es-ES" dirty="0"/>
        </a:p>
      </dgm:t>
    </dgm:pt>
    <dgm:pt modelId="{B528F86B-295F-4AD5-A248-5929E5C6D80C}" type="parTrans" cxnId="{3F9900BD-B940-4FC2-AF8F-7A19A2875EEF}">
      <dgm:prSet/>
      <dgm:spPr/>
      <dgm:t>
        <a:bodyPr/>
        <a:lstStyle/>
        <a:p>
          <a:endParaRPr lang="es-ES"/>
        </a:p>
      </dgm:t>
    </dgm:pt>
    <dgm:pt modelId="{086E93D1-1CE8-455B-9778-7D2CEE960DA0}" type="sibTrans" cxnId="{3F9900BD-B940-4FC2-AF8F-7A19A2875EEF}">
      <dgm:prSet/>
      <dgm:spPr/>
      <dgm:t>
        <a:bodyPr/>
        <a:lstStyle/>
        <a:p>
          <a:endParaRPr lang="es-ES"/>
        </a:p>
      </dgm:t>
    </dgm:pt>
    <dgm:pt modelId="{BEAB9198-2D8F-48E8-9E1C-AC2BB284202D}">
      <dgm:prSet phldrT="[Texto]" phldr="1"/>
      <dgm:spPr/>
      <dgm:t>
        <a:bodyPr/>
        <a:lstStyle/>
        <a:p>
          <a:endParaRPr lang="es-ES" dirty="0"/>
        </a:p>
      </dgm:t>
    </dgm:pt>
    <dgm:pt modelId="{5ACEE741-DDBB-4A74-B386-F4F7C6C55512}" type="parTrans" cxnId="{45DAF20D-D008-4E66-BCA4-E2CD74B28C97}">
      <dgm:prSet/>
      <dgm:spPr/>
      <dgm:t>
        <a:bodyPr/>
        <a:lstStyle/>
        <a:p>
          <a:endParaRPr lang="es-CO"/>
        </a:p>
      </dgm:t>
    </dgm:pt>
    <dgm:pt modelId="{713774EB-8022-4E7F-B6BF-84F33EF62168}" type="sibTrans" cxnId="{45DAF20D-D008-4E66-BCA4-E2CD74B28C97}">
      <dgm:prSet/>
      <dgm:spPr/>
      <dgm:t>
        <a:bodyPr/>
        <a:lstStyle/>
        <a:p>
          <a:endParaRPr lang="es-CO"/>
        </a:p>
      </dgm:t>
    </dgm:pt>
    <dgm:pt modelId="{7ABCA8F4-4B9C-4E07-B286-C87F53A81708}">
      <dgm:prSet phldrT="[Texto]"/>
      <dgm:spPr/>
      <dgm:t>
        <a:bodyPr/>
        <a:lstStyle/>
        <a:p>
          <a:endParaRPr lang="es-ES" dirty="0"/>
        </a:p>
      </dgm:t>
    </dgm:pt>
    <dgm:pt modelId="{B432172B-8019-4944-8C26-14F7E5F4BA60}" type="parTrans" cxnId="{1E9CAEDA-E6BF-4BD8-A060-3914604309A8}">
      <dgm:prSet/>
      <dgm:spPr/>
      <dgm:t>
        <a:bodyPr/>
        <a:lstStyle/>
        <a:p>
          <a:endParaRPr lang="es-CO"/>
        </a:p>
      </dgm:t>
    </dgm:pt>
    <dgm:pt modelId="{55F7F9E6-581C-424C-9DFB-66379DFD3D27}" type="sibTrans" cxnId="{1E9CAEDA-E6BF-4BD8-A060-3914604309A8}">
      <dgm:prSet/>
      <dgm:spPr/>
      <dgm:t>
        <a:bodyPr/>
        <a:lstStyle/>
        <a:p>
          <a:endParaRPr lang="es-CO"/>
        </a:p>
      </dgm:t>
    </dgm:pt>
    <dgm:pt modelId="{D996BC60-DA2D-477D-9A2E-B90188F4ECA2}">
      <dgm:prSet phldrT="[Texto]" custT="1"/>
      <dgm:spPr/>
      <dgm:t>
        <a:bodyPr/>
        <a:lstStyle/>
        <a:p>
          <a:endParaRPr lang="es-ES" sz="1050" dirty="0"/>
        </a:p>
      </dgm:t>
    </dgm:pt>
    <dgm:pt modelId="{D8CE06F6-7C46-45E9-8417-2701BF1FF52F}" type="parTrans" cxnId="{5A57F6C5-3A76-4F5C-AC17-80F4EFB65F3D}">
      <dgm:prSet/>
      <dgm:spPr/>
      <dgm:t>
        <a:bodyPr/>
        <a:lstStyle/>
        <a:p>
          <a:endParaRPr lang="es-CO"/>
        </a:p>
      </dgm:t>
    </dgm:pt>
    <dgm:pt modelId="{CD32245D-9DA8-4B90-9B6A-1CC4CA0BADE5}" type="sibTrans" cxnId="{5A57F6C5-3A76-4F5C-AC17-80F4EFB65F3D}">
      <dgm:prSet/>
      <dgm:spPr/>
      <dgm:t>
        <a:bodyPr/>
        <a:lstStyle/>
        <a:p>
          <a:endParaRPr lang="es-CO"/>
        </a:p>
      </dgm:t>
    </dgm:pt>
    <dgm:pt modelId="{A173B1DD-D6A4-4CBD-A968-D0D4A0A9AF09}">
      <dgm:prSet phldrT="[Texto]" custT="1"/>
      <dgm:spPr/>
      <dgm:t>
        <a:bodyPr/>
        <a:lstStyle/>
        <a:p>
          <a:endParaRPr lang="es-ES" sz="1600" dirty="0"/>
        </a:p>
      </dgm:t>
    </dgm:pt>
    <dgm:pt modelId="{7127F305-C04B-41E5-96A8-931ABA6E7BC2}" type="sibTrans" cxnId="{25308560-148C-4399-8689-8B849BA389C5}">
      <dgm:prSet/>
      <dgm:spPr/>
      <dgm:t>
        <a:bodyPr/>
        <a:lstStyle/>
        <a:p>
          <a:endParaRPr lang="es-ES"/>
        </a:p>
      </dgm:t>
    </dgm:pt>
    <dgm:pt modelId="{6E10737D-B6BD-4DCA-B196-16E47D22AA77}" type="parTrans" cxnId="{25308560-148C-4399-8689-8B849BA389C5}">
      <dgm:prSet/>
      <dgm:spPr/>
      <dgm:t>
        <a:bodyPr/>
        <a:lstStyle/>
        <a:p>
          <a:endParaRPr lang="es-ES"/>
        </a:p>
      </dgm:t>
    </dgm:pt>
    <dgm:pt modelId="{847AB216-1591-41F7-9D81-CAB0A58A9586}">
      <dgm:prSet phldrT="[Texto]" phldr="1">
        <dgm:style>
          <a:lnRef idx="2">
            <a:schemeClr val="dk1">
              <a:shade val="50000"/>
            </a:schemeClr>
          </a:lnRef>
          <a:fillRef idx="1">
            <a:schemeClr val="dk1"/>
          </a:fillRef>
          <a:effectRef idx="0">
            <a:schemeClr val="dk1"/>
          </a:effectRef>
          <a:fontRef idx="minor">
            <a:schemeClr val="lt1"/>
          </a:fontRef>
        </dgm:style>
      </dgm:prSet>
      <dgm:spPr>
        <a:ln/>
      </dgm:spPr>
      <dgm:t>
        <a:bodyPr/>
        <a:lstStyle/>
        <a:p>
          <a:endParaRPr lang="es-ES" dirty="0"/>
        </a:p>
      </dgm:t>
    </dgm:pt>
    <dgm:pt modelId="{B3F2802D-BFBB-4071-AE24-4B3498F43388}" type="sibTrans" cxnId="{240FC6DF-EC08-4E03-8D63-E8BF5E667A00}">
      <dgm:prSet/>
      <dgm:spPr/>
      <dgm:t>
        <a:bodyPr/>
        <a:lstStyle/>
        <a:p>
          <a:endParaRPr lang="es-ES"/>
        </a:p>
      </dgm:t>
    </dgm:pt>
    <dgm:pt modelId="{1F5CB180-FAF5-453C-AEF1-92CC24E2CF93}" type="parTrans" cxnId="{240FC6DF-EC08-4E03-8D63-E8BF5E667A00}">
      <dgm:prSet/>
      <dgm:spPr/>
      <dgm:t>
        <a:bodyPr/>
        <a:lstStyle/>
        <a:p>
          <a:endParaRPr lang="es-ES"/>
        </a:p>
      </dgm:t>
    </dgm:pt>
    <dgm:pt modelId="{26B12617-0F1E-4495-B524-DEE3C97EFD86}" type="pres">
      <dgm:prSet presAssocID="{C82037C1-1EEB-4FE5-ACA0-848C9E0574E0}" presName="Name0" presStyleCnt="0">
        <dgm:presLayoutVars>
          <dgm:chMax val="6"/>
          <dgm:chPref val="6"/>
          <dgm:dir/>
        </dgm:presLayoutVars>
      </dgm:prSet>
      <dgm:spPr/>
      <dgm:t>
        <a:bodyPr/>
        <a:lstStyle/>
        <a:p>
          <a:endParaRPr lang="es-CO"/>
        </a:p>
      </dgm:t>
    </dgm:pt>
    <dgm:pt modelId="{D2FB6251-39D6-4770-BDE4-98E745473BBC}" type="pres">
      <dgm:prSet presAssocID="{847AB216-1591-41F7-9D81-CAB0A58A9586}" presName="Image1" presStyleCnt="0"/>
      <dgm:spPr/>
    </dgm:pt>
    <dgm:pt modelId="{51F11AEC-18A9-4A93-B880-B17F12AABA4D}" type="pres">
      <dgm:prSet presAssocID="{847AB216-1591-41F7-9D81-CAB0A58A9586}" presName="Image" presStyleLbl="alignImgPlace1" presStyleIdx="0" presStyleCnt="6" custScaleX="108424" custScaleY="158201" custLinFactNeighborX="7806" custLinFactNeighborY="-24664"/>
      <dgm:spPr>
        <a:blipFill rotWithShape="1">
          <a:blip xmlns:r="http://schemas.openxmlformats.org/officeDocument/2006/relationships" r:embed="rId1"/>
          <a:stretch>
            <a:fillRect/>
          </a:stretch>
        </a:blipFill>
        <a:effectLst>
          <a:outerShdw blurRad="50800" dist="38100" dir="8100000" algn="tr" rotWithShape="0">
            <a:prstClr val="black">
              <a:alpha val="40000"/>
            </a:prstClr>
          </a:outerShdw>
        </a:effectLst>
      </dgm:spPr>
      <dgm:t>
        <a:bodyPr/>
        <a:lstStyle/>
        <a:p>
          <a:endParaRPr lang="es-CO"/>
        </a:p>
      </dgm:t>
    </dgm:pt>
    <dgm:pt modelId="{C50442B0-F141-4431-8263-E3E6BDD0E4F9}" type="pres">
      <dgm:prSet presAssocID="{847AB216-1591-41F7-9D81-CAB0A58A9586}" presName="Accent1" presStyleCnt="0"/>
      <dgm:spPr/>
    </dgm:pt>
    <dgm:pt modelId="{D89C271E-7891-4DF6-9C82-AB0F68288F0B}" type="pres">
      <dgm:prSet presAssocID="{847AB216-1591-41F7-9D81-CAB0A58A9586}" presName="Accent" presStyleLbl="parChTrans1D1" presStyleIdx="0" presStyleCnt="6" custScaleX="119181" custScaleY="105545" custLinFactNeighborX="4004"/>
      <dgm:spPr>
        <a:ln>
          <a:noFill/>
        </a:ln>
      </dgm:spPr>
      <dgm:t>
        <a:bodyPr/>
        <a:lstStyle/>
        <a:p>
          <a:endParaRPr lang="es-CO"/>
        </a:p>
      </dgm:t>
    </dgm:pt>
    <dgm:pt modelId="{F741B8F4-81B4-4589-9996-66324BB0DED7}" type="pres">
      <dgm:prSet presAssocID="{847AB216-1591-41F7-9D81-CAB0A58A9586}" presName="Text1" presStyleLbl="alignImgPlace1" presStyleIdx="0" presStyleCnt="6" custLinFactX="9590" custLinFactY="-249758" custLinFactNeighborX="100000" custLinFactNeighborY="-300000">
        <dgm:presLayoutVars>
          <dgm:chMax val="0"/>
          <dgm:chPref val="0"/>
          <dgm:bulletEnabled val="1"/>
        </dgm:presLayoutVars>
      </dgm:prSet>
      <dgm:spPr/>
      <dgm:t>
        <a:bodyPr/>
        <a:lstStyle/>
        <a:p>
          <a:endParaRPr lang="es-CO"/>
        </a:p>
      </dgm:t>
    </dgm:pt>
    <dgm:pt modelId="{6BD79E1C-856F-4B5F-B8DF-62EBE61360C7}" type="pres">
      <dgm:prSet presAssocID="{33B5CBB5-6C96-48C4-8B08-0F3573915B69}" presName="Image2" presStyleCnt="0"/>
      <dgm:spPr/>
    </dgm:pt>
    <dgm:pt modelId="{592AEC53-7C11-43A8-8FBB-7D9B219A8610}" type="pres">
      <dgm:prSet presAssocID="{33B5CBB5-6C96-48C4-8B08-0F3573915B69}" presName="Image" presStyleLbl="alignImgPlace1" presStyleIdx="1" presStyleCnt="6" custLinFactX="39016" custLinFactNeighborX="100000" custLinFactNeighborY="22881"/>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s-CO"/>
        </a:p>
      </dgm:t>
    </dgm:pt>
    <dgm:pt modelId="{0110A97C-0F51-4A60-A8DB-CD6C8C0CD5E3}" type="pres">
      <dgm:prSet presAssocID="{33B5CBB5-6C96-48C4-8B08-0F3573915B69}" presName="Accent2" presStyleCnt="0"/>
      <dgm:spPr/>
    </dgm:pt>
    <dgm:pt modelId="{3667CAA0-9BA3-488F-BB35-E95DE04D6166}" type="pres">
      <dgm:prSet presAssocID="{33B5CBB5-6C96-48C4-8B08-0F3573915B69}" presName="Accent" presStyleLbl="parChTrans1D1" presStyleIdx="1" presStyleCnt="6" custScaleX="181742" custScaleY="3559" custLinFactX="47348" custLinFactNeighborX="100000" custLinFactNeighborY="55180"/>
      <dgm:spPr>
        <a:prstGeom prst="roundRect">
          <a:avLst/>
        </a:prstGeom>
        <a:ln>
          <a:noFill/>
        </a:ln>
      </dgm:spPr>
      <dgm:t>
        <a:bodyPr/>
        <a:lstStyle/>
        <a:p>
          <a:endParaRPr lang="es-CO"/>
        </a:p>
      </dgm:t>
    </dgm:pt>
    <dgm:pt modelId="{78BB6903-DE0B-4E51-BA94-D6DCD1D01AE4}" type="pres">
      <dgm:prSet presAssocID="{33B5CBB5-6C96-48C4-8B08-0F3573915B69}" presName="Text2" presStyleLbl="alignImgPlace1" presStyleIdx="1" presStyleCnt="6" custLinFactY="-100000" custLinFactNeighborX="-2735" custLinFactNeighborY="-149864">
        <dgm:presLayoutVars>
          <dgm:chMax val="0"/>
          <dgm:chPref val="0"/>
          <dgm:bulletEnabled val="1"/>
        </dgm:presLayoutVars>
      </dgm:prSet>
      <dgm:spPr/>
      <dgm:t>
        <a:bodyPr/>
        <a:lstStyle/>
        <a:p>
          <a:endParaRPr lang="es-CO"/>
        </a:p>
      </dgm:t>
    </dgm:pt>
    <dgm:pt modelId="{5ED1BFEE-8EA4-453D-B3E9-301FFF274485}" type="pres">
      <dgm:prSet presAssocID="{A173B1DD-D6A4-4CBD-A968-D0D4A0A9AF09}" presName="Image3" presStyleCnt="0"/>
      <dgm:spPr/>
    </dgm:pt>
    <dgm:pt modelId="{FFB6F8E8-E79A-4BB4-8108-FDB55256A600}" type="pres">
      <dgm:prSet presAssocID="{A173B1DD-D6A4-4CBD-A968-D0D4A0A9AF09}" presName="Image" presStyleLbl="alignImgPlace1" presStyleIdx="2" presStyleCnt="6" custScaleX="116903" custScaleY="128547" custLinFactNeighborX="30106" custLinFactNeighborY="-252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CO"/>
        </a:p>
      </dgm:t>
    </dgm:pt>
    <dgm:pt modelId="{4A0C12F9-2351-4F02-91DB-545AA4137504}" type="pres">
      <dgm:prSet presAssocID="{A173B1DD-D6A4-4CBD-A968-D0D4A0A9AF09}" presName="Accent3" presStyleCnt="0"/>
      <dgm:spPr/>
    </dgm:pt>
    <dgm:pt modelId="{F6C978CB-0296-4691-96EC-EA9EA85B59D0}" type="pres">
      <dgm:prSet presAssocID="{A173B1DD-D6A4-4CBD-A968-D0D4A0A9AF09}" presName="Accent" presStyleLbl="parChTrans1D1" presStyleIdx="2" presStyleCnt="6" custScaleX="105307" custScaleY="135057" custLinFactNeighborX="-5003" custLinFactNeighborY="-37186"/>
      <dgm:spPr>
        <a:ln>
          <a:noFill/>
        </a:ln>
      </dgm:spPr>
      <dgm:t>
        <a:bodyPr/>
        <a:lstStyle/>
        <a:p>
          <a:endParaRPr lang="es-CO"/>
        </a:p>
      </dgm:t>
    </dgm:pt>
    <dgm:pt modelId="{FB30CFF6-BF09-4CFB-BEC5-192F28C854B5}" type="pres">
      <dgm:prSet presAssocID="{A173B1DD-D6A4-4CBD-A968-D0D4A0A9AF09}" presName="Text3" presStyleLbl="alignImgPlace1" presStyleIdx="2" presStyleCnt="6" custScaleY="90454" custLinFactNeighborX="-3491" custLinFactNeighborY="-37169">
        <dgm:presLayoutVars>
          <dgm:chMax val="0"/>
          <dgm:chPref val="0"/>
          <dgm:bulletEnabled val="1"/>
        </dgm:presLayoutVars>
      </dgm:prSet>
      <dgm:spPr/>
      <dgm:t>
        <a:bodyPr/>
        <a:lstStyle/>
        <a:p>
          <a:endParaRPr lang="es-CO"/>
        </a:p>
      </dgm:t>
    </dgm:pt>
    <dgm:pt modelId="{26C71B2A-D13D-4CCC-8ACB-05287B1F6A76}" type="pres">
      <dgm:prSet presAssocID="{D996BC60-DA2D-477D-9A2E-B90188F4ECA2}" presName="Image4" presStyleCnt="0"/>
      <dgm:spPr/>
    </dgm:pt>
    <dgm:pt modelId="{A3F1EFD9-5A6C-4C95-88A5-55C1BA5CC59F}" type="pres">
      <dgm:prSet presAssocID="{D996BC60-DA2D-477D-9A2E-B90188F4ECA2}" presName="Image" presStyleLbl="alignImgPlace1" presStyleIdx="3" presStyleCnt="6" custScaleX="215465" custScaleY="172429" custLinFactNeighborX="-52702" custLinFactNeighborY="-65268"/>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s-CO"/>
        </a:p>
      </dgm:t>
    </dgm:pt>
    <dgm:pt modelId="{AEDF4C76-3840-4727-9ED6-7344E10299B4}" type="pres">
      <dgm:prSet presAssocID="{D996BC60-DA2D-477D-9A2E-B90188F4ECA2}" presName="Accent4" presStyleCnt="0"/>
      <dgm:spPr/>
    </dgm:pt>
    <dgm:pt modelId="{74B48FFC-8AE0-4CA1-9D65-5DFDDACEB6DB}" type="pres">
      <dgm:prSet presAssocID="{D996BC60-DA2D-477D-9A2E-B90188F4ECA2}" presName="Accent" presStyleLbl="parChTrans1D1" presStyleIdx="3" presStyleCnt="6" custScaleX="221407" custScaleY="190342" custLinFactY="47632" custLinFactNeighborX="-85384" custLinFactNeighborY="100000"/>
      <dgm:spPr>
        <a:prstGeom prst="roundRect">
          <a:avLst/>
        </a:prstGeom>
        <a:ln>
          <a:noFill/>
        </a:ln>
      </dgm:spPr>
      <dgm:t>
        <a:bodyPr/>
        <a:lstStyle/>
        <a:p>
          <a:endParaRPr lang="es-CO"/>
        </a:p>
      </dgm:t>
    </dgm:pt>
    <dgm:pt modelId="{8E4F2A87-4B82-4C83-B689-3112F92E4048}" type="pres">
      <dgm:prSet presAssocID="{D996BC60-DA2D-477D-9A2E-B90188F4ECA2}" presName="Text4" presStyleLbl="alignImgPlace1" presStyleIdx="3" presStyleCnt="6" custScaleX="152251" custScaleY="162366" custLinFactNeighborX="-79244" custLinFactNeighborY="-37486">
        <dgm:presLayoutVars>
          <dgm:chMax val="0"/>
          <dgm:chPref val="0"/>
          <dgm:bulletEnabled val="1"/>
        </dgm:presLayoutVars>
      </dgm:prSet>
      <dgm:spPr/>
      <dgm:t>
        <a:bodyPr/>
        <a:lstStyle/>
        <a:p>
          <a:endParaRPr lang="es-CO"/>
        </a:p>
      </dgm:t>
    </dgm:pt>
    <dgm:pt modelId="{0AEB083D-872E-41F3-A0CF-F90F47B5A6A6}" type="pres">
      <dgm:prSet presAssocID="{21F82E2A-3260-41FE-9FAB-2C8932B7D183}" presName="Image5" presStyleCnt="0"/>
      <dgm:spPr/>
    </dgm:pt>
    <dgm:pt modelId="{112ECFFF-0A30-4D09-86C7-89F7E4AE01CE}" type="pres">
      <dgm:prSet presAssocID="{21F82E2A-3260-41FE-9FAB-2C8932B7D183}" presName="Image" presStyleLbl="alignImgPlace1" presStyleIdx="4" presStyleCnt="6" custScaleX="144771" custScaleY="87631" custLinFactNeighborX="29485" custLinFactNeighborY="8028"/>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a:noFill/>
        </a:ln>
      </dgm:spPr>
      <dgm:t>
        <a:bodyPr/>
        <a:lstStyle/>
        <a:p>
          <a:endParaRPr lang="es-CO"/>
        </a:p>
      </dgm:t>
    </dgm:pt>
    <dgm:pt modelId="{5368A586-B9ED-41A5-86C1-8AC43F559FEA}" type="pres">
      <dgm:prSet presAssocID="{21F82E2A-3260-41FE-9FAB-2C8932B7D183}" presName="Accent5" presStyleCnt="0"/>
      <dgm:spPr/>
    </dgm:pt>
    <dgm:pt modelId="{3AF7EFA9-FB2E-4971-B681-44E79B6C900C}" type="pres">
      <dgm:prSet presAssocID="{21F82E2A-3260-41FE-9FAB-2C8932B7D183}" presName="Accent" presStyleLbl="parChTrans1D1" presStyleIdx="4" presStyleCnt="6" custScaleX="143352" custScaleY="73648" custLinFactNeighborX="5427" custLinFactNeighborY="-22047"/>
      <dgm:spPr>
        <a:ln>
          <a:noFill/>
        </a:ln>
      </dgm:spPr>
      <dgm:t>
        <a:bodyPr/>
        <a:lstStyle/>
        <a:p>
          <a:endParaRPr lang="es-CO"/>
        </a:p>
      </dgm:t>
    </dgm:pt>
    <dgm:pt modelId="{8BE86EB7-17B1-42DD-86BA-D961C71C133A}" type="pres">
      <dgm:prSet presAssocID="{21F82E2A-3260-41FE-9FAB-2C8932B7D183}" presName="Text5" presStyleLbl="alignImgPlace1" presStyleIdx="4" presStyleCnt="6" custLinFactY="-100000" custLinFactNeighborX="-56745" custLinFactNeighborY="-188160">
        <dgm:presLayoutVars>
          <dgm:chMax val="0"/>
          <dgm:chPref val="0"/>
          <dgm:bulletEnabled val="1"/>
        </dgm:presLayoutVars>
      </dgm:prSet>
      <dgm:spPr/>
      <dgm:t>
        <a:bodyPr/>
        <a:lstStyle/>
        <a:p>
          <a:endParaRPr lang="es-CO"/>
        </a:p>
      </dgm:t>
    </dgm:pt>
    <dgm:pt modelId="{67BDEEA4-6D4C-4152-BFF5-87B53386AF38}" type="pres">
      <dgm:prSet presAssocID="{BDEA5037-3008-4B38-9E11-21FC640A46BB}" presName="Image6" presStyleCnt="0"/>
      <dgm:spPr/>
    </dgm:pt>
    <dgm:pt modelId="{C686F500-BF6F-40CC-B2D3-C9C331413AB0}" type="pres">
      <dgm:prSet presAssocID="{BDEA5037-3008-4B38-9E11-21FC640A46BB}" presName="Image" presStyleLbl="alignImgPlace1" presStyleIdx="5" presStyleCnt="6" custLinFactNeighborX="10570" custLinFactNeighborY="28923"/>
      <dgm:spPr>
        <a:noFill/>
        <a:ln>
          <a:noFill/>
        </a:ln>
      </dgm:spPr>
      <dgm:t>
        <a:bodyPr/>
        <a:lstStyle/>
        <a:p>
          <a:endParaRPr lang="es-CO"/>
        </a:p>
      </dgm:t>
    </dgm:pt>
    <dgm:pt modelId="{E84E2A94-676B-4F31-9689-C2BD704D0A76}" type="pres">
      <dgm:prSet presAssocID="{BDEA5037-3008-4B38-9E11-21FC640A46BB}" presName="Accent6" presStyleCnt="0"/>
      <dgm:spPr/>
    </dgm:pt>
    <dgm:pt modelId="{C3A9D9D2-7545-4A08-8853-04162F778A7F}" type="pres">
      <dgm:prSet presAssocID="{BDEA5037-3008-4B38-9E11-21FC640A46BB}" presName="Accent" presStyleLbl="parChTrans1D1" presStyleIdx="5" presStyleCnt="6"/>
      <dgm:spPr>
        <a:ln>
          <a:noFill/>
        </a:ln>
      </dgm:spPr>
      <dgm:t>
        <a:bodyPr/>
        <a:lstStyle/>
        <a:p>
          <a:endParaRPr lang="es-CO"/>
        </a:p>
      </dgm:t>
    </dgm:pt>
    <dgm:pt modelId="{EC5C0E74-EEC4-44D5-8408-224A57A8FBAD}" type="pres">
      <dgm:prSet presAssocID="{BDEA5037-3008-4B38-9E11-21FC640A46BB}" presName="Text6" presStyleLbl="alignImgPlace1" presStyleIdx="5" presStyleCnt="6" custLinFactNeighborX="51689" custLinFactNeighborY="70729">
        <dgm:presLayoutVars>
          <dgm:chMax val="0"/>
          <dgm:chPref val="0"/>
          <dgm:bulletEnabled val="1"/>
        </dgm:presLayoutVars>
      </dgm:prSet>
      <dgm:spPr/>
      <dgm:t>
        <a:bodyPr/>
        <a:lstStyle/>
        <a:p>
          <a:endParaRPr lang="es-CO"/>
        </a:p>
      </dgm:t>
    </dgm:pt>
  </dgm:ptLst>
  <dgm:cxnLst>
    <dgm:cxn modelId="{240FC6DF-EC08-4E03-8D63-E8BF5E667A00}" srcId="{C82037C1-1EEB-4FE5-ACA0-848C9E0574E0}" destId="{847AB216-1591-41F7-9D81-CAB0A58A9586}" srcOrd="0" destOrd="0" parTransId="{1F5CB180-FAF5-453C-AEF1-92CC24E2CF93}" sibTransId="{B3F2802D-BFBB-4071-AE24-4B3498F43388}"/>
    <dgm:cxn modelId="{25308560-148C-4399-8689-8B849BA389C5}" srcId="{C82037C1-1EEB-4FE5-ACA0-848C9E0574E0}" destId="{A173B1DD-D6A4-4CBD-A968-D0D4A0A9AF09}" srcOrd="2" destOrd="0" parTransId="{6E10737D-B6BD-4DCA-B196-16E47D22AA77}" sibTransId="{7127F305-C04B-41E5-96A8-931ABA6E7BC2}"/>
    <dgm:cxn modelId="{1C725120-FC59-4A9E-9A82-2B7121E3C57A}" type="presOf" srcId="{A173B1DD-D6A4-4CBD-A968-D0D4A0A9AF09}" destId="{FB30CFF6-BF09-4CFB-BEC5-192F28C854B5}" srcOrd="0" destOrd="0" presId="urn:microsoft.com/office/officeart/2011/layout/ThemePictureAccent#1"/>
    <dgm:cxn modelId="{FC9E5E38-9F41-4EC2-BC67-E2B425B5F969}" srcId="{C82037C1-1EEB-4FE5-ACA0-848C9E0574E0}" destId="{33B5CBB5-6C96-48C4-8B08-0F3573915B69}" srcOrd="1" destOrd="0" parTransId="{3DD36FA7-1813-4E16-8C8C-207B7B53DFA8}" sibTransId="{3A476912-4475-478D-89F2-B1C404DF9681}"/>
    <dgm:cxn modelId="{45DAF20D-D008-4E66-BCA4-E2CD74B28C97}" srcId="{C82037C1-1EEB-4FE5-ACA0-848C9E0574E0}" destId="{BEAB9198-2D8F-48E8-9E1C-AC2BB284202D}" srcOrd="8" destOrd="0" parTransId="{5ACEE741-DDBB-4A74-B386-F4F7C6C55512}" sibTransId="{713774EB-8022-4E7F-B6BF-84F33EF62168}"/>
    <dgm:cxn modelId="{1E9CAEDA-E6BF-4BD8-A060-3914604309A8}" srcId="{C82037C1-1EEB-4FE5-ACA0-848C9E0574E0}" destId="{7ABCA8F4-4B9C-4E07-B286-C87F53A81708}" srcOrd="7" destOrd="0" parTransId="{B432172B-8019-4944-8C26-14F7E5F4BA60}" sibTransId="{55F7F9E6-581C-424C-9DFB-66379DFD3D27}"/>
    <dgm:cxn modelId="{7F313883-580B-412B-9EBD-8052FC009FD0}" type="presOf" srcId="{BDEA5037-3008-4B38-9E11-21FC640A46BB}" destId="{EC5C0E74-EEC4-44D5-8408-224A57A8FBAD}" srcOrd="0" destOrd="0" presId="urn:microsoft.com/office/officeart/2011/layout/ThemePictureAccent#1"/>
    <dgm:cxn modelId="{3F9900BD-B940-4FC2-AF8F-7A19A2875EEF}" srcId="{C82037C1-1EEB-4FE5-ACA0-848C9E0574E0}" destId="{92F32B1B-74B4-4BB6-A128-9B6971BA8FDF}" srcOrd="6" destOrd="0" parTransId="{B528F86B-295F-4AD5-A248-5929E5C6D80C}" sibTransId="{086E93D1-1CE8-455B-9778-7D2CEE960DA0}"/>
    <dgm:cxn modelId="{E54CC50A-53FD-4DCC-9653-8DAC210B0671}" type="presOf" srcId="{21F82E2A-3260-41FE-9FAB-2C8932B7D183}" destId="{8BE86EB7-17B1-42DD-86BA-D961C71C133A}" srcOrd="0" destOrd="0" presId="urn:microsoft.com/office/officeart/2011/layout/ThemePictureAccent#1"/>
    <dgm:cxn modelId="{2432CC30-C804-4CF7-AAB4-ABD08B094A51}" srcId="{C82037C1-1EEB-4FE5-ACA0-848C9E0574E0}" destId="{21F82E2A-3260-41FE-9FAB-2C8932B7D183}" srcOrd="4" destOrd="0" parTransId="{8C79432B-BC71-4C20-A0A8-22F528FCD204}" sibTransId="{75B6BB31-D745-4D78-8049-B73C39916E15}"/>
    <dgm:cxn modelId="{2E92AD9F-A8E0-4965-ABCF-A11B58871A33}" type="presOf" srcId="{33B5CBB5-6C96-48C4-8B08-0F3573915B69}" destId="{78BB6903-DE0B-4E51-BA94-D6DCD1D01AE4}" srcOrd="0" destOrd="0" presId="urn:microsoft.com/office/officeart/2011/layout/ThemePictureAccent#1"/>
    <dgm:cxn modelId="{89BFE2D3-BFA1-4778-BCEB-BFBE2A8A1F34}" type="presOf" srcId="{D996BC60-DA2D-477D-9A2E-B90188F4ECA2}" destId="{8E4F2A87-4B82-4C83-B689-3112F92E4048}" srcOrd="0" destOrd="0" presId="urn:microsoft.com/office/officeart/2011/layout/ThemePictureAccent#1"/>
    <dgm:cxn modelId="{1E70581A-A4F5-4D42-9EAE-C813DD8B552F}" srcId="{C82037C1-1EEB-4FE5-ACA0-848C9E0574E0}" destId="{BDEA5037-3008-4B38-9E11-21FC640A46BB}" srcOrd="5" destOrd="0" parTransId="{4549AAE5-5A77-45CB-9D39-EF8FB6D5B9A2}" sibTransId="{18BB54CA-5AD8-42F1-9AE9-767D69C3EBC1}"/>
    <dgm:cxn modelId="{BD34FEF7-3D1E-4BF2-B685-17CE82471385}" type="presOf" srcId="{847AB216-1591-41F7-9D81-CAB0A58A9586}" destId="{F741B8F4-81B4-4589-9996-66324BB0DED7}" srcOrd="0" destOrd="0" presId="urn:microsoft.com/office/officeart/2011/layout/ThemePictureAccent#1"/>
    <dgm:cxn modelId="{5A57F6C5-3A76-4F5C-AC17-80F4EFB65F3D}" srcId="{C82037C1-1EEB-4FE5-ACA0-848C9E0574E0}" destId="{D996BC60-DA2D-477D-9A2E-B90188F4ECA2}" srcOrd="3" destOrd="0" parTransId="{D8CE06F6-7C46-45E9-8417-2701BF1FF52F}" sibTransId="{CD32245D-9DA8-4B90-9B6A-1CC4CA0BADE5}"/>
    <dgm:cxn modelId="{E331580D-F348-431D-836C-C9B1722CB3F6}" type="presOf" srcId="{C82037C1-1EEB-4FE5-ACA0-848C9E0574E0}" destId="{26B12617-0F1E-4495-B524-DEE3C97EFD86}" srcOrd="0" destOrd="0" presId="urn:microsoft.com/office/officeart/2011/layout/ThemePictureAccent#1"/>
    <dgm:cxn modelId="{4571040C-AD0C-48F3-BA7A-F6BCB5DF8643}" type="presParOf" srcId="{26B12617-0F1E-4495-B524-DEE3C97EFD86}" destId="{D2FB6251-39D6-4770-BDE4-98E745473BBC}" srcOrd="0" destOrd="0" presId="urn:microsoft.com/office/officeart/2011/layout/ThemePictureAccent#1"/>
    <dgm:cxn modelId="{686D2FCB-F119-4396-AC3B-E73E1FB39DBE}" type="presParOf" srcId="{D2FB6251-39D6-4770-BDE4-98E745473BBC}" destId="{51F11AEC-18A9-4A93-B880-B17F12AABA4D}" srcOrd="0" destOrd="0" presId="urn:microsoft.com/office/officeart/2011/layout/ThemePictureAccent#1"/>
    <dgm:cxn modelId="{F38C9492-9A06-4A80-9FA1-187AC73D67F3}" type="presParOf" srcId="{26B12617-0F1E-4495-B524-DEE3C97EFD86}" destId="{C50442B0-F141-4431-8263-E3E6BDD0E4F9}" srcOrd="1" destOrd="0" presId="urn:microsoft.com/office/officeart/2011/layout/ThemePictureAccent#1"/>
    <dgm:cxn modelId="{CB115C59-5DBC-4AF2-86D6-46B28F10F52D}" type="presParOf" srcId="{C50442B0-F141-4431-8263-E3E6BDD0E4F9}" destId="{D89C271E-7891-4DF6-9C82-AB0F68288F0B}" srcOrd="0" destOrd="0" presId="urn:microsoft.com/office/officeart/2011/layout/ThemePictureAccent#1"/>
    <dgm:cxn modelId="{F7DBE7D6-E6B7-4E1A-8A8D-049BD5BDA84A}" type="presParOf" srcId="{26B12617-0F1E-4495-B524-DEE3C97EFD86}" destId="{F741B8F4-81B4-4589-9996-66324BB0DED7}" srcOrd="2" destOrd="0" presId="urn:microsoft.com/office/officeart/2011/layout/ThemePictureAccent#1"/>
    <dgm:cxn modelId="{B4C0C0C2-FE1A-4CDE-A1B6-A5A3A65F6C4B}" type="presParOf" srcId="{26B12617-0F1E-4495-B524-DEE3C97EFD86}" destId="{6BD79E1C-856F-4B5F-B8DF-62EBE61360C7}" srcOrd="3" destOrd="0" presId="urn:microsoft.com/office/officeart/2011/layout/ThemePictureAccent#1"/>
    <dgm:cxn modelId="{8E77665C-A79D-4215-825C-81546D1B764B}" type="presParOf" srcId="{6BD79E1C-856F-4B5F-B8DF-62EBE61360C7}" destId="{592AEC53-7C11-43A8-8FBB-7D9B219A8610}" srcOrd="0" destOrd="0" presId="urn:microsoft.com/office/officeart/2011/layout/ThemePictureAccent#1"/>
    <dgm:cxn modelId="{372C89A0-3B4C-4F43-A1EE-FE3A04D483D2}" type="presParOf" srcId="{26B12617-0F1E-4495-B524-DEE3C97EFD86}" destId="{0110A97C-0F51-4A60-A8DB-CD6C8C0CD5E3}" srcOrd="4" destOrd="0" presId="urn:microsoft.com/office/officeart/2011/layout/ThemePictureAccent#1"/>
    <dgm:cxn modelId="{51139B1F-CA97-4C76-A463-33B188B7F559}" type="presParOf" srcId="{0110A97C-0F51-4A60-A8DB-CD6C8C0CD5E3}" destId="{3667CAA0-9BA3-488F-BB35-E95DE04D6166}" srcOrd="0" destOrd="0" presId="urn:microsoft.com/office/officeart/2011/layout/ThemePictureAccent#1"/>
    <dgm:cxn modelId="{DB839C74-0394-46FB-B2C1-ABE52A902026}" type="presParOf" srcId="{26B12617-0F1E-4495-B524-DEE3C97EFD86}" destId="{78BB6903-DE0B-4E51-BA94-D6DCD1D01AE4}" srcOrd="5" destOrd="0" presId="urn:microsoft.com/office/officeart/2011/layout/ThemePictureAccent#1"/>
    <dgm:cxn modelId="{1DE6E645-2368-40CB-BD94-F9F15AA00493}" type="presParOf" srcId="{26B12617-0F1E-4495-B524-DEE3C97EFD86}" destId="{5ED1BFEE-8EA4-453D-B3E9-301FFF274485}" srcOrd="6" destOrd="0" presId="urn:microsoft.com/office/officeart/2011/layout/ThemePictureAccent#1"/>
    <dgm:cxn modelId="{8D9601C9-8678-4476-956D-1CB5EEB932BB}" type="presParOf" srcId="{5ED1BFEE-8EA4-453D-B3E9-301FFF274485}" destId="{FFB6F8E8-E79A-4BB4-8108-FDB55256A600}" srcOrd="0" destOrd="0" presId="urn:microsoft.com/office/officeart/2011/layout/ThemePictureAccent#1"/>
    <dgm:cxn modelId="{BF0019E2-871A-4365-A82D-AB9E93910071}" type="presParOf" srcId="{26B12617-0F1E-4495-B524-DEE3C97EFD86}" destId="{4A0C12F9-2351-4F02-91DB-545AA4137504}" srcOrd="7" destOrd="0" presId="urn:microsoft.com/office/officeart/2011/layout/ThemePictureAccent#1"/>
    <dgm:cxn modelId="{770BD9D9-0629-40B0-8DDD-684D4E6DDCCE}" type="presParOf" srcId="{4A0C12F9-2351-4F02-91DB-545AA4137504}" destId="{F6C978CB-0296-4691-96EC-EA9EA85B59D0}" srcOrd="0" destOrd="0" presId="urn:microsoft.com/office/officeart/2011/layout/ThemePictureAccent#1"/>
    <dgm:cxn modelId="{D49CB43A-2178-465B-8425-B0F2ACC582C5}" type="presParOf" srcId="{26B12617-0F1E-4495-B524-DEE3C97EFD86}" destId="{FB30CFF6-BF09-4CFB-BEC5-192F28C854B5}" srcOrd="8" destOrd="0" presId="urn:microsoft.com/office/officeart/2011/layout/ThemePictureAccent#1"/>
    <dgm:cxn modelId="{2B5B6DE9-631B-4920-9CDA-1D3EF727813E}" type="presParOf" srcId="{26B12617-0F1E-4495-B524-DEE3C97EFD86}" destId="{26C71B2A-D13D-4CCC-8ACB-05287B1F6A76}" srcOrd="9" destOrd="0" presId="urn:microsoft.com/office/officeart/2011/layout/ThemePictureAccent#1"/>
    <dgm:cxn modelId="{FF0CC795-A2FB-48B4-AEBC-D54C230E273F}" type="presParOf" srcId="{26C71B2A-D13D-4CCC-8ACB-05287B1F6A76}" destId="{A3F1EFD9-5A6C-4C95-88A5-55C1BA5CC59F}" srcOrd="0" destOrd="0" presId="urn:microsoft.com/office/officeart/2011/layout/ThemePictureAccent#1"/>
    <dgm:cxn modelId="{DA088102-E685-451C-99F2-AFFC374B8C01}" type="presParOf" srcId="{26B12617-0F1E-4495-B524-DEE3C97EFD86}" destId="{AEDF4C76-3840-4727-9ED6-7344E10299B4}" srcOrd="10" destOrd="0" presId="urn:microsoft.com/office/officeart/2011/layout/ThemePictureAccent#1"/>
    <dgm:cxn modelId="{39719999-9927-42E4-AB24-F79B2360F2DD}" type="presParOf" srcId="{AEDF4C76-3840-4727-9ED6-7344E10299B4}" destId="{74B48FFC-8AE0-4CA1-9D65-5DFDDACEB6DB}" srcOrd="0" destOrd="0" presId="urn:microsoft.com/office/officeart/2011/layout/ThemePictureAccent#1"/>
    <dgm:cxn modelId="{CD5BCFA0-75B9-4F76-A571-B5E5BF5EC0AF}" type="presParOf" srcId="{26B12617-0F1E-4495-B524-DEE3C97EFD86}" destId="{8E4F2A87-4B82-4C83-B689-3112F92E4048}" srcOrd="11" destOrd="0" presId="urn:microsoft.com/office/officeart/2011/layout/ThemePictureAccent#1"/>
    <dgm:cxn modelId="{416C58BD-0546-47B3-A49A-0FD633D66FF8}" type="presParOf" srcId="{26B12617-0F1E-4495-B524-DEE3C97EFD86}" destId="{0AEB083D-872E-41F3-A0CF-F90F47B5A6A6}" srcOrd="12" destOrd="0" presId="urn:microsoft.com/office/officeart/2011/layout/ThemePictureAccent#1"/>
    <dgm:cxn modelId="{0B2071D8-0DFE-4FCD-9827-86213E8CB2F7}" type="presParOf" srcId="{0AEB083D-872E-41F3-A0CF-F90F47B5A6A6}" destId="{112ECFFF-0A30-4D09-86C7-89F7E4AE01CE}" srcOrd="0" destOrd="0" presId="urn:microsoft.com/office/officeart/2011/layout/ThemePictureAccent#1"/>
    <dgm:cxn modelId="{74013421-7CED-493C-85FC-665CBAFE088F}" type="presParOf" srcId="{26B12617-0F1E-4495-B524-DEE3C97EFD86}" destId="{5368A586-B9ED-41A5-86C1-8AC43F559FEA}" srcOrd="13" destOrd="0" presId="urn:microsoft.com/office/officeart/2011/layout/ThemePictureAccent#1"/>
    <dgm:cxn modelId="{ECBB7DCB-20A4-47D0-91E6-E31177452B6B}" type="presParOf" srcId="{5368A586-B9ED-41A5-86C1-8AC43F559FEA}" destId="{3AF7EFA9-FB2E-4971-B681-44E79B6C900C}" srcOrd="0" destOrd="0" presId="urn:microsoft.com/office/officeart/2011/layout/ThemePictureAccent#1"/>
    <dgm:cxn modelId="{699670BB-DF59-4027-860B-1F4708E56413}" type="presParOf" srcId="{26B12617-0F1E-4495-B524-DEE3C97EFD86}" destId="{8BE86EB7-17B1-42DD-86BA-D961C71C133A}" srcOrd="14" destOrd="0" presId="urn:microsoft.com/office/officeart/2011/layout/ThemePictureAccent#1"/>
    <dgm:cxn modelId="{CA93CE0E-3060-48D3-8C81-C9A96FE02950}" type="presParOf" srcId="{26B12617-0F1E-4495-B524-DEE3C97EFD86}" destId="{67BDEEA4-6D4C-4152-BFF5-87B53386AF38}" srcOrd="15" destOrd="0" presId="urn:microsoft.com/office/officeart/2011/layout/ThemePictureAccent#1"/>
    <dgm:cxn modelId="{E931C5F0-C74C-42D8-9668-E07804B6A892}" type="presParOf" srcId="{67BDEEA4-6D4C-4152-BFF5-87B53386AF38}" destId="{C686F500-BF6F-40CC-B2D3-C9C331413AB0}" srcOrd="0" destOrd="0" presId="urn:microsoft.com/office/officeart/2011/layout/ThemePictureAccent#1"/>
    <dgm:cxn modelId="{3C85C493-58E9-4108-95CF-2D2BABAFA9A1}" type="presParOf" srcId="{26B12617-0F1E-4495-B524-DEE3C97EFD86}" destId="{E84E2A94-676B-4F31-9689-C2BD704D0A76}" srcOrd="16" destOrd="0" presId="urn:microsoft.com/office/officeart/2011/layout/ThemePictureAccent#1"/>
    <dgm:cxn modelId="{3FDE7E28-10E1-44A7-861B-BA81432CC4A4}" type="presParOf" srcId="{E84E2A94-676B-4F31-9689-C2BD704D0A76}" destId="{C3A9D9D2-7545-4A08-8853-04162F778A7F}" srcOrd="0" destOrd="0" presId="urn:microsoft.com/office/officeart/2011/layout/ThemePictureAccent#1"/>
    <dgm:cxn modelId="{9A94A906-21F0-4F48-A328-189E14670153}" type="presParOf" srcId="{26B12617-0F1E-4495-B524-DEE3C97EFD86}" destId="{EC5C0E74-EEC4-44D5-8408-224A57A8FBAD}" srcOrd="17" destOrd="0" presId="urn:microsoft.com/office/officeart/2011/layout/ThemePictureAccen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330ECE-BC87-4186-B0BE-7C8F7D38C75F}"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s-ES"/>
        </a:p>
      </dgm:t>
    </dgm:pt>
    <dgm:pt modelId="{39315944-4DD3-445E-B784-A8367E136587}">
      <dgm:prSet phldrT="[Texto]" custT="1"/>
      <dgm:spPr>
        <a:effectLst>
          <a:outerShdw blurRad="50800" dist="38100" dir="8100000" algn="tr" rotWithShape="0">
            <a:prstClr val="black">
              <a:alpha val="40000"/>
            </a:prstClr>
          </a:outerShdw>
        </a:effectLst>
      </dgm:spPr>
      <dgm:t>
        <a:bodyPr/>
        <a:lstStyle/>
        <a:p>
          <a:pPr algn="ctr"/>
          <a:r>
            <a:rPr lang="es-ES" sz="2000" dirty="0" smtClean="0"/>
            <a:t/>
          </a:r>
          <a:br>
            <a:rPr lang="es-ES" sz="2000" dirty="0" smtClean="0"/>
          </a:br>
          <a:r>
            <a:rPr lang="es-ES" sz="2000" dirty="0" smtClean="0"/>
            <a:t>PERIODO VÉDICO:</a:t>
          </a:r>
          <a:br>
            <a:rPr lang="es-ES" sz="2000" dirty="0" smtClean="0"/>
          </a:br>
          <a:r>
            <a:rPr lang="es-CO" sz="2000" b="0" i="0" dirty="0" smtClean="0"/>
            <a:t>tiempos más remotos de la civilización hindú.</a:t>
          </a:r>
          <a:endParaRPr lang="es-ES" sz="2000" dirty="0" smtClean="0"/>
        </a:p>
        <a:p>
          <a:pPr algn="ctr"/>
          <a:endParaRPr lang="es-ES" sz="2000" dirty="0"/>
        </a:p>
      </dgm:t>
    </dgm:pt>
    <dgm:pt modelId="{2FF7C8F7-37A9-4DF0-83A2-5BFBCEE62F78}" type="parTrans" cxnId="{D4069E00-226F-4551-A067-532AAC2B7029}">
      <dgm:prSet/>
      <dgm:spPr/>
      <dgm:t>
        <a:bodyPr/>
        <a:lstStyle/>
        <a:p>
          <a:endParaRPr lang="es-ES"/>
        </a:p>
      </dgm:t>
    </dgm:pt>
    <dgm:pt modelId="{27EB4E7B-68BC-4BD8-9FB8-84EB60281177}" type="sibTrans" cxnId="{D4069E00-226F-4551-A067-532AAC2B7029}">
      <dgm:prSet/>
      <dgm:spPr/>
      <dgm:t>
        <a:bodyPr/>
        <a:lstStyle/>
        <a:p>
          <a:endParaRPr lang="es-ES"/>
        </a:p>
      </dgm:t>
    </dgm:pt>
    <dgm:pt modelId="{F7008B5C-186D-410D-9228-4E66D459FD79}">
      <dgm:prSet phldrT="[Texto]" custT="1"/>
      <dgm:spPr>
        <a:effectLst>
          <a:outerShdw blurRad="50800" dist="38100" dir="8100000" algn="tr" rotWithShape="0">
            <a:prstClr val="black">
              <a:alpha val="40000"/>
            </a:prstClr>
          </a:outerShdw>
        </a:effectLst>
      </dgm:spPr>
      <dgm:t>
        <a:bodyPr/>
        <a:lstStyle/>
        <a:p>
          <a:pPr algn="ctr"/>
          <a:r>
            <a:rPr lang="es-ES" sz="2000" dirty="0" smtClean="0"/>
            <a:t/>
          </a:r>
          <a:br>
            <a:rPr lang="es-ES" sz="2000" dirty="0" smtClean="0"/>
          </a:br>
          <a:r>
            <a:rPr lang="es-ES" sz="2000" dirty="0" smtClean="0"/>
            <a:t>ETAPA PRE-BÚDICA:</a:t>
          </a:r>
          <a:br>
            <a:rPr lang="es-ES" sz="2000" dirty="0" smtClean="0"/>
          </a:br>
          <a:r>
            <a:rPr lang="es-CO" sz="2000" b="0" i="0" dirty="0" smtClean="0"/>
            <a:t>mayor desarrollo del pueblo hindú bajo el poder despótico de los brahmanes.</a:t>
          </a:r>
          <a:endParaRPr lang="es-ES" sz="2000" dirty="0" smtClean="0"/>
        </a:p>
        <a:p>
          <a:pPr algn="ctr"/>
          <a:endParaRPr lang="es-ES" sz="2000" dirty="0"/>
        </a:p>
      </dgm:t>
    </dgm:pt>
    <dgm:pt modelId="{37FAE0CA-6333-41FF-B7F5-EE428632E960}" type="parTrans" cxnId="{A394786E-5E6F-4202-9166-83DACCE528B2}">
      <dgm:prSet/>
      <dgm:spPr/>
      <dgm:t>
        <a:bodyPr/>
        <a:lstStyle/>
        <a:p>
          <a:endParaRPr lang="es-ES"/>
        </a:p>
      </dgm:t>
    </dgm:pt>
    <dgm:pt modelId="{5972559F-51CC-4B92-844F-F5930C6A7557}" type="sibTrans" cxnId="{A394786E-5E6F-4202-9166-83DACCE528B2}">
      <dgm:prSet/>
      <dgm:spPr/>
      <dgm:t>
        <a:bodyPr/>
        <a:lstStyle/>
        <a:p>
          <a:endParaRPr lang="es-ES"/>
        </a:p>
      </dgm:t>
    </dgm:pt>
    <dgm:pt modelId="{A7838C70-9DA6-4C1E-9EB3-3F9F7BA5498B}">
      <dgm:prSet phldrT="[Texto]" custT="1"/>
      <dgm:spPr>
        <a:effectLst>
          <a:outerShdw blurRad="50800" dist="38100" dir="8100000" algn="tr" rotWithShape="0">
            <a:prstClr val="black">
              <a:alpha val="40000"/>
            </a:prstClr>
          </a:outerShdw>
        </a:effectLst>
      </dgm:spPr>
      <dgm:t>
        <a:bodyPr/>
        <a:lstStyle/>
        <a:p>
          <a:pPr algn="ctr"/>
          <a:r>
            <a:rPr lang="es-ES" sz="2000" dirty="0" smtClean="0"/>
            <a:t>ETAPA BÚDICA:</a:t>
          </a:r>
          <a:br>
            <a:rPr lang="es-ES" sz="2000" dirty="0" smtClean="0"/>
          </a:br>
          <a:r>
            <a:rPr lang="es-CO" sz="2000" b="0" i="0" dirty="0" smtClean="0"/>
            <a:t>reacción del pueblo hindú contra los abusos del brahmanismo</a:t>
          </a:r>
          <a:endParaRPr lang="es-ES" sz="2000" dirty="0"/>
        </a:p>
      </dgm:t>
    </dgm:pt>
    <dgm:pt modelId="{6D4E61D9-670A-4D16-8064-EC19FEDC6120}" type="parTrans" cxnId="{D5FB38D9-772F-4973-B794-C630B99E4D57}">
      <dgm:prSet/>
      <dgm:spPr/>
      <dgm:t>
        <a:bodyPr/>
        <a:lstStyle/>
        <a:p>
          <a:endParaRPr lang="es-ES"/>
        </a:p>
      </dgm:t>
    </dgm:pt>
    <dgm:pt modelId="{4ADE4E56-C123-40ED-A237-715AF7F49257}" type="sibTrans" cxnId="{D5FB38D9-772F-4973-B794-C630B99E4D57}">
      <dgm:prSet/>
      <dgm:spPr/>
      <dgm:t>
        <a:bodyPr/>
        <a:lstStyle/>
        <a:p>
          <a:endParaRPr lang="es-ES"/>
        </a:p>
      </dgm:t>
    </dgm:pt>
    <dgm:pt modelId="{650893C0-5B50-42D8-8773-EAE06F5364D2}">
      <dgm:prSet phldrT="[Texto]" custT="1"/>
      <dgm:spPr>
        <a:effectLst>
          <a:outerShdw blurRad="50800" dist="38100" dir="8100000" algn="tr" rotWithShape="0">
            <a:prstClr val="black">
              <a:alpha val="40000"/>
            </a:prstClr>
          </a:outerShdw>
        </a:effectLst>
      </dgm:spPr>
      <dgm:t>
        <a:bodyPr/>
        <a:lstStyle/>
        <a:p>
          <a:pPr algn="ctr"/>
          <a:r>
            <a:rPr lang="es-CO" sz="1900" b="0" i="0" dirty="0" smtClean="0"/>
            <a:t>Período brahmánico:</a:t>
          </a:r>
        </a:p>
        <a:p>
          <a:pPr algn="ctr"/>
          <a:r>
            <a:rPr lang="es-CO" sz="2000" b="0" i="0" dirty="0" smtClean="0"/>
            <a:t>India vivió bajo la hegemonía de los brahmanes.</a:t>
          </a:r>
        </a:p>
        <a:p>
          <a:pPr algn="ctr"/>
          <a:endParaRPr lang="es-ES" sz="2000" dirty="0"/>
        </a:p>
      </dgm:t>
    </dgm:pt>
    <dgm:pt modelId="{40552B25-52C3-4993-BAF6-819489003302}" type="parTrans" cxnId="{5E4735D5-33F3-4C2B-9542-1F677C50290B}">
      <dgm:prSet/>
      <dgm:spPr/>
      <dgm:t>
        <a:bodyPr/>
        <a:lstStyle/>
        <a:p>
          <a:endParaRPr lang="es-ES"/>
        </a:p>
      </dgm:t>
    </dgm:pt>
    <dgm:pt modelId="{D11C71B8-7E60-436D-908D-70F2870EFC5D}" type="sibTrans" cxnId="{5E4735D5-33F3-4C2B-9542-1F677C50290B}">
      <dgm:prSet/>
      <dgm:spPr/>
      <dgm:t>
        <a:bodyPr/>
        <a:lstStyle/>
        <a:p>
          <a:endParaRPr lang="es-ES"/>
        </a:p>
      </dgm:t>
    </dgm:pt>
    <dgm:pt modelId="{1289D8F9-F047-4F02-8061-A8A201C6DC20}" type="pres">
      <dgm:prSet presAssocID="{84330ECE-BC87-4186-B0BE-7C8F7D38C75F}" presName="CompostProcess" presStyleCnt="0">
        <dgm:presLayoutVars>
          <dgm:dir/>
          <dgm:resizeHandles val="exact"/>
        </dgm:presLayoutVars>
      </dgm:prSet>
      <dgm:spPr/>
      <dgm:t>
        <a:bodyPr/>
        <a:lstStyle/>
        <a:p>
          <a:endParaRPr lang="es-CO"/>
        </a:p>
      </dgm:t>
    </dgm:pt>
    <dgm:pt modelId="{8793A859-B4E2-4037-9BD6-3AF88324A383}" type="pres">
      <dgm:prSet presAssocID="{84330ECE-BC87-4186-B0BE-7C8F7D38C75F}" presName="arrow" presStyleLbl="bgShp" presStyleIdx="0" presStyleCnt="1" custScaleX="100001" custLinFactNeighborX="3922" custLinFactNeighborY="-518"/>
      <dgm:spPr/>
    </dgm:pt>
    <dgm:pt modelId="{39DD39A2-5BFF-42F4-8180-7D79D0FB54A0}" type="pres">
      <dgm:prSet presAssocID="{84330ECE-BC87-4186-B0BE-7C8F7D38C75F}" presName="linearProcess" presStyleCnt="0"/>
      <dgm:spPr/>
    </dgm:pt>
    <dgm:pt modelId="{D7A4F02C-F1DE-4C6F-96E5-F71CAC049B8A}" type="pres">
      <dgm:prSet presAssocID="{39315944-4DD3-445E-B784-A8367E136587}" presName="textNode" presStyleLbl="node1" presStyleIdx="0" presStyleCnt="4" custScaleX="81287" custScaleY="112028" custLinFactNeighborX="-255" custLinFactNeighborY="3232">
        <dgm:presLayoutVars>
          <dgm:bulletEnabled val="1"/>
        </dgm:presLayoutVars>
      </dgm:prSet>
      <dgm:spPr/>
      <dgm:t>
        <a:bodyPr/>
        <a:lstStyle/>
        <a:p>
          <a:endParaRPr lang="es-CO"/>
        </a:p>
      </dgm:t>
    </dgm:pt>
    <dgm:pt modelId="{CF3A5920-BF8B-4FCB-9EBB-FF38AD235C6B}" type="pres">
      <dgm:prSet presAssocID="{27EB4E7B-68BC-4BD8-9FB8-84EB60281177}" presName="sibTrans" presStyleCnt="0"/>
      <dgm:spPr/>
    </dgm:pt>
    <dgm:pt modelId="{26BB8EDA-A1EA-4BEE-A728-88407EEACB8C}" type="pres">
      <dgm:prSet presAssocID="{F7008B5C-186D-410D-9228-4E66D459FD79}" presName="textNode" presStyleLbl="node1" presStyleIdx="1" presStyleCnt="4" custScaleX="81287" custScaleY="114355" custLinFactX="74489" custLinFactNeighborX="100000" custLinFactNeighborY="5356">
        <dgm:presLayoutVars>
          <dgm:bulletEnabled val="1"/>
        </dgm:presLayoutVars>
      </dgm:prSet>
      <dgm:spPr/>
      <dgm:t>
        <a:bodyPr/>
        <a:lstStyle/>
        <a:p>
          <a:endParaRPr lang="es-CO"/>
        </a:p>
      </dgm:t>
    </dgm:pt>
    <dgm:pt modelId="{213EFF09-58C8-4CD2-8613-8E1D14EB0CBA}" type="pres">
      <dgm:prSet presAssocID="{5972559F-51CC-4B92-844F-F5930C6A7557}" presName="sibTrans" presStyleCnt="0"/>
      <dgm:spPr/>
    </dgm:pt>
    <dgm:pt modelId="{6987EB36-FF21-4AE3-9EA7-7AE88B9C4B36}" type="pres">
      <dgm:prSet presAssocID="{A7838C70-9DA6-4C1E-9EB3-3F9F7BA5498B}" presName="textNode" presStyleLbl="node1" presStyleIdx="2" presStyleCnt="4" custScaleX="81287" custScaleY="115777" custLinFactX="69216" custLinFactNeighborX="100000" custLinFactNeighborY="7933">
        <dgm:presLayoutVars>
          <dgm:bulletEnabled val="1"/>
        </dgm:presLayoutVars>
      </dgm:prSet>
      <dgm:spPr/>
      <dgm:t>
        <a:bodyPr/>
        <a:lstStyle/>
        <a:p>
          <a:endParaRPr lang="es-CO"/>
        </a:p>
      </dgm:t>
    </dgm:pt>
    <dgm:pt modelId="{4A1EA11A-433E-4D9C-95D5-7982661BA8C2}" type="pres">
      <dgm:prSet presAssocID="{4ADE4E56-C123-40ED-A237-715AF7F49257}" presName="sibTrans" presStyleCnt="0"/>
      <dgm:spPr/>
    </dgm:pt>
    <dgm:pt modelId="{5B5FF7AA-2AF3-4DE4-B0B9-39857F11B8D5}" type="pres">
      <dgm:prSet presAssocID="{650893C0-5B50-42D8-8773-EAE06F5364D2}" presName="textNode" presStyleLbl="node1" presStyleIdx="3" presStyleCnt="4" custScaleX="81287" custScaleY="114361" custLinFactX="-165747" custLinFactNeighborX="-200000" custLinFactNeighborY="4645">
        <dgm:presLayoutVars>
          <dgm:bulletEnabled val="1"/>
        </dgm:presLayoutVars>
      </dgm:prSet>
      <dgm:spPr/>
      <dgm:t>
        <a:bodyPr/>
        <a:lstStyle/>
        <a:p>
          <a:endParaRPr lang="es-CO"/>
        </a:p>
      </dgm:t>
    </dgm:pt>
  </dgm:ptLst>
  <dgm:cxnLst>
    <dgm:cxn modelId="{C4EF5E59-E8FB-4628-A4CB-DB84C5C8363F}" type="presOf" srcId="{650893C0-5B50-42D8-8773-EAE06F5364D2}" destId="{5B5FF7AA-2AF3-4DE4-B0B9-39857F11B8D5}" srcOrd="0" destOrd="0" presId="urn:microsoft.com/office/officeart/2005/8/layout/hProcess9"/>
    <dgm:cxn modelId="{A4C9A8FC-8F20-469C-8F33-69F070F30B90}" type="presOf" srcId="{39315944-4DD3-445E-B784-A8367E136587}" destId="{D7A4F02C-F1DE-4C6F-96E5-F71CAC049B8A}" srcOrd="0" destOrd="0" presId="urn:microsoft.com/office/officeart/2005/8/layout/hProcess9"/>
    <dgm:cxn modelId="{A394786E-5E6F-4202-9166-83DACCE528B2}" srcId="{84330ECE-BC87-4186-B0BE-7C8F7D38C75F}" destId="{F7008B5C-186D-410D-9228-4E66D459FD79}" srcOrd="1" destOrd="0" parTransId="{37FAE0CA-6333-41FF-B7F5-EE428632E960}" sibTransId="{5972559F-51CC-4B92-844F-F5930C6A7557}"/>
    <dgm:cxn modelId="{D5FB38D9-772F-4973-B794-C630B99E4D57}" srcId="{84330ECE-BC87-4186-B0BE-7C8F7D38C75F}" destId="{A7838C70-9DA6-4C1E-9EB3-3F9F7BA5498B}" srcOrd="2" destOrd="0" parTransId="{6D4E61D9-670A-4D16-8064-EC19FEDC6120}" sibTransId="{4ADE4E56-C123-40ED-A237-715AF7F49257}"/>
    <dgm:cxn modelId="{D4069E00-226F-4551-A067-532AAC2B7029}" srcId="{84330ECE-BC87-4186-B0BE-7C8F7D38C75F}" destId="{39315944-4DD3-445E-B784-A8367E136587}" srcOrd="0" destOrd="0" parTransId="{2FF7C8F7-37A9-4DF0-83A2-5BFBCEE62F78}" sibTransId="{27EB4E7B-68BC-4BD8-9FB8-84EB60281177}"/>
    <dgm:cxn modelId="{7A849141-5B05-4C4B-A743-AEEC2F9A4975}" type="presOf" srcId="{F7008B5C-186D-410D-9228-4E66D459FD79}" destId="{26BB8EDA-A1EA-4BEE-A728-88407EEACB8C}" srcOrd="0" destOrd="0" presId="urn:microsoft.com/office/officeart/2005/8/layout/hProcess9"/>
    <dgm:cxn modelId="{5E4735D5-33F3-4C2B-9542-1F677C50290B}" srcId="{84330ECE-BC87-4186-B0BE-7C8F7D38C75F}" destId="{650893C0-5B50-42D8-8773-EAE06F5364D2}" srcOrd="3" destOrd="0" parTransId="{40552B25-52C3-4993-BAF6-819489003302}" sibTransId="{D11C71B8-7E60-436D-908D-70F2870EFC5D}"/>
    <dgm:cxn modelId="{8CF0595C-01F7-4DDF-B502-4C45B3F9C972}" type="presOf" srcId="{84330ECE-BC87-4186-B0BE-7C8F7D38C75F}" destId="{1289D8F9-F047-4F02-8061-A8A201C6DC20}" srcOrd="0" destOrd="0" presId="urn:microsoft.com/office/officeart/2005/8/layout/hProcess9"/>
    <dgm:cxn modelId="{E218C88B-4032-4753-BD22-9EAC28A6F2A7}" type="presOf" srcId="{A7838C70-9DA6-4C1E-9EB3-3F9F7BA5498B}" destId="{6987EB36-FF21-4AE3-9EA7-7AE88B9C4B36}" srcOrd="0" destOrd="0" presId="urn:microsoft.com/office/officeart/2005/8/layout/hProcess9"/>
    <dgm:cxn modelId="{648C6311-2F98-462B-BB40-341A7E89E852}" type="presParOf" srcId="{1289D8F9-F047-4F02-8061-A8A201C6DC20}" destId="{8793A859-B4E2-4037-9BD6-3AF88324A383}" srcOrd="0" destOrd="0" presId="urn:microsoft.com/office/officeart/2005/8/layout/hProcess9"/>
    <dgm:cxn modelId="{829CC5A5-9DFD-44EB-BE04-7E25D97EA50B}" type="presParOf" srcId="{1289D8F9-F047-4F02-8061-A8A201C6DC20}" destId="{39DD39A2-5BFF-42F4-8180-7D79D0FB54A0}" srcOrd="1" destOrd="0" presId="urn:microsoft.com/office/officeart/2005/8/layout/hProcess9"/>
    <dgm:cxn modelId="{6C02F599-F44E-46C2-9915-9AD829608B09}" type="presParOf" srcId="{39DD39A2-5BFF-42F4-8180-7D79D0FB54A0}" destId="{D7A4F02C-F1DE-4C6F-96E5-F71CAC049B8A}" srcOrd="0" destOrd="0" presId="urn:microsoft.com/office/officeart/2005/8/layout/hProcess9"/>
    <dgm:cxn modelId="{A6D82682-F699-4B70-8E4E-5338781C8527}" type="presParOf" srcId="{39DD39A2-5BFF-42F4-8180-7D79D0FB54A0}" destId="{CF3A5920-BF8B-4FCB-9EBB-FF38AD235C6B}" srcOrd="1" destOrd="0" presId="urn:microsoft.com/office/officeart/2005/8/layout/hProcess9"/>
    <dgm:cxn modelId="{516BBFC9-91EF-4ECB-B122-2CC8B86566F4}" type="presParOf" srcId="{39DD39A2-5BFF-42F4-8180-7D79D0FB54A0}" destId="{26BB8EDA-A1EA-4BEE-A728-88407EEACB8C}" srcOrd="2" destOrd="0" presId="urn:microsoft.com/office/officeart/2005/8/layout/hProcess9"/>
    <dgm:cxn modelId="{DC9E216B-73ED-4FBD-B079-5E81127DBCEF}" type="presParOf" srcId="{39DD39A2-5BFF-42F4-8180-7D79D0FB54A0}" destId="{213EFF09-58C8-4CD2-8613-8E1D14EB0CBA}" srcOrd="3" destOrd="0" presId="urn:microsoft.com/office/officeart/2005/8/layout/hProcess9"/>
    <dgm:cxn modelId="{C58DA4DE-6F4C-4C19-B9FF-BD82EE682511}" type="presParOf" srcId="{39DD39A2-5BFF-42F4-8180-7D79D0FB54A0}" destId="{6987EB36-FF21-4AE3-9EA7-7AE88B9C4B36}" srcOrd="4" destOrd="0" presId="urn:microsoft.com/office/officeart/2005/8/layout/hProcess9"/>
    <dgm:cxn modelId="{8D643E17-C6A6-4686-9F8F-75316B573559}" type="presParOf" srcId="{39DD39A2-5BFF-42F4-8180-7D79D0FB54A0}" destId="{4A1EA11A-433E-4D9C-95D5-7982661BA8C2}" srcOrd="5" destOrd="0" presId="urn:microsoft.com/office/officeart/2005/8/layout/hProcess9"/>
    <dgm:cxn modelId="{48D6E52C-A25D-4D43-BF8C-376BF0802A56}" type="presParOf" srcId="{39DD39A2-5BFF-42F4-8180-7D79D0FB54A0}" destId="{5B5FF7AA-2AF3-4DE4-B0B9-39857F11B8D5}"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3848A0-523B-4E3D-977D-5EE68285121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24499E9F-9D87-428D-93D0-57CA014CC459}">
      <dgm:prSet phldrT="[Texto]" custT="1"/>
      <dgm:spPr>
        <a:effectLst>
          <a:outerShdw blurRad="50800" dist="38100" dir="8100000" algn="tr" rotWithShape="0">
            <a:prstClr val="black">
              <a:alpha val="40000"/>
            </a:prstClr>
          </a:outerShdw>
        </a:effectLst>
      </dgm:spPr>
      <dgm:t>
        <a:bodyPr/>
        <a:lstStyle/>
        <a:p>
          <a:pPr algn="ctr"/>
          <a:r>
            <a:rPr lang="es-ES" sz="1600" dirty="0" smtClean="0"/>
            <a:t>Se dedicaban a la ganadería y a la agricultura</a:t>
          </a:r>
          <a:endParaRPr lang="es-ES" sz="1600" dirty="0"/>
        </a:p>
      </dgm:t>
    </dgm:pt>
    <dgm:pt modelId="{50317364-703A-4641-82E3-D182CA9FAC02}" type="parTrans" cxnId="{991B533E-5B2B-46F4-866F-968680DF31D9}">
      <dgm:prSet/>
      <dgm:spPr/>
      <dgm:t>
        <a:bodyPr/>
        <a:lstStyle/>
        <a:p>
          <a:endParaRPr lang="es-ES"/>
        </a:p>
      </dgm:t>
    </dgm:pt>
    <dgm:pt modelId="{3B631739-E261-4D38-B101-0390660154B5}" type="sibTrans" cxnId="{991B533E-5B2B-46F4-866F-968680DF31D9}">
      <dgm:prSet custT="1"/>
      <dgm:spPr>
        <a:effectLst>
          <a:outerShdw blurRad="50800" dist="38100" dir="8100000" algn="tr" rotWithShape="0">
            <a:prstClr val="black">
              <a:alpha val="40000"/>
            </a:prstClr>
          </a:outerShdw>
        </a:effectLst>
      </dgm:spPr>
      <dgm:t>
        <a:bodyPr/>
        <a:lstStyle/>
        <a:p>
          <a:pPr algn="ctr"/>
          <a:r>
            <a:rPr lang="es-CO" sz="1600" b="0" i="0" dirty="0" smtClean="0"/>
            <a:t>1.236.686.732</a:t>
          </a:r>
          <a:r>
            <a:rPr lang="es-ES" sz="1800" dirty="0" smtClean="0"/>
            <a:t> habitantes</a:t>
          </a:r>
          <a:endParaRPr lang="es-ES" sz="1800" dirty="0"/>
        </a:p>
      </dgm:t>
    </dgm:pt>
    <dgm:pt modelId="{4DBD55C3-000D-4F90-860A-7209970868F5}">
      <dgm:prSet phldrT="[Texto]" phldr="1"/>
      <dgm:spPr/>
      <dgm:t>
        <a:bodyPr/>
        <a:lstStyle/>
        <a:p>
          <a:endParaRPr lang="es-ES"/>
        </a:p>
      </dgm:t>
    </dgm:pt>
    <dgm:pt modelId="{FB094A67-ED3A-4377-A150-E0B91DCA8EED}" type="parTrans" cxnId="{338A834C-0BCA-430F-8911-198D34A67A31}">
      <dgm:prSet/>
      <dgm:spPr/>
      <dgm:t>
        <a:bodyPr/>
        <a:lstStyle/>
        <a:p>
          <a:endParaRPr lang="es-ES"/>
        </a:p>
      </dgm:t>
    </dgm:pt>
    <dgm:pt modelId="{562390AE-404E-43A9-B998-C7A99E18CA7F}" type="sibTrans" cxnId="{338A834C-0BCA-430F-8911-198D34A67A31}">
      <dgm:prSet/>
      <dgm:spPr/>
      <dgm:t>
        <a:bodyPr/>
        <a:lstStyle/>
        <a:p>
          <a:endParaRPr lang="es-ES"/>
        </a:p>
      </dgm:t>
    </dgm:pt>
    <dgm:pt modelId="{D63C2B11-F949-47D4-9D55-E20A4DCB535F}">
      <dgm:prSet phldrT="[Texto]" custT="1"/>
      <dgm:spPr>
        <a:effectLst>
          <a:outerShdw blurRad="50800" dist="38100" dir="8100000" algn="tr" rotWithShape="0">
            <a:prstClr val="black">
              <a:alpha val="40000"/>
            </a:prstClr>
          </a:outerShdw>
        </a:effectLst>
      </dgm:spPr>
      <dgm:t>
        <a:bodyPr/>
        <a:lstStyle/>
        <a:p>
          <a:pPr algn="ctr"/>
          <a:r>
            <a:rPr lang="es-ES" sz="1600" dirty="0" smtClean="0"/>
            <a:t>Intensa actividad comercial con egipcios, persas y griegos</a:t>
          </a:r>
          <a:endParaRPr lang="es-ES" sz="1600" dirty="0"/>
        </a:p>
      </dgm:t>
    </dgm:pt>
    <dgm:pt modelId="{579D0512-907C-430A-97A2-507EB71F0EA6}" type="parTrans" cxnId="{A21874B3-3D96-432A-A131-E78F45DFE21C}">
      <dgm:prSet/>
      <dgm:spPr/>
      <dgm:t>
        <a:bodyPr/>
        <a:lstStyle/>
        <a:p>
          <a:endParaRPr lang="es-ES"/>
        </a:p>
      </dgm:t>
    </dgm:pt>
    <dgm:pt modelId="{B9A1B7ED-D66E-4585-A4A8-B11ECD8A9300}" type="sibTrans" cxnId="{A21874B3-3D96-432A-A131-E78F45DFE21C}">
      <dgm:prSet custT="1"/>
      <dgm:spPr>
        <a:effectLst>
          <a:outerShdw blurRad="50800" dist="38100" dir="8100000" algn="tr" rotWithShape="0">
            <a:prstClr val="black">
              <a:alpha val="40000"/>
            </a:prstClr>
          </a:outerShdw>
        </a:effectLst>
      </dgm:spPr>
      <dgm:t>
        <a:bodyPr/>
        <a:lstStyle/>
        <a:p>
          <a:pPr algn="ctr"/>
          <a:r>
            <a:rPr lang="es-ES" sz="1600" dirty="0" smtClean="0"/>
            <a:t>Objetos de marfil, vasos de metal.</a:t>
          </a:r>
          <a:endParaRPr lang="es-ES" sz="1600" dirty="0"/>
        </a:p>
      </dgm:t>
    </dgm:pt>
    <dgm:pt modelId="{EF47C22B-DC9C-41E6-BBDA-B87712B31E2C}">
      <dgm:prSet phldrT="[Texto]" phldr="1"/>
      <dgm:spPr/>
      <dgm:t>
        <a:bodyPr/>
        <a:lstStyle/>
        <a:p>
          <a:endParaRPr lang="es-ES" dirty="0"/>
        </a:p>
      </dgm:t>
    </dgm:pt>
    <dgm:pt modelId="{5894C8C1-3C56-4199-A33E-94C2E957EF96}" type="parTrans" cxnId="{C03C4748-73AC-4387-81F0-EE7E39AD6C2B}">
      <dgm:prSet/>
      <dgm:spPr/>
      <dgm:t>
        <a:bodyPr/>
        <a:lstStyle/>
        <a:p>
          <a:endParaRPr lang="es-ES"/>
        </a:p>
      </dgm:t>
    </dgm:pt>
    <dgm:pt modelId="{94D8AB3A-61CE-41CA-8313-3179641814CA}" type="sibTrans" cxnId="{C03C4748-73AC-4387-81F0-EE7E39AD6C2B}">
      <dgm:prSet/>
      <dgm:spPr/>
      <dgm:t>
        <a:bodyPr/>
        <a:lstStyle/>
        <a:p>
          <a:endParaRPr lang="es-ES"/>
        </a:p>
      </dgm:t>
    </dgm:pt>
    <dgm:pt modelId="{C30BCBF8-7F1F-4FC3-8258-319407BD0AC4}">
      <dgm:prSet phldrT="[Texto]" custT="1"/>
      <dgm:spPr>
        <a:effectLst>
          <a:outerShdw blurRad="50800" dist="38100" dir="8100000" algn="tr" rotWithShape="0">
            <a:prstClr val="black">
              <a:alpha val="40000"/>
            </a:prstClr>
          </a:outerShdw>
        </a:effectLst>
      </dgm:spPr>
      <dgm:t>
        <a:bodyPr/>
        <a:lstStyle/>
        <a:p>
          <a:pPr algn="ctr"/>
          <a:r>
            <a:rPr lang="es-ES" sz="1600" dirty="0" smtClean="0"/>
            <a:t> Se dedicaron fundamentalmente a la fabricación de hilados, </a:t>
          </a:r>
          <a:endParaRPr lang="es-ES" sz="1600" dirty="0"/>
        </a:p>
      </dgm:t>
    </dgm:pt>
    <dgm:pt modelId="{E7C1D072-1017-4932-8437-391975BB4F17}" type="parTrans" cxnId="{C4F1619F-E6D3-49B6-9772-1E43556F0D3E}">
      <dgm:prSet/>
      <dgm:spPr/>
      <dgm:t>
        <a:bodyPr/>
        <a:lstStyle/>
        <a:p>
          <a:endParaRPr lang="es-ES"/>
        </a:p>
      </dgm:t>
    </dgm:pt>
    <dgm:pt modelId="{141DE4E9-8344-4BF1-AF16-52F735401EF3}" type="sibTrans" cxnId="{C4F1619F-E6D3-49B6-9772-1E43556F0D3E}">
      <dgm:prSet custT="1"/>
      <dgm:spPr>
        <a:effectLst>
          <a:outerShdw blurRad="50800" dist="38100" dir="8100000" algn="tr" rotWithShape="0">
            <a:prstClr val="black">
              <a:alpha val="40000"/>
            </a:prstClr>
          </a:outerShdw>
        </a:effectLst>
      </dgm:spPr>
      <dgm:t>
        <a:bodyPr/>
        <a:lstStyle/>
        <a:p>
          <a:pPr algn="ctr"/>
          <a:r>
            <a:rPr lang="es-ES" sz="1600" dirty="0" smtClean="0"/>
            <a:t>Tapices, cerámicas, porcelanas, telas, chales,</a:t>
          </a:r>
          <a:endParaRPr lang="es-ES" sz="1600" dirty="0"/>
        </a:p>
      </dgm:t>
    </dgm:pt>
    <dgm:pt modelId="{67D942C2-5EF2-49DC-89C4-FD4EC4BC12FA}">
      <dgm:prSet phldrT="[Texto]" phldr="1"/>
      <dgm:spPr/>
      <dgm:t>
        <a:bodyPr/>
        <a:lstStyle/>
        <a:p>
          <a:endParaRPr lang="es-ES" dirty="0"/>
        </a:p>
      </dgm:t>
    </dgm:pt>
    <dgm:pt modelId="{4312EA48-5C9B-4ADA-A996-080E6B7ADFEF}" type="parTrans" cxnId="{F0F5DB6C-5639-47DD-92B3-FF4D6FE4B8AE}">
      <dgm:prSet/>
      <dgm:spPr/>
      <dgm:t>
        <a:bodyPr/>
        <a:lstStyle/>
        <a:p>
          <a:endParaRPr lang="es-ES"/>
        </a:p>
      </dgm:t>
    </dgm:pt>
    <dgm:pt modelId="{9552036F-9FB8-4318-AFA1-5D524049E521}" type="sibTrans" cxnId="{F0F5DB6C-5639-47DD-92B3-FF4D6FE4B8AE}">
      <dgm:prSet/>
      <dgm:spPr/>
      <dgm:t>
        <a:bodyPr/>
        <a:lstStyle/>
        <a:p>
          <a:endParaRPr lang="es-ES"/>
        </a:p>
      </dgm:t>
    </dgm:pt>
    <dgm:pt modelId="{225BB2D8-424E-49B4-9B32-AFBC341D4C18}" type="pres">
      <dgm:prSet presAssocID="{A13848A0-523B-4E3D-977D-5EE682851211}" presName="Name0" presStyleCnt="0">
        <dgm:presLayoutVars>
          <dgm:chMax/>
          <dgm:chPref/>
          <dgm:dir/>
          <dgm:animLvl val="lvl"/>
        </dgm:presLayoutVars>
      </dgm:prSet>
      <dgm:spPr/>
      <dgm:t>
        <a:bodyPr/>
        <a:lstStyle/>
        <a:p>
          <a:endParaRPr lang="es-CO"/>
        </a:p>
      </dgm:t>
    </dgm:pt>
    <dgm:pt modelId="{091F6B52-3CFD-4F03-BF44-6750392649BD}" type="pres">
      <dgm:prSet presAssocID="{24499E9F-9D87-428D-93D0-57CA014CC459}" presName="composite" presStyleCnt="0"/>
      <dgm:spPr/>
    </dgm:pt>
    <dgm:pt modelId="{370FC979-D074-4BA0-A71B-307E53CB92CB}" type="pres">
      <dgm:prSet presAssocID="{24499E9F-9D87-428D-93D0-57CA014CC459}" presName="Parent1" presStyleLbl="node1" presStyleIdx="0" presStyleCnt="6">
        <dgm:presLayoutVars>
          <dgm:chMax val="1"/>
          <dgm:chPref val="1"/>
          <dgm:bulletEnabled val="1"/>
        </dgm:presLayoutVars>
      </dgm:prSet>
      <dgm:spPr/>
      <dgm:t>
        <a:bodyPr/>
        <a:lstStyle/>
        <a:p>
          <a:endParaRPr lang="es-CO"/>
        </a:p>
      </dgm:t>
    </dgm:pt>
    <dgm:pt modelId="{AED19228-C9D0-4155-BE5A-2D3A74040CC8}" type="pres">
      <dgm:prSet presAssocID="{24499E9F-9D87-428D-93D0-57CA014CC459}" presName="Childtext1" presStyleLbl="revTx" presStyleIdx="0" presStyleCnt="3">
        <dgm:presLayoutVars>
          <dgm:chMax val="0"/>
          <dgm:chPref val="0"/>
          <dgm:bulletEnabled val="1"/>
        </dgm:presLayoutVars>
      </dgm:prSet>
      <dgm:spPr/>
      <dgm:t>
        <a:bodyPr/>
        <a:lstStyle/>
        <a:p>
          <a:endParaRPr lang="es-CO"/>
        </a:p>
      </dgm:t>
    </dgm:pt>
    <dgm:pt modelId="{D31BAAE8-4492-4C48-AFEA-AFB367ADBF12}" type="pres">
      <dgm:prSet presAssocID="{24499E9F-9D87-428D-93D0-57CA014CC459}" presName="BalanceSpacing" presStyleCnt="0"/>
      <dgm:spPr/>
    </dgm:pt>
    <dgm:pt modelId="{0ABAC218-EFB5-49DB-AB03-311136E911AD}" type="pres">
      <dgm:prSet presAssocID="{24499E9F-9D87-428D-93D0-57CA014CC459}" presName="BalanceSpacing1" presStyleCnt="0"/>
      <dgm:spPr/>
    </dgm:pt>
    <dgm:pt modelId="{6319A3F7-251F-4BC8-BDDE-B3CC1B171DDB}" type="pres">
      <dgm:prSet presAssocID="{3B631739-E261-4D38-B101-0390660154B5}" presName="Accent1Text" presStyleLbl="node1" presStyleIdx="1" presStyleCnt="6"/>
      <dgm:spPr/>
      <dgm:t>
        <a:bodyPr/>
        <a:lstStyle/>
        <a:p>
          <a:endParaRPr lang="es-CO"/>
        </a:p>
      </dgm:t>
    </dgm:pt>
    <dgm:pt modelId="{56B8342F-792F-4E2A-B63F-9A2C3C919F99}" type="pres">
      <dgm:prSet presAssocID="{3B631739-E261-4D38-B101-0390660154B5}" presName="spaceBetweenRectangles" presStyleCnt="0"/>
      <dgm:spPr/>
    </dgm:pt>
    <dgm:pt modelId="{989FEDDA-1845-4956-9728-2A406381EFC9}" type="pres">
      <dgm:prSet presAssocID="{D63C2B11-F949-47D4-9D55-E20A4DCB535F}" presName="composite" presStyleCnt="0"/>
      <dgm:spPr/>
    </dgm:pt>
    <dgm:pt modelId="{C3CDAFEE-7472-4B45-AFE8-D9E4CEE89300}" type="pres">
      <dgm:prSet presAssocID="{D63C2B11-F949-47D4-9D55-E20A4DCB535F}" presName="Parent1" presStyleLbl="node1" presStyleIdx="2" presStyleCnt="6">
        <dgm:presLayoutVars>
          <dgm:chMax val="1"/>
          <dgm:chPref val="1"/>
          <dgm:bulletEnabled val="1"/>
        </dgm:presLayoutVars>
      </dgm:prSet>
      <dgm:spPr/>
      <dgm:t>
        <a:bodyPr/>
        <a:lstStyle/>
        <a:p>
          <a:endParaRPr lang="es-CO"/>
        </a:p>
      </dgm:t>
    </dgm:pt>
    <dgm:pt modelId="{1F9B7F79-1BFA-4932-B501-83E681E2DE43}" type="pres">
      <dgm:prSet presAssocID="{D63C2B11-F949-47D4-9D55-E20A4DCB535F}" presName="Childtext1" presStyleLbl="revTx" presStyleIdx="1" presStyleCnt="3">
        <dgm:presLayoutVars>
          <dgm:chMax val="0"/>
          <dgm:chPref val="0"/>
          <dgm:bulletEnabled val="1"/>
        </dgm:presLayoutVars>
      </dgm:prSet>
      <dgm:spPr/>
      <dgm:t>
        <a:bodyPr/>
        <a:lstStyle/>
        <a:p>
          <a:endParaRPr lang="es-CO"/>
        </a:p>
      </dgm:t>
    </dgm:pt>
    <dgm:pt modelId="{10785CAD-5F83-47AC-B7E3-7FB48C85A91D}" type="pres">
      <dgm:prSet presAssocID="{D63C2B11-F949-47D4-9D55-E20A4DCB535F}" presName="BalanceSpacing" presStyleCnt="0"/>
      <dgm:spPr/>
    </dgm:pt>
    <dgm:pt modelId="{90B56C13-F20F-47D5-A54F-800C64ACB2B0}" type="pres">
      <dgm:prSet presAssocID="{D63C2B11-F949-47D4-9D55-E20A4DCB535F}" presName="BalanceSpacing1" presStyleCnt="0"/>
      <dgm:spPr/>
    </dgm:pt>
    <dgm:pt modelId="{120C1517-8077-42F0-86B7-5B5FAD6D9D6A}" type="pres">
      <dgm:prSet presAssocID="{B9A1B7ED-D66E-4585-A4A8-B11ECD8A9300}" presName="Accent1Text" presStyleLbl="node1" presStyleIdx="3" presStyleCnt="6" custLinFactNeighborX="-49728" custLinFactNeighborY="83607"/>
      <dgm:spPr/>
      <dgm:t>
        <a:bodyPr/>
        <a:lstStyle/>
        <a:p>
          <a:endParaRPr lang="es-CO"/>
        </a:p>
      </dgm:t>
    </dgm:pt>
    <dgm:pt modelId="{5312E3F9-7F89-4E42-AA25-5DAD1CC25888}" type="pres">
      <dgm:prSet presAssocID="{B9A1B7ED-D66E-4585-A4A8-B11ECD8A9300}" presName="spaceBetweenRectangles" presStyleCnt="0"/>
      <dgm:spPr/>
    </dgm:pt>
    <dgm:pt modelId="{616FD9A0-BB42-4095-9B2C-237A6C795309}" type="pres">
      <dgm:prSet presAssocID="{C30BCBF8-7F1F-4FC3-8258-319407BD0AC4}" presName="composite" presStyleCnt="0"/>
      <dgm:spPr/>
    </dgm:pt>
    <dgm:pt modelId="{22FA724D-C015-4DF4-8BAF-333E8735BBD3}" type="pres">
      <dgm:prSet presAssocID="{C30BCBF8-7F1F-4FC3-8258-319407BD0AC4}" presName="Parent1" presStyleLbl="node1" presStyleIdx="4" presStyleCnt="6" custLinFactNeighborX="51727" custLinFactNeighborY="-87311">
        <dgm:presLayoutVars>
          <dgm:chMax val="1"/>
          <dgm:chPref val="1"/>
          <dgm:bulletEnabled val="1"/>
        </dgm:presLayoutVars>
      </dgm:prSet>
      <dgm:spPr/>
      <dgm:t>
        <a:bodyPr/>
        <a:lstStyle/>
        <a:p>
          <a:endParaRPr lang="es-CO"/>
        </a:p>
      </dgm:t>
    </dgm:pt>
    <dgm:pt modelId="{01E85A6F-20A4-4A75-9FA9-C0F29D622B66}" type="pres">
      <dgm:prSet presAssocID="{C30BCBF8-7F1F-4FC3-8258-319407BD0AC4}" presName="Childtext1" presStyleLbl="revTx" presStyleIdx="2" presStyleCnt="3">
        <dgm:presLayoutVars>
          <dgm:chMax val="0"/>
          <dgm:chPref val="0"/>
          <dgm:bulletEnabled val="1"/>
        </dgm:presLayoutVars>
      </dgm:prSet>
      <dgm:spPr/>
      <dgm:t>
        <a:bodyPr/>
        <a:lstStyle/>
        <a:p>
          <a:endParaRPr lang="es-CO"/>
        </a:p>
      </dgm:t>
    </dgm:pt>
    <dgm:pt modelId="{3703A032-DE49-46F6-BF72-53E76C4C3732}" type="pres">
      <dgm:prSet presAssocID="{C30BCBF8-7F1F-4FC3-8258-319407BD0AC4}" presName="BalanceSpacing" presStyleCnt="0"/>
      <dgm:spPr/>
    </dgm:pt>
    <dgm:pt modelId="{2A51F22E-4A03-4F52-A631-B51F4CA67BB5}" type="pres">
      <dgm:prSet presAssocID="{C30BCBF8-7F1F-4FC3-8258-319407BD0AC4}" presName="BalanceSpacing1" presStyleCnt="0"/>
      <dgm:spPr/>
    </dgm:pt>
    <dgm:pt modelId="{21FB4E7B-10AD-4258-8914-1A114DD5262E}" type="pres">
      <dgm:prSet presAssocID="{141DE4E9-8344-4BF1-AF16-52F735401EF3}" presName="Accent1Text" presStyleLbl="node1" presStyleIdx="5" presStyleCnt="6"/>
      <dgm:spPr/>
      <dgm:t>
        <a:bodyPr/>
        <a:lstStyle/>
        <a:p>
          <a:endParaRPr lang="es-CO"/>
        </a:p>
      </dgm:t>
    </dgm:pt>
  </dgm:ptLst>
  <dgm:cxnLst>
    <dgm:cxn modelId="{338A834C-0BCA-430F-8911-198D34A67A31}" srcId="{24499E9F-9D87-428D-93D0-57CA014CC459}" destId="{4DBD55C3-000D-4F90-860A-7209970868F5}" srcOrd="0" destOrd="0" parTransId="{FB094A67-ED3A-4377-A150-E0B91DCA8EED}" sibTransId="{562390AE-404E-43A9-B998-C7A99E18CA7F}"/>
    <dgm:cxn modelId="{C4F1619F-E6D3-49B6-9772-1E43556F0D3E}" srcId="{A13848A0-523B-4E3D-977D-5EE682851211}" destId="{C30BCBF8-7F1F-4FC3-8258-319407BD0AC4}" srcOrd="2" destOrd="0" parTransId="{E7C1D072-1017-4932-8437-391975BB4F17}" sibTransId="{141DE4E9-8344-4BF1-AF16-52F735401EF3}"/>
    <dgm:cxn modelId="{7A1AE9E6-957F-4F14-8A5D-B47FA1100E78}" type="presOf" srcId="{141DE4E9-8344-4BF1-AF16-52F735401EF3}" destId="{21FB4E7B-10AD-4258-8914-1A114DD5262E}" srcOrd="0" destOrd="0" presId="urn:microsoft.com/office/officeart/2008/layout/AlternatingHexagons"/>
    <dgm:cxn modelId="{C03C4748-73AC-4387-81F0-EE7E39AD6C2B}" srcId="{D63C2B11-F949-47D4-9D55-E20A4DCB535F}" destId="{EF47C22B-DC9C-41E6-BBDA-B87712B31E2C}" srcOrd="0" destOrd="0" parTransId="{5894C8C1-3C56-4199-A33E-94C2E957EF96}" sibTransId="{94D8AB3A-61CE-41CA-8313-3179641814CA}"/>
    <dgm:cxn modelId="{3B2C9E45-19B7-488A-9C6A-FD58F69DE2E4}" type="presOf" srcId="{EF47C22B-DC9C-41E6-BBDA-B87712B31E2C}" destId="{1F9B7F79-1BFA-4932-B501-83E681E2DE43}" srcOrd="0" destOrd="0" presId="urn:microsoft.com/office/officeart/2008/layout/AlternatingHexagons"/>
    <dgm:cxn modelId="{D26DCD26-FA9D-44A8-B23C-3AC35BA98021}" type="presOf" srcId="{A13848A0-523B-4E3D-977D-5EE682851211}" destId="{225BB2D8-424E-49B4-9B32-AFBC341D4C18}" srcOrd="0" destOrd="0" presId="urn:microsoft.com/office/officeart/2008/layout/AlternatingHexagons"/>
    <dgm:cxn modelId="{F0F5DB6C-5639-47DD-92B3-FF4D6FE4B8AE}" srcId="{C30BCBF8-7F1F-4FC3-8258-319407BD0AC4}" destId="{67D942C2-5EF2-49DC-89C4-FD4EC4BC12FA}" srcOrd="0" destOrd="0" parTransId="{4312EA48-5C9B-4ADA-A996-080E6B7ADFEF}" sibTransId="{9552036F-9FB8-4318-AFA1-5D524049E521}"/>
    <dgm:cxn modelId="{D833A51D-BCD8-4F73-83DC-6207398BF6A6}" type="presOf" srcId="{B9A1B7ED-D66E-4585-A4A8-B11ECD8A9300}" destId="{120C1517-8077-42F0-86B7-5B5FAD6D9D6A}" srcOrd="0" destOrd="0" presId="urn:microsoft.com/office/officeart/2008/layout/AlternatingHexagons"/>
    <dgm:cxn modelId="{991B533E-5B2B-46F4-866F-968680DF31D9}" srcId="{A13848A0-523B-4E3D-977D-5EE682851211}" destId="{24499E9F-9D87-428D-93D0-57CA014CC459}" srcOrd="0" destOrd="0" parTransId="{50317364-703A-4641-82E3-D182CA9FAC02}" sibTransId="{3B631739-E261-4D38-B101-0390660154B5}"/>
    <dgm:cxn modelId="{09CF04B9-1989-4FB1-95D7-1BD020A9ECB7}" type="presOf" srcId="{3B631739-E261-4D38-B101-0390660154B5}" destId="{6319A3F7-251F-4BC8-BDDE-B3CC1B171DDB}" srcOrd="0" destOrd="0" presId="urn:microsoft.com/office/officeart/2008/layout/AlternatingHexagons"/>
    <dgm:cxn modelId="{B3BBBA36-1535-4B05-B56A-B80A30CF1273}" type="presOf" srcId="{D63C2B11-F949-47D4-9D55-E20A4DCB535F}" destId="{C3CDAFEE-7472-4B45-AFE8-D9E4CEE89300}" srcOrd="0" destOrd="0" presId="urn:microsoft.com/office/officeart/2008/layout/AlternatingHexagons"/>
    <dgm:cxn modelId="{553FB5DB-1B17-4ABE-A441-422C74821A86}" type="presOf" srcId="{4DBD55C3-000D-4F90-860A-7209970868F5}" destId="{AED19228-C9D0-4155-BE5A-2D3A74040CC8}" srcOrd="0" destOrd="0" presId="urn:microsoft.com/office/officeart/2008/layout/AlternatingHexagons"/>
    <dgm:cxn modelId="{F7C0330E-8937-4A03-BB27-5D536197FCDE}" type="presOf" srcId="{24499E9F-9D87-428D-93D0-57CA014CC459}" destId="{370FC979-D074-4BA0-A71B-307E53CB92CB}" srcOrd="0" destOrd="0" presId="urn:microsoft.com/office/officeart/2008/layout/AlternatingHexagons"/>
    <dgm:cxn modelId="{A21874B3-3D96-432A-A131-E78F45DFE21C}" srcId="{A13848A0-523B-4E3D-977D-5EE682851211}" destId="{D63C2B11-F949-47D4-9D55-E20A4DCB535F}" srcOrd="1" destOrd="0" parTransId="{579D0512-907C-430A-97A2-507EB71F0EA6}" sibTransId="{B9A1B7ED-D66E-4585-A4A8-B11ECD8A9300}"/>
    <dgm:cxn modelId="{B1BFBA74-A657-48E3-93E5-FDDD277DCBD3}" type="presOf" srcId="{67D942C2-5EF2-49DC-89C4-FD4EC4BC12FA}" destId="{01E85A6F-20A4-4A75-9FA9-C0F29D622B66}" srcOrd="0" destOrd="0" presId="urn:microsoft.com/office/officeart/2008/layout/AlternatingHexagons"/>
    <dgm:cxn modelId="{F97BAEFF-CBB1-4AAD-B5DA-750B71701471}" type="presOf" srcId="{C30BCBF8-7F1F-4FC3-8258-319407BD0AC4}" destId="{22FA724D-C015-4DF4-8BAF-333E8735BBD3}" srcOrd="0" destOrd="0" presId="urn:microsoft.com/office/officeart/2008/layout/AlternatingHexagons"/>
    <dgm:cxn modelId="{4AEAE8C5-330C-4CEE-91AF-51B327A81624}" type="presParOf" srcId="{225BB2D8-424E-49B4-9B32-AFBC341D4C18}" destId="{091F6B52-3CFD-4F03-BF44-6750392649BD}" srcOrd="0" destOrd="0" presId="urn:microsoft.com/office/officeart/2008/layout/AlternatingHexagons"/>
    <dgm:cxn modelId="{03BD77FA-D932-4AAF-A039-B0D4E916D832}" type="presParOf" srcId="{091F6B52-3CFD-4F03-BF44-6750392649BD}" destId="{370FC979-D074-4BA0-A71B-307E53CB92CB}" srcOrd="0" destOrd="0" presId="urn:microsoft.com/office/officeart/2008/layout/AlternatingHexagons"/>
    <dgm:cxn modelId="{C5BA8D1B-0DFA-48DE-810D-9B024CA0E36E}" type="presParOf" srcId="{091F6B52-3CFD-4F03-BF44-6750392649BD}" destId="{AED19228-C9D0-4155-BE5A-2D3A74040CC8}" srcOrd="1" destOrd="0" presId="urn:microsoft.com/office/officeart/2008/layout/AlternatingHexagons"/>
    <dgm:cxn modelId="{0C1F4375-F9DC-46EF-8A12-BAB1C9A5C2A1}" type="presParOf" srcId="{091F6B52-3CFD-4F03-BF44-6750392649BD}" destId="{D31BAAE8-4492-4C48-AFEA-AFB367ADBF12}" srcOrd="2" destOrd="0" presId="urn:microsoft.com/office/officeart/2008/layout/AlternatingHexagons"/>
    <dgm:cxn modelId="{6EFE779D-B787-4C5E-A711-2C6779C64D4A}" type="presParOf" srcId="{091F6B52-3CFD-4F03-BF44-6750392649BD}" destId="{0ABAC218-EFB5-49DB-AB03-311136E911AD}" srcOrd="3" destOrd="0" presId="urn:microsoft.com/office/officeart/2008/layout/AlternatingHexagons"/>
    <dgm:cxn modelId="{FE32EAE3-85D4-4BAF-88CD-09B8A1E8C06D}" type="presParOf" srcId="{091F6B52-3CFD-4F03-BF44-6750392649BD}" destId="{6319A3F7-251F-4BC8-BDDE-B3CC1B171DDB}" srcOrd="4" destOrd="0" presId="urn:microsoft.com/office/officeart/2008/layout/AlternatingHexagons"/>
    <dgm:cxn modelId="{42C01398-0A90-4075-B0AB-A085895D9993}" type="presParOf" srcId="{225BB2D8-424E-49B4-9B32-AFBC341D4C18}" destId="{56B8342F-792F-4E2A-B63F-9A2C3C919F99}" srcOrd="1" destOrd="0" presId="urn:microsoft.com/office/officeart/2008/layout/AlternatingHexagons"/>
    <dgm:cxn modelId="{ABB74F5C-1F07-45BE-A13F-A24669850744}" type="presParOf" srcId="{225BB2D8-424E-49B4-9B32-AFBC341D4C18}" destId="{989FEDDA-1845-4956-9728-2A406381EFC9}" srcOrd="2" destOrd="0" presId="urn:microsoft.com/office/officeart/2008/layout/AlternatingHexagons"/>
    <dgm:cxn modelId="{03F80DFD-962A-41CE-ABB4-C802A10FFF81}" type="presParOf" srcId="{989FEDDA-1845-4956-9728-2A406381EFC9}" destId="{C3CDAFEE-7472-4B45-AFE8-D9E4CEE89300}" srcOrd="0" destOrd="0" presId="urn:microsoft.com/office/officeart/2008/layout/AlternatingHexagons"/>
    <dgm:cxn modelId="{AC5B2742-77CA-4974-9714-CB0EAA74BEC3}" type="presParOf" srcId="{989FEDDA-1845-4956-9728-2A406381EFC9}" destId="{1F9B7F79-1BFA-4932-B501-83E681E2DE43}" srcOrd="1" destOrd="0" presId="urn:microsoft.com/office/officeart/2008/layout/AlternatingHexagons"/>
    <dgm:cxn modelId="{9AA7D6F7-1297-4979-B783-A90C598BEE03}" type="presParOf" srcId="{989FEDDA-1845-4956-9728-2A406381EFC9}" destId="{10785CAD-5F83-47AC-B7E3-7FB48C85A91D}" srcOrd="2" destOrd="0" presId="urn:microsoft.com/office/officeart/2008/layout/AlternatingHexagons"/>
    <dgm:cxn modelId="{08CBDCC7-ABE6-48A5-AADE-30D29A589C5D}" type="presParOf" srcId="{989FEDDA-1845-4956-9728-2A406381EFC9}" destId="{90B56C13-F20F-47D5-A54F-800C64ACB2B0}" srcOrd="3" destOrd="0" presId="urn:microsoft.com/office/officeart/2008/layout/AlternatingHexagons"/>
    <dgm:cxn modelId="{9F82F5A2-B618-4C71-B831-B599BAF13829}" type="presParOf" srcId="{989FEDDA-1845-4956-9728-2A406381EFC9}" destId="{120C1517-8077-42F0-86B7-5B5FAD6D9D6A}" srcOrd="4" destOrd="0" presId="urn:microsoft.com/office/officeart/2008/layout/AlternatingHexagons"/>
    <dgm:cxn modelId="{99D12249-A19B-4735-9A00-EA3176A911E2}" type="presParOf" srcId="{225BB2D8-424E-49B4-9B32-AFBC341D4C18}" destId="{5312E3F9-7F89-4E42-AA25-5DAD1CC25888}" srcOrd="3" destOrd="0" presId="urn:microsoft.com/office/officeart/2008/layout/AlternatingHexagons"/>
    <dgm:cxn modelId="{128ABD05-A158-4E10-B02A-3D0857741867}" type="presParOf" srcId="{225BB2D8-424E-49B4-9B32-AFBC341D4C18}" destId="{616FD9A0-BB42-4095-9B2C-237A6C795309}" srcOrd="4" destOrd="0" presId="urn:microsoft.com/office/officeart/2008/layout/AlternatingHexagons"/>
    <dgm:cxn modelId="{31B9DE97-CE0B-4009-AF99-1BE45BC9F8D4}" type="presParOf" srcId="{616FD9A0-BB42-4095-9B2C-237A6C795309}" destId="{22FA724D-C015-4DF4-8BAF-333E8735BBD3}" srcOrd="0" destOrd="0" presId="urn:microsoft.com/office/officeart/2008/layout/AlternatingHexagons"/>
    <dgm:cxn modelId="{CBCD1C6E-C2EF-4BFC-B39E-E492A4535FBD}" type="presParOf" srcId="{616FD9A0-BB42-4095-9B2C-237A6C795309}" destId="{01E85A6F-20A4-4A75-9FA9-C0F29D622B66}" srcOrd="1" destOrd="0" presId="urn:microsoft.com/office/officeart/2008/layout/AlternatingHexagons"/>
    <dgm:cxn modelId="{A5085BD4-20C4-45E3-9DB4-9F9F168C3340}" type="presParOf" srcId="{616FD9A0-BB42-4095-9B2C-237A6C795309}" destId="{3703A032-DE49-46F6-BF72-53E76C4C3732}" srcOrd="2" destOrd="0" presId="urn:microsoft.com/office/officeart/2008/layout/AlternatingHexagons"/>
    <dgm:cxn modelId="{8FF8797A-FC30-49E7-BDD6-70A8EED6D409}" type="presParOf" srcId="{616FD9A0-BB42-4095-9B2C-237A6C795309}" destId="{2A51F22E-4A03-4F52-A631-B51F4CA67BB5}" srcOrd="3" destOrd="0" presId="urn:microsoft.com/office/officeart/2008/layout/AlternatingHexagons"/>
    <dgm:cxn modelId="{32E7F987-8EEA-47A2-8BA9-E4E5FCE07EAD}" type="presParOf" srcId="{616FD9A0-BB42-4095-9B2C-237A6C795309}" destId="{21FB4E7B-10AD-4258-8914-1A114DD5262E}"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9372DB-F418-43EE-A996-CFCE612AD494}" type="doc">
      <dgm:prSet loTypeId="urn:microsoft.com/office/officeart/2005/8/layout/hList7" loCatId="list" qsTypeId="urn:microsoft.com/office/officeart/2005/8/quickstyle/3d4" qsCatId="3D" csTypeId="urn:microsoft.com/office/officeart/2005/8/colors/accent1_2" csCatId="accent1" phldr="1"/>
      <dgm:spPr/>
    </dgm:pt>
    <dgm:pt modelId="{DFFCE537-1635-4584-BD85-18BBD34192AE}">
      <dgm:prSet phldrT="[Texto]" custT="1"/>
      <dgm:spPr>
        <a:effectLst>
          <a:outerShdw blurRad="50800" dist="38100" dir="8100000" algn="tr" rotWithShape="0">
            <a:prstClr val="black">
              <a:alpha val="40000"/>
            </a:prstClr>
          </a:outerShdw>
        </a:effectLst>
      </dgm:spPr>
      <dgm:t>
        <a:bodyPr/>
        <a:lstStyle/>
        <a:p>
          <a:pPr algn="l"/>
          <a:endParaRPr lang="es-ES" sz="1600" dirty="0" smtClean="0"/>
        </a:p>
        <a:p>
          <a:pPr algn="ctr"/>
          <a:r>
            <a:rPr lang="es-ES" sz="1600" dirty="0" smtClean="0"/>
            <a:t>La disputa está centrada en el estado de Cachemira, que actualmente pertenece a la India pero que los pakistaníes reclaman como propio.</a:t>
          </a:r>
          <a:endParaRPr lang="es-ES" sz="1600" dirty="0"/>
        </a:p>
      </dgm:t>
    </dgm:pt>
    <dgm:pt modelId="{2548E3D0-8293-4284-AAAC-3C0C3874FBBE}" type="parTrans" cxnId="{CEF48777-C04F-4997-9BB0-943745B23A16}">
      <dgm:prSet/>
      <dgm:spPr/>
      <dgm:t>
        <a:bodyPr/>
        <a:lstStyle/>
        <a:p>
          <a:endParaRPr lang="es-ES" sz="2000"/>
        </a:p>
      </dgm:t>
    </dgm:pt>
    <dgm:pt modelId="{9E9347C0-A55F-4473-921B-707D02C3F063}" type="sibTrans" cxnId="{CEF48777-C04F-4997-9BB0-943745B23A16}">
      <dgm:prSet/>
      <dgm:spPr/>
      <dgm:t>
        <a:bodyPr/>
        <a:lstStyle/>
        <a:p>
          <a:endParaRPr lang="es-ES" sz="2000"/>
        </a:p>
      </dgm:t>
    </dgm:pt>
    <dgm:pt modelId="{4ECD7E3C-C117-42C7-A8FE-7CAA950A16F7}">
      <dgm:prSet phldrT="[Texto]" custT="1"/>
      <dgm:spPr>
        <a:effectLst>
          <a:outerShdw blurRad="50800" dist="38100" dir="8100000" algn="tr" rotWithShape="0">
            <a:prstClr val="black">
              <a:alpha val="40000"/>
            </a:prstClr>
          </a:outerShdw>
        </a:effectLst>
      </dgm:spPr>
      <dgm:t>
        <a:bodyPr/>
        <a:lstStyle/>
        <a:p>
          <a:pPr algn="ctr"/>
          <a:endParaRPr lang="es-ES" sz="1400" dirty="0" smtClean="0"/>
        </a:p>
        <a:p>
          <a:pPr algn="ctr"/>
          <a:r>
            <a:rPr lang="es-ES" sz="1600" dirty="0" smtClean="0"/>
            <a:t>Formas de Gobierno</a:t>
          </a:r>
        </a:p>
        <a:p>
          <a:pPr algn="ctr"/>
          <a:r>
            <a:rPr lang="es-ES" sz="1600" dirty="0" smtClean="0"/>
            <a:t>* </a:t>
          </a:r>
          <a:r>
            <a:rPr lang="es-CO" sz="1600" b="0" i="0" dirty="0" smtClean="0"/>
            <a:t>El Rey era considerado de origen divino.</a:t>
          </a:r>
        </a:p>
        <a:p>
          <a:pPr algn="ctr"/>
          <a:r>
            <a:rPr lang="es-ES" sz="1600" dirty="0" smtClean="0"/>
            <a:t>*</a:t>
          </a:r>
          <a:r>
            <a:rPr lang="es-CO" sz="1600" b="0" i="0" dirty="0" smtClean="0"/>
            <a:t>Los Brahmanes conformaban la casta superior, que colaboraban con el Rey en la administración de justicia.</a:t>
          </a:r>
          <a:endParaRPr lang="es-ES" sz="1600" dirty="0" smtClean="0"/>
        </a:p>
        <a:p>
          <a:pPr algn="ctr"/>
          <a:r>
            <a:rPr lang="es-ES" sz="1600" dirty="0" smtClean="0"/>
            <a:t>*</a:t>
          </a:r>
          <a:r>
            <a:rPr lang="es-CO" sz="1600" b="0" i="0" dirty="0" smtClean="0"/>
            <a:t>La aristocracia feudal</a:t>
          </a:r>
          <a:endParaRPr lang="es-ES" sz="1600" dirty="0"/>
        </a:p>
      </dgm:t>
    </dgm:pt>
    <dgm:pt modelId="{DDC4E0F9-73FD-422C-B47A-059801B4629A}" type="sibTrans" cxnId="{BCDA6058-416B-4D03-AF20-3A95237125C2}">
      <dgm:prSet/>
      <dgm:spPr/>
      <dgm:t>
        <a:bodyPr/>
        <a:lstStyle/>
        <a:p>
          <a:endParaRPr lang="es-CO"/>
        </a:p>
      </dgm:t>
    </dgm:pt>
    <dgm:pt modelId="{F4641CFE-9791-4AD6-AE5F-80E59B0272AE}" type="parTrans" cxnId="{BCDA6058-416B-4D03-AF20-3A95237125C2}">
      <dgm:prSet/>
      <dgm:spPr/>
      <dgm:t>
        <a:bodyPr/>
        <a:lstStyle/>
        <a:p>
          <a:endParaRPr lang="es-CO"/>
        </a:p>
      </dgm:t>
    </dgm:pt>
    <dgm:pt modelId="{C30D8B87-B871-4A5D-A037-A7129679DF2D}">
      <dgm:prSet phldrT="[Texto]" custT="1"/>
      <dgm:spPr>
        <a:effectLst>
          <a:outerShdw blurRad="50800" dist="38100" dir="8100000" algn="tr" rotWithShape="0">
            <a:prstClr val="black">
              <a:alpha val="40000"/>
            </a:prstClr>
          </a:outerShdw>
        </a:effectLst>
      </dgm:spPr>
      <dgm:t>
        <a:bodyPr/>
        <a:lstStyle/>
        <a:p>
          <a:pPr algn="just"/>
          <a:endParaRPr lang="es-ES" sz="1800" dirty="0" smtClean="0"/>
        </a:p>
        <a:p>
          <a:pPr algn="ctr"/>
          <a:endParaRPr lang="es-ES" sz="1800" dirty="0" smtClean="0"/>
        </a:p>
        <a:p>
          <a:pPr algn="ctr"/>
          <a:endParaRPr lang="es-ES" sz="1800" dirty="0" smtClean="0"/>
        </a:p>
        <a:p>
          <a:pPr algn="ctr"/>
          <a:r>
            <a:rPr lang="es-ES" sz="1600" dirty="0" smtClean="0"/>
            <a:t>Conflicto entre India y Pakistán:</a:t>
          </a:r>
        </a:p>
        <a:p>
          <a:pPr algn="ctr"/>
          <a:r>
            <a:rPr lang="es-ES" sz="1600" dirty="0" smtClean="0"/>
            <a:t>El conflicto entre los dos países ha desatado dos guerras y en </a:t>
          </a:r>
          <a:r>
            <a:rPr lang="es-ES" sz="1600" dirty="0" smtClean="0">
              <a:solidFill>
                <a:schemeClr val="bg1"/>
              </a:solidFill>
            </a:rPr>
            <a:t>1998</a:t>
          </a:r>
          <a:r>
            <a:rPr lang="es-ES" sz="1600" dirty="0" smtClean="0"/>
            <a:t> estuvo cerca de desatarse una confrontación nuclear. </a:t>
          </a:r>
          <a:r>
            <a:rPr lang="es-ES" sz="1800" dirty="0" smtClean="0"/>
            <a:t/>
          </a:r>
          <a:br>
            <a:rPr lang="es-ES" sz="1800" dirty="0" smtClean="0"/>
          </a:br>
          <a:r>
            <a:rPr lang="es-ES" sz="1800" dirty="0" smtClean="0"/>
            <a:t/>
          </a:r>
          <a:br>
            <a:rPr lang="es-ES" sz="1800" dirty="0" smtClean="0"/>
          </a:br>
          <a:endParaRPr lang="es-ES" sz="1800" dirty="0" smtClean="0"/>
        </a:p>
      </dgm:t>
    </dgm:pt>
    <dgm:pt modelId="{B902A3D1-072B-443A-904F-1DADCB96A53B}" type="parTrans" cxnId="{7F2CB78B-CCC1-47EA-A6DC-DAB4659EF604}">
      <dgm:prSet/>
      <dgm:spPr/>
      <dgm:t>
        <a:bodyPr/>
        <a:lstStyle/>
        <a:p>
          <a:endParaRPr lang="es-CO"/>
        </a:p>
      </dgm:t>
    </dgm:pt>
    <dgm:pt modelId="{7D3E1381-E1CE-4F78-9F54-2E3DB27B4169}" type="sibTrans" cxnId="{7F2CB78B-CCC1-47EA-A6DC-DAB4659EF604}">
      <dgm:prSet/>
      <dgm:spPr/>
      <dgm:t>
        <a:bodyPr/>
        <a:lstStyle/>
        <a:p>
          <a:endParaRPr lang="es-CO"/>
        </a:p>
      </dgm:t>
    </dgm:pt>
    <dgm:pt modelId="{3FDD16DB-9AB5-428B-AF15-8DA35292D0BD}" type="pres">
      <dgm:prSet presAssocID="{1A9372DB-F418-43EE-A996-CFCE612AD494}" presName="Name0" presStyleCnt="0">
        <dgm:presLayoutVars>
          <dgm:dir/>
          <dgm:resizeHandles val="exact"/>
        </dgm:presLayoutVars>
      </dgm:prSet>
      <dgm:spPr/>
    </dgm:pt>
    <dgm:pt modelId="{162E59B5-BADA-4E7B-A995-AFCCE2AC02B8}" type="pres">
      <dgm:prSet presAssocID="{1A9372DB-F418-43EE-A996-CFCE612AD494}" presName="fgShape" presStyleLbl="fgShp" presStyleIdx="0" presStyleCnt="1" custLinFactNeighborY="59854"/>
      <dgm:spPr/>
    </dgm:pt>
    <dgm:pt modelId="{5AD2DD3C-1B4F-4049-999B-B925C5C11A51}" type="pres">
      <dgm:prSet presAssocID="{1A9372DB-F418-43EE-A996-CFCE612AD494}" presName="linComp" presStyleCnt="0"/>
      <dgm:spPr/>
    </dgm:pt>
    <dgm:pt modelId="{CB6AAC1D-FB6C-4143-B0B0-3FFE8E717ED4}" type="pres">
      <dgm:prSet presAssocID="{4ECD7E3C-C117-42C7-A8FE-7CAA950A16F7}" presName="compNode" presStyleCnt="0"/>
      <dgm:spPr/>
    </dgm:pt>
    <dgm:pt modelId="{A176D51B-0E3C-4E8B-ACD5-5AB06B4C4D5E}" type="pres">
      <dgm:prSet presAssocID="{4ECD7E3C-C117-42C7-A8FE-7CAA950A16F7}" presName="bkgdShape" presStyleLbl="node1" presStyleIdx="0" presStyleCnt="3" custScaleX="114694" custLinFactNeighborX="-4396" custLinFactNeighborY="1017"/>
      <dgm:spPr/>
      <dgm:t>
        <a:bodyPr/>
        <a:lstStyle/>
        <a:p>
          <a:endParaRPr lang="es-CO"/>
        </a:p>
      </dgm:t>
    </dgm:pt>
    <dgm:pt modelId="{C8B9B7E3-8A7D-4A56-A60D-0ED2617DD8E5}" type="pres">
      <dgm:prSet presAssocID="{4ECD7E3C-C117-42C7-A8FE-7CAA950A16F7}" presName="nodeTx" presStyleLbl="node1" presStyleIdx="0" presStyleCnt="3">
        <dgm:presLayoutVars>
          <dgm:bulletEnabled val="1"/>
        </dgm:presLayoutVars>
      </dgm:prSet>
      <dgm:spPr/>
      <dgm:t>
        <a:bodyPr/>
        <a:lstStyle/>
        <a:p>
          <a:endParaRPr lang="es-CO"/>
        </a:p>
      </dgm:t>
    </dgm:pt>
    <dgm:pt modelId="{216B3CE7-F607-451B-9436-F20D49BCD6DE}" type="pres">
      <dgm:prSet presAssocID="{4ECD7E3C-C117-42C7-A8FE-7CAA950A16F7}" presName="invisiNode" presStyleLbl="node1" presStyleIdx="0" presStyleCnt="3"/>
      <dgm:spPr/>
    </dgm:pt>
    <dgm:pt modelId="{ECD9C67E-67A7-4372-87C7-E54BCFC42F06}" type="pres">
      <dgm:prSet presAssocID="{4ECD7E3C-C117-42C7-A8FE-7CAA950A16F7}" presName="imagNode" presStyleLbl="fgImgPlace1" presStyleIdx="0" presStyleCnt="3"/>
      <dgm:spPr>
        <a:blipFill rotWithShape="1">
          <a:blip xmlns:r="http://schemas.openxmlformats.org/officeDocument/2006/relationships" r:embed="rId1"/>
          <a:stretch>
            <a:fillRect/>
          </a:stretch>
        </a:blipFill>
      </dgm:spPr>
    </dgm:pt>
    <dgm:pt modelId="{FE4ABF3E-3DA5-4069-92C0-2A94B1DB1A56}" type="pres">
      <dgm:prSet presAssocID="{DDC4E0F9-73FD-422C-B47A-059801B4629A}" presName="sibTrans" presStyleLbl="sibTrans2D1" presStyleIdx="0" presStyleCnt="0"/>
      <dgm:spPr/>
      <dgm:t>
        <a:bodyPr/>
        <a:lstStyle/>
        <a:p>
          <a:endParaRPr lang="es-CO"/>
        </a:p>
      </dgm:t>
    </dgm:pt>
    <dgm:pt modelId="{C3C06882-263C-4709-B57E-B34D922F4731}" type="pres">
      <dgm:prSet presAssocID="{C30D8B87-B871-4A5D-A037-A7129679DF2D}" presName="compNode" presStyleCnt="0"/>
      <dgm:spPr/>
    </dgm:pt>
    <dgm:pt modelId="{8299C2CF-9B1C-4D87-828C-E326473EEB6D}" type="pres">
      <dgm:prSet presAssocID="{C30D8B87-B871-4A5D-A037-A7129679DF2D}" presName="bkgdShape" presStyleLbl="node1" presStyleIdx="1" presStyleCnt="3"/>
      <dgm:spPr/>
      <dgm:t>
        <a:bodyPr/>
        <a:lstStyle/>
        <a:p>
          <a:endParaRPr lang="es-CO"/>
        </a:p>
      </dgm:t>
    </dgm:pt>
    <dgm:pt modelId="{6CC6C322-F86C-4951-B6C6-B7670A4F9B33}" type="pres">
      <dgm:prSet presAssocID="{C30D8B87-B871-4A5D-A037-A7129679DF2D}" presName="nodeTx" presStyleLbl="node1" presStyleIdx="1" presStyleCnt="3">
        <dgm:presLayoutVars>
          <dgm:bulletEnabled val="1"/>
        </dgm:presLayoutVars>
      </dgm:prSet>
      <dgm:spPr/>
      <dgm:t>
        <a:bodyPr/>
        <a:lstStyle/>
        <a:p>
          <a:endParaRPr lang="es-CO"/>
        </a:p>
      </dgm:t>
    </dgm:pt>
    <dgm:pt modelId="{2B297495-2658-4510-829B-EA2CBBF6B81F}" type="pres">
      <dgm:prSet presAssocID="{C30D8B87-B871-4A5D-A037-A7129679DF2D}" presName="invisiNode" presStyleLbl="node1" presStyleIdx="1" presStyleCnt="3"/>
      <dgm:spPr/>
    </dgm:pt>
    <dgm:pt modelId="{C176EE18-8703-4A38-9B3E-CD4EDCE9EB53}" type="pres">
      <dgm:prSet presAssocID="{C30D8B87-B871-4A5D-A037-A7129679DF2D}" presName="imagNode" presStyleLbl="fgImgPlace1" presStyleIdx="1" presStyleCnt="3"/>
      <dgm:spPr>
        <a:blipFill rotWithShape="1">
          <a:blip xmlns:r="http://schemas.openxmlformats.org/officeDocument/2006/relationships" r:embed="rId2"/>
          <a:stretch>
            <a:fillRect/>
          </a:stretch>
        </a:blipFill>
      </dgm:spPr>
    </dgm:pt>
    <dgm:pt modelId="{799A8AA3-0A45-4EDA-9D7C-E525A5281312}" type="pres">
      <dgm:prSet presAssocID="{7D3E1381-E1CE-4F78-9F54-2E3DB27B4169}" presName="sibTrans" presStyleLbl="sibTrans2D1" presStyleIdx="0" presStyleCnt="0"/>
      <dgm:spPr/>
      <dgm:t>
        <a:bodyPr/>
        <a:lstStyle/>
        <a:p>
          <a:endParaRPr lang="es-CO"/>
        </a:p>
      </dgm:t>
    </dgm:pt>
    <dgm:pt modelId="{53875E46-EF7F-4CFD-87E0-24799C95646D}" type="pres">
      <dgm:prSet presAssocID="{DFFCE537-1635-4584-BD85-18BBD34192AE}" presName="compNode" presStyleCnt="0"/>
      <dgm:spPr/>
    </dgm:pt>
    <dgm:pt modelId="{007F3FC1-3635-45B5-9B15-821E6BAFC460}" type="pres">
      <dgm:prSet presAssocID="{DFFCE537-1635-4584-BD85-18BBD34192AE}" presName="bkgdShape" presStyleLbl="node1" presStyleIdx="2" presStyleCnt="3"/>
      <dgm:spPr/>
      <dgm:t>
        <a:bodyPr/>
        <a:lstStyle/>
        <a:p>
          <a:endParaRPr lang="es-CO"/>
        </a:p>
      </dgm:t>
    </dgm:pt>
    <dgm:pt modelId="{94843985-FD50-4A03-85B0-298DC50E85D5}" type="pres">
      <dgm:prSet presAssocID="{DFFCE537-1635-4584-BD85-18BBD34192AE}" presName="nodeTx" presStyleLbl="node1" presStyleIdx="2" presStyleCnt="3">
        <dgm:presLayoutVars>
          <dgm:bulletEnabled val="1"/>
        </dgm:presLayoutVars>
      </dgm:prSet>
      <dgm:spPr/>
      <dgm:t>
        <a:bodyPr/>
        <a:lstStyle/>
        <a:p>
          <a:endParaRPr lang="es-CO"/>
        </a:p>
      </dgm:t>
    </dgm:pt>
    <dgm:pt modelId="{8EFC91BC-8C68-4F49-ACE0-D429F46E4084}" type="pres">
      <dgm:prSet presAssocID="{DFFCE537-1635-4584-BD85-18BBD34192AE}" presName="invisiNode" presStyleLbl="node1" presStyleIdx="2" presStyleCnt="3"/>
      <dgm:spPr/>
    </dgm:pt>
    <dgm:pt modelId="{24739CF2-3873-4F14-9BEC-82A14BFFD7D2}" type="pres">
      <dgm:prSet presAssocID="{DFFCE537-1635-4584-BD85-18BBD34192AE}" presName="imagNode" presStyleLbl="fgImgPlace1" presStyleIdx="2" presStyleCnt="3"/>
      <dgm:spPr>
        <a:blipFill rotWithShape="1">
          <a:blip xmlns:r="http://schemas.openxmlformats.org/officeDocument/2006/relationships" r:embed="rId3"/>
          <a:stretch>
            <a:fillRect/>
          </a:stretch>
        </a:blipFill>
      </dgm:spPr>
    </dgm:pt>
  </dgm:ptLst>
  <dgm:cxnLst>
    <dgm:cxn modelId="{C414745A-7876-4B0A-A1A0-372E89BBB2C6}" type="presOf" srcId="{4ECD7E3C-C117-42C7-A8FE-7CAA950A16F7}" destId="{C8B9B7E3-8A7D-4A56-A60D-0ED2617DD8E5}" srcOrd="1" destOrd="0" presId="urn:microsoft.com/office/officeart/2005/8/layout/hList7"/>
    <dgm:cxn modelId="{7F2CB78B-CCC1-47EA-A6DC-DAB4659EF604}" srcId="{1A9372DB-F418-43EE-A996-CFCE612AD494}" destId="{C30D8B87-B871-4A5D-A037-A7129679DF2D}" srcOrd="1" destOrd="0" parTransId="{B902A3D1-072B-443A-904F-1DADCB96A53B}" sibTransId="{7D3E1381-E1CE-4F78-9F54-2E3DB27B4169}"/>
    <dgm:cxn modelId="{5C310C0E-D1EA-49D3-A6E6-7808109870C7}" type="presOf" srcId="{4ECD7E3C-C117-42C7-A8FE-7CAA950A16F7}" destId="{A176D51B-0E3C-4E8B-ACD5-5AB06B4C4D5E}" srcOrd="0" destOrd="0" presId="urn:microsoft.com/office/officeart/2005/8/layout/hList7"/>
    <dgm:cxn modelId="{0F8142DD-F03F-4CA4-A0FB-B1F98B16E13F}" type="presOf" srcId="{7D3E1381-E1CE-4F78-9F54-2E3DB27B4169}" destId="{799A8AA3-0A45-4EDA-9D7C-E525A5281312}" srcOrd="0" destOrd="0" presId="urn:microsoft.com/office/officeart/2005/8/layout/hList7"/>
    <dgm:cxn modelId="{92E767A2-8CF3-4E87-A836-7560E9070AE7}" type="presOf" srcId="{DFFCE537-1635-4584-BD85-18BBD34192AE}" destId="{94843985-FD50-4A03-85B0-298DC50E85D5}" srcOrd="1" destOrd="0" presId="urn:microsoft.com/office/officeart/2005/8/layout/hList7"/>
    <dgm:cxn modelId="{07DA8F34-D41E-4735-A61C-46CEDFD62D7D}" type="presOf" srcId="{C30D8B87-B871-4A5D-A037-A7129679DF2D}" destId="{6CC6C322-F86C-4951-B6C6-B7670A4F9B33}" srcOrd="1" destOrd="0" presId="urn:microsoft.com/office/officeart/2005/8/layout/hList7"/>
    <dgm:cxn modelId="{D0DCE43C-64D7-4AF6-8E7D-79FCC758F8EC}" type="presOf" srcId="{DDC4E0F9-73FD-422C-B47A-059801B4629A}" destId="{FE4ABF3E-3DA5-4069-92C0-2A94B1DB1A56}" srcOrd="0" destOrd="0" presId="urn:microsoft.com/office/officeart/2005/8/layout/hList7"/>
    <dgm:cxn modelId="{AF9A4531-4032-4F29-A0A3-ECFD73545EAB}" type="presOf" srcId="{1A9372DB-F418-43EE-A996-CFCE612AD494}" destId="{3FDD16DB-9AB5-428B-AF15-8DA35292D0BD}" srcOrd="0" destOrd="0" presId="urn:microsoft.com/office/officeart/2005/8/layout/hList7"/>
    <dgm:cxn modelId="{00086950-788F-4AC1-9CDC-C7F5BD3F16D4}" type="presOf" srcId="{DFFCE537-1635-4584-BD85-18BBD34192AE}" destId="{007F3FC1-3635-45B5-9B15-821E6BAFC460}" srcOrd="0" destOrd="0" presId="urn:microsoft.com/office/officeart/2005/8/layout/hList7"/>
    <dgm:cxn modelId="{CEF48777-C04F-4997-9BB0-943745B23A16}" srcId="{1A9372DB-F418-43EE-A996-CFCE612AD494}" destId="{DFFCE537-1635-4584-BD85-18BBD34192AE}" srcOrd="2" destOrd="0" parTransId="{2548E3D0-8293-4284-AAAC-3C0C3874FBBE}" sibTransId="{9E9347C0-A55F-4473-921B-707D02C3F063}"/>
    <dgm:cxn modelId="{BCDA6058-416B-4D03-AF20-3A95237125C2}" srcId="{1A9372DB-F418-43EE-A996-CFCE612AD494}" destId="{4ECD7E3C-C117-42C7-A8FE-7CAA950A16F7}" srcOrd="0" destOrd="0" parTransId="{F4641CFE-9791-4AD6-AE5F-80E59B0272AE}" sibTransId="{DDC4E0F9-73FD-422C-B47A-059801B4629A}"/>
    <dgm:cxn modelId="{5B7382B7-5A68-4D44-94B9-0D76A39C08F3}" type="presOf" srcId="{C30D8B87-B871-4A5D-A037-A7129679DF2D}" destId="{8299C2CF-9B1C-4D87-828C-E326473EEB6D}" srcOrd="0" destOrd="0" presId="urn:microsoft.com/office/officeart/2005/8/layout/hList7"/>
    <dgm:cxn modelId="{53000C79-DF5F-4C83-928E-BA23B6C85BE7}" type="presParOf" srcId="{3FDD16DB-9AB5-428B-AF15-8DA35292D0BD}" destId="{162E59B5-BADA-4E7B-A995-AFCCE2AC02B8}" srcOrd="0" destOrd="0" presId="urn:microsoft.com/office/officeart/2005/8/layout/hList7"/>
    <dgm:cxn modelId="{37689089-A6B2-4E36-8BD9-3CD691BBA111}" type="presParOf" srcId="{3FDD16DB-9AB5-428B-AF15-8DA35292D0BD}" destId="{5AD2DD3C-1B4F-4049-999B-B925C5C11A51}" srcOrd="1" destOrd="0" presId="urn:microsoft.com/office/officeart/2005/8/layout/hList7"/>
    <dgm:cxn modelId="{4DD42CF4-1F9F-47EB-B22C-F42568714F81}" type="presParOf" srcId="{5AD2DD3C-1B4F-4049-999B-B925C5C11A51}" destId="{CB6AAC1D-FB6C-4143-B0B0-3FFE8E717ED4}" srcOrd="0" destOrd="0" presId="urn:microsoft.com/office/officeart/2005/8/layout/hList7"/>
    <dgm:cxn modelId="{4D300160-C48C-445E-97AA-CB774FB4FB4F}" type="presParOf" srcId="{CB6AAC1D-FB6C-4143-B0B0-3FFE8E717ED4}" destId="{A176D51B-0E3C-4E8B-ACD5-5AB06B4C4D5E}" srcOrd="0" destOrd="0" presId="urn:microsoft.com/office/officeart/2005/8/layout/hList7"/>
    <dgm:cxn modelId="{EEE4F8F9-4462-41F3-B0A0-B5E40ED61DD7}" type="presParOf" srcId="{CB6AAC1D-FB6C-4143-B0B0-3FFE8E717ED4}" destId="{C8B9B7E3-8A7D-4A56-A60D-0ED2617DD8E5}" srcOrd="1" destOrd="0" presId="urn:microsoft.com/office/officeart/2005/8/layout/hList7"/>
    <dgm:cxn modelId="{48240E6E-3AC3-440B-9E9A-4D01081DF567}" type="presParOf" srcId="{CB6AAC1D-FB6C-4143-B0B0-3FFE8E717ED4}" destId="{216B3CE7-F607-451B-9436-F20D49BCD6DE}" srcOrd="2" destOrd="0" presId="urn:microsoft.com/office/officeart/2005/8/layout/hList7"/>
    <dgm:cxn modelId="{D1B030AC-1248-42FC-8AC3-86FC43FA8B60}" type="presParOf" srcId="{CB6AAC1D-FB6C-4143-B0B0-3FFE8E717ED4}" destId="{ECD9C67E-67A7-4372-87C7-E54BCFC42F06}" srcOrd="3" destOrd="0" presId="urn:microsoft.com/office/officeart/2005/8/layout/hList7"/>
    <dgm:cxn modelId="{7F3F11FB-BD81-40DB-B70C-FF0E0B24F83B}" type="presParOf" srcId="{5AD2DD3C-1B4F-4049-999B-B925C5C11A51}" destId="{FE4ABF3E-3DA5-4069-92C0-2A94B1DB1A56}" srcOrd="1" destOrd="0" presId="urn:microsoft.com/office/officeart/2005/8/layout/hList7"/>
    <dgm:cxn modelId="{5936CC6B-46BB-42A8-942F-91EB0C6F5B26}" type="presParOf" srcId="{5AD2DD3C-1B4F-4049-999B-B925C5C11A51}" destId="{C3C06882-263C-4709-B57E-B34D922F4731}" srcOrd="2" destOrd="0" presId="urn:microsoft.com/office/officeart/2005/8/layout/hList7"/>
    <dgm:cxn modelId="{D84561FF-C83E-4CA3-8449-8BD0CF6AD4CA}" type="presParOf" srcId="{C3C06882-263C-4709-B57E-B34D922F4731}" destId="{8299C2CF-9B1C-4D87-828C-E326473EEB6D}" srcOrd="0" destOrd="0" presId="urn:microsoft.com/office/officeart/2005/8/layout/hList7"/>
    <dgm:cxn modelId="{E43AC906-A763-4F60-9C7A-3F79410E07D7}" type="presParOf" srcId="{C3C06882-263C-4709-B57E-B34D922F4731}" destId="{6CC6C322-F86C-4951-B6C6-B7670A4F9B33}" srcOrd="1" destOrd="0" presId="urn:microsoft.com/office/officeart/2005/8/layout/hList7"/>
    <dgm:cxn modelId="{6758A56F-DDB2-4AA0-AD9C-3485F2A2EE21}" type="presParOf" srcId="{C3C06882-263C-4709-B57E-B34D922F4731}" destId="{2B297495-2658-4510-829B-EA2CBBF6B81F}" srcOrd="2" destOrd="0" presId="urn:microsoft.com/office/officeart/2005/8/layout/hList7"/>
    <dgm:cxn modelId="{DB483D22-2351-4497-8181-E8BCAEC0E72A}" type="presParOf" srcId="{C3C06882-263C-4709-B57E-B34D922F4731}" destId="{C176EE18-8703-4A38-9B3E-CD4EDCE9EB53}" srcOrd="3" destOrd="0" presId="urn:microsoft.com/office/officeart/2005/8/layout/hList7"/>
    <dgm:cxn modelId="{3314D439-E143-4E69-9F39-6D3D30AE9506}" type="presParOf" srcId="{5AD2DD3C-1B4F-4049-999B-B925C5C11A51}" destId="{799A8AA3-0A45-4EDA-9D7C-E525A5281312}" srcOrd="3" destOrd="0" presId="urn:microsoft.com/office/officeart/2005/8/layout/hList7"/>
    <dgm:cxn modelId="{80228B6D-C485-4C49-8B27-D338D540540B}" type="presParOf" srcId="{5AD2DD3C-1B4F-4049-999B-B925C5C11A51}" destId="{53875E46-EF7F-4CFD-87E0-24799C95646D}" srcOrd="4" destOrd="0" presId="urn:microsoft.com/office/officeart/2005/8/layout/hList7"/>
    <dgm:cxn modelId="{504397C1-E110-4A93-B300-DFA12404D1FB}" type="presParOf" srcId="{53875E46-EF7F-4CFD-87E0-24799C95646D}" destId="{007F3FC1-3635-45B5-9B15-821E6BAFC460}" srcOrd="0" destOrd="0" presId="urn:microsoft.com/office/officeart/2005/8/layout/hList7"/>
    <dgm:cxn modelId="{BF4A771E-E694-44DB-BC96-B01723390EE1}" type="presParOf" srcId="{53875E46-EF7F-4CFD-87E0-24799C95646D}" destId="{94843985-FD50-4A03-85B0-298DC50E85D5}" srcOrd="1" destOrd="0" presId="urn:microsoft.com/office/officeart/2005/8/layout/hList7"/>
    <dgm:cxn modelId="{8BA07003-9536-4005-9542-FDD7BDCD4449}" type="presParOf" srcId="{53875E46-EF7F-4CFD-87E0-24799C95646D}" destId="{8EFC91BC-8C68-4F49-ACE0-D429F46E4084}" srcOrd="2" destOrd="0" presId="urn:microsoft.com/office/officeart/2005/8/layout/hList7"/>
    <dgm:cxn modelId="{D640AA5A-343B-4019-AF16-D3CA47BCF52B}" type="presParOf" srcId="{53875E46-EF7F-4CFD-87E0-24799C95646D}" destId="{24739CF2-3873-4F14-9BEC-82A14BFFD7D2}"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9B02DCB-571E-4159-BB8A-E3FC9B6FF17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463E55F4-971B-4FB4-A4C0-5AB2DA96265D}">
      <dgm:prSet phldrT="[Texto]" custT="1">
        <dgm:style>
          <a:lnRef idx="2">
            <a:schemeClr val="dk1"/>
          </a:lnRef>
          <a:fillRef idx="1">
            <a:schemeClr val="lt1"/>
          </a:fillRef>
          <a:effectRef idx="0">
            <a:schemeClr val="dk1"/>
          </a:effectRef>
          <a:fontRef idx="minor">
            <a:schemeClr val="dk1"/>
          </a:fontRef>
        </dgm:style>
      </dgm:prSet>
      <dgm:spPr>
        <a:noFill/>
        <a:ln>
          <a:noFill/>
        </a:ln>
      </dgm:spPr>
      <dgm:t>
        <a:bodyPr/>
        <a:lstStyle/>
        <a:p>
          <a:r>
            <a:rPr lang="es-ES" sz="1400" dirty="0" smtClean="0">
              <a:solidFill>
                <a:srgbClr val="000000"/>
              </a:solidFill>
            </a:rPr>
            <a:t>Religiones: </a:t>
          </a:r>
          <a:br>
            <a:rPr lang="es-ES" sz="1400" dirty="0" smtClean="0">
              <a:solidFill>
                <a:srgbClr val="000000"/>
              </a:solidFill>
            </a:rPr>
          </a:br>
          <a:r>
            <a:rPr lang="es-ES" sz="1400" dirty="0" smtClean="0">
              <a:solidFill>
                <a:srgbClr val="000000"/>
              </a:solidFill>
            </a:rPr>
            <a:t>islámica, Hinduista, Budista. </a:t>
          </a:r>
          <a:endParaRPr lang="es-ES" sz="1400" dirty="0">
            <a:solidFill>
              <a:srgbClr val="000000"/>
            </a:solidFill>
          </a:endParaRPr>
        </a:p>
      </dgm:t>
    </dgm:pt>
    <dgm:pt modelId="{D25A79D3-A238-44CE-ADF3-65F38BF7446E}" type="parTrans" cxnId="{D6A76E95-8435-4AE9-A209-1F9F0081804F}">
      <dgm:prSet/>
      <dgm:spPr/>
      <dgm:t>
        <a:bodyPr/>
        <a:lstStyle/>
        <a:p>
          <a:endParaRPr lang="es-ES"/>
        </a:p>
      </dgm:t>
    </dgm:pt>
    <dgm:pt modelId="{508FA99A-0E3D-47B1-A500-F08CA07C9CEA}" type="sibTrans" cxnId="{D6A76E95-8435-4AE9-A209-1F9F0081804F}">
      <dgm:prSet/>
      <dgm:spPr/>
      <dgm:t>
        <a:bodyPr/>
        <a:lstStyle/>
        <a:p>
          <a:endParaRPr lang="es-ES"/>
        </a:p>
      </dgm:t>
    </dgm:pt>
    <dgm:pt modelId="{3192EAB1-CD03-4058-AE30-5A35B8C0111A}">
      <dgm:prSet phldrT="[Texto]" custT="1">
        <dgm:style>
          <a:lnRef idx="2">
            <a:schemeClr val="dk1"/>
          </a:lnRef>
          <a:fillRef idx="1">
            <a:schemeClr val="lt1"/>
          </a:fillRef>
          <a:effectRef idx="0">
            <a:schemeClr val="dk1"/>
          </a:effectRef>
          <a:fontRef idx="minor">
            <a:schemeClr val="dk1"/>
          </a:fontRef>
        </dgm:style>
      </dgm:prSet>
      <dgm:spPr>
        <a:noFill/>
        <a:ln>
          <a:noFill/>
        </a:ln>
      </dgm:spPr>
      <dgm:t>
        <a:bodyPr/>
        <a:lstStyle/>
        <a:p>
          <a:r>
            <a:rPr lang="es-ES" sz="1400" dirty="0" smtClean="0">
              <a:solidFill>
                <a:srgbClr val="000000"/>
              </a:solidFill>
            </a:rPr>
            <a:t>Idiomas: </a:t>
          </a:r>
          <a:r>
            <a:rPr lang="es-CO" sz="1400" b="0" i="0" dirty="0" smtClean="0">
              <a:solidFill>
                <a:srgbClr val="000000"/>
              </a:solidFill>
            </a:rPr>
            <a:t>el hindi y el inglés</a:t>
          </a:r>
          <a:endParaRPr lang="es-ES" sz="1400" dirty="0" smtClean="0">
            <a:solidFill>
              <a:srgbClr val="000000"/>
            </a:solidFill>
          </a:endParaRPr>
        </a:p>
      </dgm:t>
    </dgm:pt>
    <dgm:pt modelId="{0AACD99D-1E6A-413A-86CF-86B6DA7A8B0C}" type="parTrans" cxnId="{6546322B-1A21-4CB7-B006-231347133355}">
      <dgm:prSet/>
      <dgm:spPr/>
      <dgm:t>
        <a:bodyPr/>
        <a:lstStyle/>
        <a:p>
          <a:endParaRPr lang="es-ES"/>
        </a:p>
      </dgm:t>
    </dgm:pt>
    <dgm:pt modelId="{6BA0BC69-60DF-482E-86C7-FBE0C4D2B7D2}" type="sibTrans" cxnId="{6546322B-1A21-4CB7-B006-231347133355}">
      <dgm:prSet/>
      <dgm:spPr/>
      <dgm:t>
        <a:bodyPr/>
        <a:lstStyle/>
        <a:p>
          <a:endParaRPr lang="es-ES"/>
        </a:p>
      </dgm:t>
    </dgm:pt>
    <dgm:pt modelId="{D00A40B1-FA55-415D-856B-643C4DD65899}">
      <dgm:prSet phldrT="[Texto]" custT="1">
        <dgm:style>
          <a:lnRef idx="2">
            <a:schemeClr val="dk1"/>
          </a:lnRef>
          <a:fillRef idx="1">
            <a:schemeClr val="lt1"/>
          </a:fillRef>
          <a:effectRef idx="0">
            <a:schemeClr val="dk1"/>
          </a:effectRef>
          <a:fontRef idx="minor">
            <a:schemeClr val="dk1"/>
          </a:fontRef>
        </dgm:style>
      </dgm:prSet>
      <dgm:spPr>
        <a:noFill/>
        <a:ln>
          <a:noFill/>
        </a:ln>
      </dgm:spPr>
      <dgm:t>
        <a:bodyPr/>
        <a:lstStyle/>
        <a:p>
          <a:r>
            <a:rPr lang="es-ES" sz="1400" dirty="0" smtClean="0">
              <a:solidFill>
                <a:srgbClr val="000000"/>
              </a:solidFill>
            </a:rPr>
            <a:t>Lugar Sagrado:</a:t>
          </a:r>
          <a:br>
            <a:rPr lang="es-ES" sz="1400" dirty="0" smtClean="0">
              <a:solidFill>
                <a:srgbClr val="000000"/>
              </a:solidFill>
            </a:rPr>
          </a:br>
          <a:r>
            <a:rPr lang="es-ES" sz="1400" dirty="0" smtClean="0">
              <a:solidFill>
                <a:srgbClr val="000000"/>
              </a:solidFill>
            </a:rPr>
            <a:t> </a:t>
          </a:r>
          <a:r>
            <a:rPr lang="es-CO" sz="1400" b="0" i="0" dirty="0" err="1" smtClean="0">
              <a:solidFill>
                <a:srgbClr val="000000"/>
              </a:solidFill>
            </a:rPr>
            <a:t>Taj</a:t>
          </a:r>
          <a:r>
            <a:rPr lang="es-CO" sz="1400" b="0" i="0" dirty="0" smtClean="0">
              <a:solidFill>
                <a:srgbClr val="000000"/>
              </a:solidFill>
            </a:rPr>
            <a:t> </a:t>
          </a:r>
          <a:r>
            <a:rPr lang="es-CO" sz="1400" b="0" i="0" dirty="0" err="1" smtClean="0">
              <a:solidFill>
                <a:srgbClr val="000000"/>
              </a:solidFill>
            </a:rPr>
            <a:t>Mahal</a:t>
          </a:r>
          <a:endParaRPr lang="es-ES" sz="1400" b="0" dirty="0">
            <a:solidFill>
              <a:srgbClr val="000000"/>
            </a:solidFill>
          </a:endParaRPr>
        </a:p>
      </dgm:t>
    </dgm:pt>
    <dgm:pt modelId="{682555F5-331E-44D6-970A-B3F0CFCA9278}" type="parTrans" cxnId="{D1894500-904D-4EE7-80CB-D16307488AB6}">
      <dgm:prSet/>
      <dgm:spPr/>
      <dgm:t>
        <a:bodyPr/>
        <a:lstStyle/>
        <a:p>
          <a:endParaRPr lang="es-ES"/>
        </a:p>
      </dgm:t>
    </dgm:pt>
    <dgm:pt modelId="{4E0DB945-428B-4DF2-A25A-8FE2871BB5FA}" type="sibTrans" cxnId="{D1894500-904D-4EE7-80CB-D16307488AB6}">
      <dgm:prSet/>
      <dgm:spPr/>
      <dgm:t>
        <a:bodyPr/>
        <a:lstStyle/>
        <a:p>
          <a:endParaRPr lang="es-ES"/>
        </a:p>
      </dgm:t>
    </dgm:pt>
    <dgm:pt modelId="{817E276E-8FDF-424F-B3E4-8DD652DD3A0C}">
      <dgm:prSet phldrT="[Texto]" custT="1">
        <dgm:style>
          <a:lnRef idx="2">
            <a:schemeClr val="dk1"/>
          </a:lnRef>
          <a:fillRef idx="1">
            <a:schemeClr val="lt1"/>
          </a:fillRef>
          <a:effectRef idx="0">
            <a:schemeClr val="dk1"/>
          </a:effectRef>
          <a:fontRef idx="minor">
            <a:schemeClr val="dk1"/>
          </a:fontRef>
        </dgm:style>
      </dgm:prSet>
      <dgm:spPr>
        <a:noFill/>
        <a:ln>
          <a:noFill/>
        </a:ln>
      </dgm:spPr>
      <dgm:t>
        <a:bodyPr/>
        <a:lstStyle/>
        <a:p>
          <a:r>
            <a:rPr lang="es-ES" sz="1400" dirty="0" smtClean="0">
              <a:solidFill>
                <a:srgbClr val="000000"/>
              </a:solidFill>
            </a:rPr>
            <a:t>Forma de Danza:</a:t>
          </a:r>
          <a:br>
            <a:rPr lang="es-ES" sz="1400" dirty="0" smtClean="0">
              <a:solidFill>
                <a:srgbClr val="000000"/>
              </a:solidFill>
            </a:rPr>
          </a:br>
          <a:r>
            <a:rPr lang="es-CO" sz="1400" b="0" i="0" u="none" dirty="0" smtClean="0">
              <a:solidFill>
                <a:srgbClr val="000000"/>
              </a:solidFill>
            </a:rPr>
            <a:t>el </a:t>
          </a:r>
          <a:r>
            <a:rPr lang="es-CO" sz="1400" b="0" i="0" u="none" dirty="0" err="1" smtClean="0">
              <a:solidFill>
                <a:srgbClr val="000000"/>
              </a:solidFill>
            </a:rPr>
            <a:t>bharata-natiam</a:t>
          </a:r>
          <a:endParaRPr lang="es-ES" sz="1400" u="none" dirty="0">
            <a:solidFill>
              <a:srgbClr val="000000"/>
            </a:solidFill>
          </a:endParaRPr>
        </a:p>
      </dgm:t>
    </dgm:pt>
    <dgm:pt modelId="{40834A85-5993-4DFD-922D-6BBD7872538F}" type="parTrans" cxnId="{C33F7A13-72B3-4B50-ADBF-70534BC07AAB}">
      <dgm:prSet/>
      <dgm:spPr/>
      <dgm:t>
        <a:bodyPr/>
        <a:lstStyle/>
        <a:p>
          <a:endParaRPr lang="es-ES"/>
        </a:p>
      </dgm:t>
    </dgm:pt>
    <dgm:pt modelId="{29D8C9F2-CC40-4B77-A901-8C7A6A143D66}" type="sibTrans" cxnId="{C33F7A13-72B3-4B50-ADBF-70534BC07AAB}">
      <dgm:prSet/>
      <dgm:spPr/>
      <dgm:t>
        <a:bodyPr/>
        <a:lstStyle/>
        <a:p>
          <a:endParaRPr lang="es-ES"/>
        </a:p>
      </dgm:t>
    </dgm:pt>
    <dgm:pt modelId="{5E874D10-9B14-4147-B906-171174DC2F12}">
      <dgm:prSet phldrT="[Texto]" custT="1">
        <dgm:style>
          <a:lnRef idx="2">
            <a:schemeClr val="dk1"/>
          </a:lnRef>
          <a:fillRef idx="1">
            <a:schemeClr val="lt1"/>
          </a:fillRef>
          <a:effectRef idx="0">
            <a:schemeClr val="dk1"/>
          </a:effectRef>
          <a:fontRef idx="minor">
            <a:schemeClr val="dk1"/>
          </a:fontRef>
        </dgm:style>
      </dgm:prSet>
      <dgm:spPr>
        <a:noFill/>
        <a:ln>
          <a:noFill/>
        </a:ln>
      </dgm:spPr>
      <dgm:t>
        <a:bodyPr/>
        <a:lstStyle/>
        <a:p>
          <a:r>
            <a:rPr lang="es-ES" sz="1400" dirty="0" smtClean="0">
              <a:solidFill>
                <a:srgbClr val="000000"/>
              </a:solidFill>
            </a:rPr>
            <a:t>El Arte:</a:t>
          </a:r>
          <a:br>
            <a:rPr lang="es-ES" sz="1400" dirty="0" smtClean="0">
              <a:solidFill>
                <a:srgbClr val="000000"/>
              </a:solidFill>
            </a:rPr>
          </a:br>
          <a:r>
            <a:rPr lang="es-CO" sz="1400" b="0" i="0" dirty="0" smtClean="0">
              <a:solidFill>
                <a:srgbClr val="000000"/>
              </a:solidFill>
            </a:rPr>
            <a:t>motivos inspirados en la religión, las tradiciones y la vida real</a:t>
          </a:r>
          <a:endParaRPr lang="es-ES" sz="1400" dirty="0">
            <a:solidFill>
              <a:srgbClr val="000000"/>
            </a:solidFill>
          </a:endParaRPr>
        </a:p>
      </dgm:t>
    </dgm:pt>
    <dgm:pt modelId="{F9A4494C-9184-4ACA-BABC-D8FF57F65AF5}" type="parTrans" cxnId="{1E514253-80EB-4D45-97E0-7BA4F2FAAA3D}">
      <dgm:prSet/>
      <dgm:spPr/>
      <dgm:t>
        <a:bodyPr/>
        <a:lstStyle/>
        <a:p>
          <a:endParaRPr lang="es-CO"/>
        </a:p>
      </dgm:t>
    </dgm:pt>
    <dgm:pt modelId="{0A4DFA4C-F319-462A-AE1F-C734972C9797}" type="sibTrans" cxnId="{1E514253-80EB-4D45-97E0-7BA4F2FAAA3D}">
      <dgm:prSet/>
      <dgm:spPr/>
      <dgm:t>
        <a:bodyPr/>
        <a:lstStyle/>
        <a:p>
          <a:endParaRPr lang="es-CO"/>
        </a:p>
      </dgm:t>
    </dgm:pt>
    <dgm:pt modelId="{7DF1DBBD-40DB-4A6E-B46D-657C6AC22522}" type="pres">
      <dgm:prSet presAssocID="{09B02DCB-571E-4159-BB8A-E3FC9B6FF17C}" presName="Name0" presStyleCnt="0">
        <dgm:presLayoutVars>
          <dgm:dir/>
          <dgm:resizeHandles val="exact"/>
        </dgm:presLayoutVars>
      </dgm:prSet>
      <dgm:spPr/>
      <dgm:t>
        <a:bodyPr/>
        <a:lstStyle/>
        <a:p>
          <a:endParaRPr lang="es-CO"/>
        </a:p>
      </dgm:t>
    </dgm:pt>
    <dgm:pt modelId="{4D257F54-09B2-46E6-A27F-EFFE3104ADDE}" type="pres">
      <dgm:prSet presAssocID="{463E55F4-971B-4FB4-A4C0-5AB2DA96265D}" presName="compNode" presStyleCnt="0"/>
      <dgm:spPr/>
    </dgm:pt>
    <dgm:pt modelId="{294811F2-3225-408F-BFBB-FEEC5F4CBC39}" type="pres">
      <dgm:prSet presAssocID="{463E55F4-971B-4FB4-A4C0-5AB2DA96265D}" presName="pictRect" presStyleLbl="node1" presStyleIdx="0" presStyleCnt="5" custScaleX="99364" custScaleY="125261" custLinFactNeighborX="-4915" custLinFactNeighborY="372"/>
      <dgm:spPr>
        <a:blipFill dpi="0" rotWithShape="1">
          <a:blip xmlns:r="http://schemas.openxmlformats.org/officeDocument/2006/relationships" r:embed="rId1"/>
          <a:srcRect/>
          <a:stretch>
            <a:fillRect l="-3653" t="-1290" r="-1793" b="-3019"/>
          </a:stretch>
        </a:blipFill>
        <a:effectLst>
          <a:outerShdw blurRad="50800" dist="38100" dir="8100000" algn="tr" rotWithShape="0">
            <a:prstClr val="black">
              <a:alpha val="40000"/>
            </a:prstClr>
          </a:outerShdw>
        </a:effectLst>
      </dgm:spPr>
      <dgm:t>
        <a:bodyPr/>
        <a:lstStyle/>
        <a:p>
          <a:endParaRPr lang="es-CO"/>
        </a:p>
      </dgm:t>
    </dgm:pt>
    <dgm:pt modelId="{996D1C61-A888-4EF2-ADD7-235379853579}" type="pres">
      <dgm:prSet presAssocID="{463E55F4-971B-4FB4-A4C0-5AB2DA96265D}" presName="textRect" presStyleLbl="revTx" presStyleIdx="0" presStyleCnt="5" custLinFactNeighborX="-6229" custLinFactNeighborY="32248">
        <dgm:presLayoutVars>
          <dgm:bulletEnabled val="1"/>
        </dgm:presLayoutVars>
      </dgm:prSet>
      <dgm:spPr/>
      <dgm:t>
        <a:bodyPr/>
        <a:lstStyle/>
        <a:p>
          <a:endParaRPr lang="es-CO"/>
        </a:p>
      </dgm:t>
    </dgm:pt>
    <dgm:pt modelId="{F0BBE916-5305-4DD6-8510-6D6EB1687654}" type="pres">
      <dgm:prSet presAssocID="{508FA99A-0E3D-47B1-A500-F08CA07C9CEA}" presName="sibTrans" presStyleLbl="sibTrans2D1" presStyleIdx="0" presStyleCnt="0"/>
      <dgm:spPr/>
      <dgm:t>
        <a:bodyPr/>
        <a:lstStyle/>
        <a:p>
          <a:endParaRPr lang="es-CO"/>
        </a:p>
      </dgm:t>
    </dgm:pt>
    <dgm:pt modelId="{2578E4E9-7AB4-485A-825B-97158F6BF542}" type="pres">
      <dgm:prSet presAssocID="{3192EAB1-CD03-4058-AE30-5A35B8C0111A}" presName="compNode" presStyleCnt="0"/>
      <dgm:spPr/>
    </dgm:pt>
    <dgm:pt modelId="{91B37E31-723E-4C8C-8D82-EDFEF75B469D}" type="pres">
      <dgm:prSet presAssocID="{3192EAB1-CD03-4058-AE30-5A35B8C0111A}" presName="pictRect" presStyleLbl="node1" presStyleIdx="1" presStyleCnt="5" custScaleY="121114" custLinFactNeighborX="-2160" custLinFactNeighborY="3156"/>
      <dgm:spPr>
        <a:blipFill rotWithShape="1">
          <a:blip xmlns:r="http://schemas.openxmlformats.org/officeDocument/2006/relationships" r:embed="rId2"/>
          <a:stretch>
            <a:fillRect/>
          </a:stretch>
        </a:blipFill>
        <a:effectLst>
          <a:outerShdw blurRad="50800" dist="38100" dir="8100000" algn="tr" rotWithShape="0">
            <a:prstClr val="black">
              <a:alpha val="40000"/>
            </a:prstClr>
          </a:outerShdw>
        </a:effectLst>
      </dgm:spPr>
      <dgm:t>
        <a:bodyPr/>
        <a:lstStyle/>
        <a:p>
          <a:endParaRPr lang="es-CO"/>
        </a:p>
      </dgm:t>
    </dgm:pt>
    <dgm:pt modelId="{64AC7806-BBBE-4F8A-B8F3-9866396A0734}" type="pres">
      <dgm:prSet presAssocID="{3192EAB1-CD03-4058-AE30-5A35B8C0111A}" presName="textRect" presStyleLbl="revTx" presStyleIdx="1" presStyleCnt="5" custLinFactNeighborX="-1213" custLinFactNeighborY="30290">
        <dgm:presLayoutVars>
          <dgm:bulletEnabled val="1"/>
        </dgm:presLayoutVars>
      </dgm:prSet>
      <dgm:spPr/>
      <dgm:t>
        <a:bodyPr/>
        <a:lstStyle/>
        <a:p>
          <a:endParaRPr lang="es-CO"/>
        </a:p>
      </dgm:t>
    </dgm:pt>
    <dgm:pt modelId="{6F61AA4B-A6AA-42C4-9C20-57EA59D3E374}" type="pres">
      <dgm:prSet presAssocID="{6BA0BC69-60DF-482E-86C7-FBE0C4D2B7D2}" presName="sibTrans" presStyleLbl="sibTrans2D1" presStyleIdx="0" presStyleCnt="0"/>
      <dgm:spPr/>
      <dgm:t>
        <a:bodyPr/>
        <a:lstStyle/>
        <a:p>
          <a:endParaRPr lang="es-CO"/>
        </a:p>
      </dgm:t>
    </dgm:pt>
    <dgm:pt modelId="{4428934C-7B94-4960-B92A-CCAF933C61B9}" type="pres">
      <dgm:prSet presAssocID="{D00A40B1-FA55-415D-856B-643C4DD65899}" presName="compNode" presStyleCnt="0"/>
      <dgm:spPr/>
    </dgm:pt>
    <dgm:pt modelId="{8503A9DB-33FD-4097-9B66-F566AF212FC6}" type="pres">
      <dgm:prSet presAssocID="{D00A40B1-FA55-415D-856B-643C4DD65899}" presName="pictRect" presStyleLbl="node1" presStyleIdx="2" presStyleCnt="5" custScaleY="125045"/>
      <dgm:spPr>
        <a:blipFill rotWithShape="1">
          <a:blip xmlns:r="http://schemas.openxmlformats.org/officeDocument/2006/relationships" r:embed="rId3"/>
          <a:stretch>
            <a:fillRect/>
          </a:stretch>
        </a:blipFill>
        <a:effectLst>
          <a:outerShdw blurRad="50800" dist="38100" dir="8100000" algn="tr" rotWithShape="0">
            <a:prstClr val="black">
              <a:alpha val="40000"/>
            </a:prstClr>
          </a:outerShdw>
        </a:effectLst>
      </dgm:spPr>
      <dgm:t>
        <a:bodyPr/>
        <a:lstStyle/>
        <a:p>
          <a:endParaRPr lang="es-CO"/>
        </a:p>
      </dgm:t>
    </dgm:pt>
    <dgm:pt modelId="{19EF32BA-B160-4BAC-9E06-4383A73A55AA}" type="pres">
      <dgm:prSet presAssocID="{D00A40B1-FA55-415D-856B-643C4DD65899}" presName="textRect" presStyleLbl="revTx" presStyleIdx="2" presStyleCnt="5" custLinFactNeighborX="3708" custLinFactNeighborY="28465">
        <dgm:presLayoutVars>
          <dgm:bulletEnabled val="1"/>
        </dgm:presLayoutVars>
      </dgm:prSet>
      <dgm:spPr/>
      <dgm:t>
        <a:bodyPr/>
        <a:lstStyle/>
        <a:p>
          <a:endParaRPr lang="es-CO"/>
        </a:p>
      </dgm:t>
    </dgm:pt>
    <dgm:pt modelId="{61F043C7-8363-4057-9BC8-B4DFD09CC9B0}" type="pres">
      <dgm:prSet presAssocID="{4E0DB945-428B-4DF2-A25A-8FE2871BB5FA}" presName="sibTrans" presStyleLbl="sibTrans2D1" presStyleIdx="0" presStyleCnt="0"/>
      <dgm:spPr/>
      <dgm:t>
        <a:bodyPr/>
        <a:lstStyle/>
        <a:p>
          <a:endParaRPr lang="es-CO"/>
        </a:p>
      </dgm:t>
    </dgm:pt>
    <dgm:pt modelId="{103C3539-BBA5-4322-B062-9C7D0671DE2D}" type="pres">
      <dgm:prSet presAssocID="{817E276E-8FDF-424F-B3E4-8DD652DD3A0C}" presName="compNode" presStyleCnt="0"/>
      <dgm:spPr/>
    </dgm:pt>
    <dgm:pt modelId="{C156C051-DAC9-475F-A2BF-5B0E9FEF91F4}" type="pres">
      <dgm:prSet presAssocID="{817E276E-8FDF-424F-B3E4-8DD652DD3A0C}" presName="pictRect" presStyleLbl="node1" presStyleIdx="3" presStyleCnt="5" custScaleX="95283" custScaleY="113027" custLinFactNeighborX="-12034" custLinFactNeighborY="1949"/>
      <dgm:spPr>
        <a:blipFill rotWithShape="1">
          <a:blip xmlns:r="http://schemas.openxmlformats.org/officeDocument/2006/relationships" r:embed="rId4"/>
          <a:stretch>
            <a:fillRect/>
          </a:stretch>
        </a:blipFill>
        <a:effectLst>
          <a:outerShdw blurRad="50800" dist="38100" dir="8100000" algn="tr" rotWithShape="0">
            <a:prstClr val="black">
              <a:alpha val="40000"/>
            </a:prstClr>
          </a:outerShdw>
        </a:effectLst>
      </dgm:spPr>
      <dgm:t>
        <a:bodyPr/>
        <a:lstStyle/>
        <a:p>
          <a:endParaRPr lang="es-CO"/>
        </a:p>
      </dgm:t>
    </dgm:pt>
    <dgm:pt modelId="{C5313F07-0B11-418E-9820-186424A0C416}" type="pres">
      <dgm:prSet presAssocID="{817E276E-8FDF-424F-B3E4-8DD652DD3A0C}" presName="textRect" presStyleLbl="revTx" presStyleIdx="3" presStyleCnt="5" custScaleY="75965" custLinFactNeighborX="-13383" custLinFactNeighborY="9018">
        <dgm:presLayoutVars>
          <dgm:bulletEnabled val="1"/>
        </dgm:presLayoutVars>
      </dgm:prSet>
      <dgm:spPr/>
      <dgm:t>
        <a:bodyPr/>
        <a:lstStyle/>
        <a:p>
          <a:endParaRPr lang="es-CO"/>
        </a:p>
      </dgm:t>
    </dgm:pt>
    <dgm:pt modelId="{6CA26F0D-C1DC-4443-9EEE-DABD3CD084E3}" type="pres">
      <dgm:prSet presAssocID="{29D8C9F2-CC40-4B77-A901-8C7A6A143D66}" presName="sibTrans" presStyleLbl="sibTrans2D1" presStyleIdx="0" presStyleCnt="0"/>
      <dgm:spPr/>
      <dgm:t>
        <a:bodyPr/>
        <a:lstStyle/>
        <a:p>
          <a:endParaRPr lang="es-CO"/>
        </a:p>
      </dgm:t>
    </dgm:pt>
    <dgm:pt modelId="{EB5F27E9-AABD-4D05-ACA7-A56E053FED66}" type="pres">
      <dgm:prSet presAssocID="{5E874D10-9B14-4147-B906-171174DC2F12}" presName="compNode" presStyleCnt="0"/>
      <dgm:spPr/>
    </dgm:pt>
    <dgm:pt modelId="{DFA2DB6E-8460-4CB9-8472-E36970FD920C}" type="pres">
      <dgm:prSet presAssocID="{5E874D10-9B14-4147-B906-171174DC2F12}" presName="pictRect" presStyleLbl="node1" presStyleIdx="4" presStyleCnt="5" custLinFactNeighborX="-2633" custLinFactNeighborY="5569"/>
      <dgm:spPr>
        <a:blipFill rotWithShape="1">
          <a:blip xmlns:r="http://schemas.openxmlformats.org/officeDocument/2006/relationships" r:embed="rId5"/>
          <a:stretch>
            <a:fillRect/>
          </a:stretch>
        </a:blipFill>
        <a:effectLst>
          <a:outerShdw blurRad="50800" dist="38100" dir="8100000" algn="tr" rotWithShape="0">
            <a:prstClr val="black">
              <a:alpha val="40000"/>
            </a:prstClr>
          </a:outerShdw>
        </a:effectLst>
      </dgm:spPr>
      <dgm:t>
        <a:bodyPr/>
        <a:lstStyle/>
        <a:p>
          <a:endParaRPr lang="es-CO"/>
        </a:p>
      </dgm:t>
    </dgm:pt>
    <dgm:pt modelId="{175E3CF9-FE91-4CD8-B966-C233D27D2D12}" type="pres">
      <dgm:prSet presAssocID="{5E874D10-9B14-4147-B906-171174DC2F12}" presName="textRect" presStyleLbl="revTx" presStyleIdx="4" presStyleCnt="5" custScaleX="128966" custScaleY="71238" custLinFactNeighborX="-1856" custLinFactNeighborY="-4343">
        <dgm:presLayoutVars>
          <dgm:bulletEnabled val="1"/>
        </dgm:presLayoutVars>
      </dgm:prSet>
      <dgm:spPr/>
      <dgm:t>
        <a:bodyPr/>
        <a:lstStyle/>
        <a:p>
          <a:endParaRPr lang="es-CO"/>
        </a:p>
      </dgm:t>
    </dgm:pt>
  </dgm:ptLst>
  <dgm:cxnLst>
    <dgm:cxn modelId="{31039929-839A-4D6B-9192-2F62BC0BDACA}" type="presOf" srcId="{09B02DCB-571E-4159-BB8A-E3FC9B6FF17C}" destId="{7DF1DBBD-40DB-4A6E-B46D-657C6AC22522}" srcOrd="0" destOrd="0" presId="urn:microsoft.com/office/officeart/2005/8/layout/pList1"/>
    <dgm:cxn modelId="{D6A76E95-8435-4AE9-A209-1F9F0081804F}" srcId="{09B02DCB-571E-4159-BB8A-E3FC9B6FF17C}" destId="{463E55F4-971B-4FB4-A4C0-5AB2DA96265D}" srcOrd="0" destOrd="0" parTransId="{D25A79D3-A238-44CE-ADF3-65F38BF7446E}" sibTransId="{508FA99A-0E3D-47B1-A500-F08CA07C9CEA}"/>
    <dgm:cxn modelId="{97DC208A-E850-462C-AC09-24395617344F}" type="presOf" srcId="{6BA0BC69-60DF-482E-86C7-FBE0C4D2B7D2}" destId="{6F61AA4B-A6AA-42C4-9C20-57EA59D3E374}" srcOrd="0" destOrd="0" presId="urn:microsoft.com/office/officeart/2005/8/layout/pList1"/>
    <dgm:cxn modelId="{832EFD32-A8D4-4567-B065-994FD2151781}" type="presOf" srcId="{3192EAB1-CD03-4058-AE30-5A35B8C0111A}" destId="{64AC7806-BBBE-4F8A-B8F3-9866396A0734}" srcOrd="0" destOrd="0" presId="urn:microsoft.com/office/officeart/2005/8/layout/pList1"/>
    <dgm:cxn modelId="{7965EF17-D595-4A1C-94DA-E9DAB8E7BDB9}" type="presOf" srcId="{29D8C9F2-CC40-4B77-A901-8C7A6A143D66}" destId="{6CA26F0D-C1DC-4443-9EEE-DABD3CD084E3}" srcOrd="0" destOrd="0" presId="urn:microsoft.com/office/officeart/2005/8/layout/pList1"/>
    <dgm:cxn modelId="{C33F7A13-72B3-4B50-ADBF-70534BC07AAB}" srcId="{09B02DCB-571E-4159-BB8A-E3FC9B6FF17C}" destId="{817E276E-8FDF-424F-B3E4-8DD652DD3A0C}" srcOrd="3" destOrd="0" parTransId="{40834A85-5993-4DFD-922D-6BBD7872538F}" sibTransId="{29D8C9F2-CC40-4B77-A901-8C7A6A143D66}"/>
    <dgm:cxn modelId="{6546322B-1A21-4CB7-B006-231347133355}" srcId="{09B02DCB-571E-4159-BB8A-E3FC9B6FF17C}" destId="{3192EAB1-CD03-4058-AE30-5A35B8C0111A}" srcOrd="1" destOrd="0" parTransId="{0AACD99D-1E6A-413A-86CF-86B6DA7A8B0C}" sibTransId="{6BA0BC69-60DF-482E-86C7-FBE0C4D2B7D2}"/>
    <dgm:cxn modelId="{686CFF73-3F1B-42B2-8F6E-3A3B65BA896F}" type="presOf" srcId="{D00A40B1-FA55-415D-856B-643C4DD65899}" destId="{19EF32BA-B160-4BAC-9E06-4383A73A55AA}" srcOrd="0" destOrd="0" presId="urn:microsoft.com/office/officeart/2005/8/layout/pList1"/>
    <dgm:cxn modelId="{D1894500-904D-4EE7-80CB-D16307488AB6}" srcId="{09B02DCB-571E-4159-BB8A-E3FC9B6FF17C}" destId="{D00A40B1-FA55-415D-856B-643C4DD65899}" srcOrd="2" destOrd="0" parTransId="{682555F5-331E-44D6-970A-B3F0CFCA9278}" sibTransId="{4E0DB945-428B-4DF2-A25A-8FE2871BB5FA}"/>
    <dgm:cxn modelId="{3484DC64-D38B-4F54-9100-1F90B804A52E}" type="presOf" srcId="{5E874D10-9B14-4147-B906-171174DC2F12}" destId="{175E3CF9-FE91-4CD8-B966-C233D27D2D12}" srcOrd="0" destOrd="0" presId="urn:microsoft.com/office/officeart/2005/8/layout/pList1"/>
    <dgm:cxn modelId="{58DF6C3B-E3C7-4724-ABED-DDF0FCEB3A5E}" type="presOf" srcId="{817E276E-8FDF-424F-B3E4-8DD652DD3A0C}" destId="{C5313F07-0B11-418E-9820-186424A0C416}" srcOrd="0" destOrd="0" presId="urn:microsoft.com/office/officeart/2005/8/layout/pList1"/>
    <dgm:cxn modelId="{1E514253-80EB-4D45-97E0-7BA4F2FAAA3D}" srcId="{09B02DCB-571E-4159-BB8A-E3FC9B6FF17C}" destId="{5E874D10-9B14-4147-B906-171174DC2F12}" srcOrd="4" destOrd="0" parTransId="{F9A4494C-9184-4ACA-BABC-D8FF57F65AF5}" sibTransId="{0A4DFA4C-F319-462A-AE1F-C734972C9797}"/>
    <dgm:cxn modelId="{3F0257BE-EB2A-424C-B2D7-B4DAD79AFC31}" type="presOf" srcId="{463E55F4-971B-4FB4-A4C0-5AB2DA96265D}" destId="{996D1C61-A888-4EF2-ADD7-235379853579}" srcOrd="0" destOrd="0" presId="urn:microsoft.com/office/officeart/2005/8/layout/pList1"/>
    <dgm:cxn modelId="{B37ED667-B105-4A19-90BC-E2E99119215F}" type="presOf" srcId="{4E0DB945-428B-4DF2-A25A-8FE2871BB5FA}" destId="{61F043C7-8363-4057-9BC8-B4DFD09CC9B0}" srcOrd="0" destOrd="0" presId="urn:microsoft.com/office/officeart/2005/8/layout/pList1"/>
    <dgm:cxn modelId="{1695C108-1C82-456A-8DD5-AE9356DB49E5}" type="presOf" srcId="{508FA99A-0E3D-47B1-A500-F08CA07C9CEA}" destId="{F0BBE916-5305-4DD6-8510-6D6EB1687654}" srcOrd="0" destOrd="0" presId="urn:microsoft.com/office/officeart/2005/8/layout/pList1"/>
    <dgm:cxn modelId="{CD0D004D-3C36-45F5-9266-F8B22BF17064}" type="presParOf" srcId="{7DF1DBBD-40DB-4A6E-B46D-657C6AC22522}" destId="{4D257F54-09B2-46E6-A27F-EFFE3104ADDE}" srcOrd="0" destOrd="0" presId="urn:microsoft.com/office/officeart/2005/8/layout/pList1"/>
    <dgm:cxn modelId="{EEB655F2-6C46-47EF-8065-1C1377808B38}" type="presParOf" srcId="{4D257F54-09B2-46E6-A27F-EFFE3104ADDE}" destId="{294811F2-3225-408F-BFBB-FEEC5F4CBC39}" srcOrd="0" destOrd="0" presId="urn:microsoft.com/office/officeart/2005/8/layout/pList1"/>
    <dgm:cxn modelId="{7B69B1D8-849A-4826-8EFB-A543606F2061}" type="presParOf" srcId="{4D257F54-09B2-46E6-A27F-EFFE3104ADDE}" destId="{996D1C61-A888-4EF2-ADD7-235379853579}" srcOrd="1" destOrd="0" presId="urn:microsoft.com/office/officeart/2005/8/layout/pList1"/>
    <dgm:cxn modelId="{9427FF56-DBA1-42C5-B667-F97C2A1600CA}" type="presParOf" srcId="{7DF1DBBD-40DB-4A6E-B46D-657C6AC22522}" destId="{F0BBE916-5305-4DD6-8510-6D6EB1687654}" srcOrd="1" destOrd="0" presId="urn:microsoft.com/office/officeart/2005/8/layout/pList1"/>
    <dgm:cxn modelId="{2DB0F9FB-8739-4E64-823B-0E523A2FD25A}" type="presParOf" srcId="{7DF1DBBD-40DB-4A6E-B46D-657C6AC22522}" destId="{2578E4E9-7AB4-485A-825B-97158F6BF542}" srcOrd="2" destOrd="0" presId="urn:microsoft.com/office/officeart/2005/8/layout/pList1"/>
    <dgm:cxn modelId="{D71D89CA-A0F3-49CB-A554-FB0B8811E590}" type="presParOf" srcId="{2578E4E9-7AB4-485A-825B-97158F6BF542}" destId="{91B37E31-723E-4C8C-8D82-EDFEF75B469D}" srcOrd="0" destOrd="0" presId="urn:microsoft.com/office/officeart/2005/8/layout/pList1"/>
    <dgm:cxn modelId="{2BB41119-55AC-42AF-B374-F7FD9C6F3D3C}" type="presParOf" srcId="{2578E4E9-7AB4-485A-825B-97158F6BF542}" destId="{64AC7806-BBBE-4F8A-B8F3-9866396A0734}" srcOrd="1" destOrd="0" presId="urn:microsoft.com/office/officeart/2005/8/layout/pList1"/>
    <dgm:cxn modelId="{D70FBAB9-8C5F-4E47-B024-62F93CF02978}" type="presParOf" srcId="{7DF1DBBD-40DB-4A6E-B46D-657C6AC22522}" destId="{6F61AA4B-A6AA-42C4-9C20-57EA59D3E374}" srcOrd="3" destOrd="0" presId="urn:microsoft.com/office/officeart/2005/8/layout/pList1"/>
    <dgm:cxn modelId="{6B359CD8-42E5-4E70-8930-A7DE4F3634B9}" type="presParOf" srcId="{7DF1DBBD-40DB-4A6E-B46D-657C6AC22522}" destId="{4428934C-7B94-4960-B92A-CCAF933C61B9}" srcOrd="4" destOrd="0" presId="urn:microsoft.com/office/officeart/2005/8/layout/pList1"/>
    <dgm:cxn modelId="{7C1CBFA6-F076-4E1D-B2A6-24D1F6F5F6E3}" type="presParOf" srcId="{4428934C-7B94-4960-B92A-CCAF933C61B9}" destId="{8503A9DB-33FD-4097-9B66-F566AF212FC6}" srcOrd="0" destOrd="0" presId="urn:microsoft.com/office/officeart/2005/8/layout/pList1"/>
    <dgm:cxn modelId="{D888FC39-6AED-49EF-B758-36E3B755960E}" type="presParOf" srcId="{4428934C-7B94-4960-B92A-CCAF933C61B9}" destId="{19EF32BA-B160-4BAC-9E06-4383A73A55AA}" srcOrd="1" destOrd="0" presId="urn:microsoft.com/office/officeart/2005/8/layout/pList1"/>
    <dgm:cxn modelId="{A4B75AE5-99E6-44B4-A32D-9DA12FD724D6}" type="presParOf" srcId="{7DF1DBBD-40DB-4A6E-B46D-657C6AC22522}" destId="{61F043C7-8363-4057-9BC8-B4DFD09CC9B0}" srcOrd="5" destOrd="0" presId="urn:microsoft.com/office/officeart/2005/8/layout/pList1"/>
    <dgm:cxn modelId="{D333FF13-8014-469B-8DAC-1865E849F5FF}" type="presParOf" srcId="{7DF1DBBD-40DB-4A6E-B46D-657C6AC22522}" destId="{103C3539-BBA5-4322-B062-9C7D0671DE2D}" srcOrd="6" destOrd="0" presId="urn:microsoft.com/office/officeart/2005/8/layout/pList1"/>
    <dgm:cxn modelId="{8DF8779C-64FB-4256-9A26-E116F1F1986F}" type="presParOf" srcId="{103C3539-BBA5-4322-B062-9C7D0671DE2D}" destId="{C156C051-DAC9-475F-A2BF-5B0E9FEF91F4}" srcOrd="0" destOrd="0" presId="urn:microsoft.com/office/officeart/2005/8/layout/pList1"/>
    <dgm:cxn modelId="{DBAECC85-A5EB-48FE-9632-895FF58AA2DF}" type="presParOf" srcId="{103C3539-BBA5-4322-B062-9C7D0671DE2D}" destId="{C5313F07-0B11-418E-9820-186424A0C416}" srcOrd="1" destOrd="0" presId="urn:microsoft.com/office/officeart/2005/8/layout/pList1"/>
    <dgm:cxn modelId="{31049DAE-78F2-408F-AA8D-6DAA5752087C}" type="presParOf" srcId="{7DF1DBBD-40DB-4A6E-B46D-657C6AC22522}" destId="{6CA26F0D-C1DC-4443-9EEE-DABD3CD084E3}" srcOrd="7" destOrd="0" presId="urn:microsoft.com/office/officeart/2005/8/layout/pList1"/>
    <dgm:cxn modelId="{E9AEE29E-C136-403C-BA2A-7F78E4A4FCAA}" type="presParOf" srcId="{7DF1DBBD-40DB-4A6E-B46D-657C6AC22522}" destId="{EB5F27E9-AABD-4D05-ACA7-A56E053FED66}" srcOrd="8" destOrd="0" presId="urn:microsoft.com/office/officeart/2005/8/layout/pList1"/>
    <dgm:cxn modelId="{7C7BE291-82D3-417A-9502-1C49F770803B}" type="presParOf" srcId="{EB5F27E9-AABD-4D05-ACA7-A56E053FED66}" destId="{DFA2DB6E-8460-4CB9-8472-E36970FD920C}" srcOrd="0" destOrd="0" presId="urn:microsoft.com/office/officeart/2005/8/layout/pList1"/>
    <dgm:cxn modelId="{9D9F4A15-0C7F-4994-9483-4DB64C2C910D}" type="presParOf" srcId="{EB5F27E9-AABD-4D05-ACA7-A56E053FED66}" destId="{175E3CF9-FE91-4CD8-B966-C233D27D2D12}"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2037C1-1EEB-4FE5-ACA0-848C9E0574E0}" type="doc">
      <dgm:prSet loTypeId="urn:microsoft.com/office/officeart/2011/layout/ThemePictureAccent#2" loCatId="picture" qsTypeId="urn:microsoft.com/office/officeart/2005/8/quickstyle/simple1" qsCatId="simple" csTypeId="urn:microsoft.com/office/officeart/2005/8/colors/accent1_2" csCatId="accent1" phldr="1"/>
      <dgm:spPr/>
      <dgm:t>
        <a:bodyPr/>
        <a:lstStyle/>
        <a:p>
          <a:endParaRPr lang="es-ES"/>
        </a:p>
      </dgm:t>
    </dgm:pt>
    <dgm:pt modelId="{26B12617-0F1E-4495-B524-DEE3C97EFD86}" type="pres">
      <dgm:prSet presAssocID="{C82037C1-1EEB-4FE5-ACA0-848C9E0574E0}" presName="Name0" presStyleCnt="0">
        <dgm:presLayoutVars>
          <dgm:chMax val="6"/>
          <dgm:chPref val="6"/>
          <dgm:dir/>
        </dgm:presLayoutVars>
      </dgm:prSet>
      <dgm:spPr/>
      <dgm:t>
        <a:bodyPr/>
        <a:lstStyle/>
        <a:p>
          <a:endParaRPr lang="es-CO"/>
        </a:p>
      </dgm:t>
    </dgm:pt>
  </dgm:ptLst>
  <dgm:cxnLst>
    <dgm:cxn modelId="{B2C88014-BB64-4B62-B1C3-A74CD5BE87BD}" type="presOf" srcId="{C82037C1-1EEB-4FE5-ACA0-848C9E0574E0}" destId="{26B12617-0F1E-4495-B524-DEE3C97EFD86}" srcOrd="0" destOrd="0" presId="urn:microsoft.com/office/officeart/2011/layout/ThemePictureAccen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330ECE-BC87-4186-B0BE-7C8F7D38C75F}"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s-ES"/>
        </a:p>
      </dgm:t>
    </dgm:pt>
    <dgm:pt modelId="{39315944-4DD3-445E-B784-A8367E136587}">
      <dgm:prSet phldrT="[Texto]" custT="1"/>
      <dgm:spPr>
        <a:effectLst>
          <a:outerShdw blurRad="50800" dist="38100" dir="8100000" algn="tr" rotWithShape="0">
            <a:prstClr val="black">
              <a:alpha val="40000"/>
            </a:prstClr>
          </a:outerShdw>
        </a:effectLst>
      </dgm:spPr>
      <dgm:t>
        <a:bodyPr/>
        <a:lstStyle/>
        <a:p>
          <a:pPr algn="ctr"/>
          <a:r>
            <a:rPr lang="es-ES" sz="2000" dirty="0" smtClean="0"/>
            <a:t>1984.</a:t>
          </a:r>
        </a:p>
        <a:p>
          <a:pPr algn="ctr"/>
          <a:r>
            <a:rPr lang="es-ES" sz="1900" dirty="0" smtClean="0"/>
            <a:t>Descolonización de Hong Kong.</a:t>
          </a:r>
        </a:p>
        <a:p>
          <a:pPr algn="ctr"/>
          <a:endParaRPr lang="es-ES" sz="2000" dirty="0" smtClean="0"/>
        </a:p>
      </dgm:t>
    </dgm:pt>
    <dgm:pt modelId="{2FF7C8F7-37A9-4DF0-83A2-5BFBCEE62F78}" type="parTrans" cxnId="{D4069E00-226F-4551-A067-532AAC2B7029}">
      <dgm:prSet/>
      <dgm:spPr/>
      <dgm:t>
        <a:bodyPr/>
        <a:lstStyle/>
        <a:p>
          <a:endParaRPr lang="es-ES"/>
        </a:p>
      </dgm:t>
    </dgm:pt>
    <dgm:pt modelId="{27EB4E7B-68BC-4BD8-9FB8-84EB60281177}" type="sibTrans" cxnId="{D4069E00-226F-4551-A067-532AAC2B7029}">
      <dgm:prSet/>
      <dgm:spPr/>
      <dgm:t>
        <a:bodyPr/>
        <a:lstStyle/>
        <a:p>
          <a:endParaRPr lang="es-ES"/>
        </a:p>
      </dgm:t>
    </dgm:pt>
    <dgm:pt modelId="{F7008B5C-186D-410D-9228-4E66D459FD79}">
      <dgm:prSet phldrT="[Texto]" custT="1"/>
      <dgm:spPr>
        <a:effectLst>
          <a:outerShdw blurRad="50800" dist="38100" dir="8100000" algn="tr" rotWithShape="0">
            <a:prstClr val="black">
              <a:alpha val="40000"/>
            </a:prstClr>
          </a:outerShdw>
        </a:effectLst>
      </dgm:spPr>
      <dgm:t>
        <a:bodyPr/>
        <a:lstStyle/>
        <a:p>
          <a:r>
            <a:rPr lang="es-ES" sz="1700" dirty="0" smtClean="0"/>
            <a:t>1953.</a:t>
          </a:r>
        </a:p>
        <a:p>
          <a:r>
            <a:rPr lang="es-ES" sz="1700" dirty="0" smtClean="0"/>
            <a:t>Se firma en </a:t>
          </a:r>
          <a:r>
            <a:rPr lang="es-ES" sz="1700" dirty="0" err="1" smtClean="0"/>
            <a:t>Panmunjeom</a:t>
          </a:r>
          <a:r>
            <a:rPr lang="es-ES" sz="1700" dirty="0" smtClean="0"/>
            <a:t> el pacto que pone fin a la Guerra de Corea entre Estados Unidos, Corea del Norte y China. </a:t>
          </a:r>
        </a:p>
      </dgm:t>
    </dgm:pt>
    <dgm:pt modelId="{37FAE0CA-6333-41FF-B7F5-EE428632E960}" type="parTrans" cxnId="{A394786E-5E6F-4202-9166-83DACCE528B2}">
      <dgm:prSet/>
      <dgm:spPr/>
      <dgm:t>
        <a:bodyPr/>
        <a:lstStyle/>
        <a:p>
          <a:endParaRPr lang="es-ES"/>
        </a:p>
      </dgm:t>
    </dgm:pt>
    <dgm:pt modelId="{5972559F-51CC-4B92-844F-F5930C6A7557}" type="sibTrans" cxnId="{A394786E-5E6F-4202-9166-83DACCE528B2}">
      <dgm:prSet/>
      <dgm:spPr/>
      <dgm:t>
        <a:bodyPr/>
        <a:lstStyle/>
        <a:p>
          <a:endParaRPr lang="es-ES"/>
        </a:p>
      </dgm:t>
    </dgm:pt>
    <dgm:pt modelId="{A7838C70-9DA6-4C1E-9EB3-3F9F7BA5498B}">
      <dgm:prSet phldrT="[Texto]" custT="1"/>
      <dgm:spPr>
        <a:effectLst>
          <a:outerShdw blurRad="50800" dist="38100" dir="8100000" algn="tr" rotWithShape="0">
            <a:prstClr val="black">
              <a:alpha val="40000"/>
            </a:prstClr>
          </a:outerShdw>
        </a:effectLst>
      </dgm:spPr>
      <dgm:t>
        <a:bodyPr/>
        <a:lstStyle/>
        <a:p>
          <a:pPr algn="ctr"/>
          <a:r>
            <a:rPr lang="es-ES" sz="2000" dirty="0" smtClean="0"/>
            <a:t>1642.</a:t>
          </a:r>
        </a:p>
        <a:p>
          <a:pPr algn="ctr"/>
          <a:r>
            <a:rPr lang="es-ES" sz="2000" dirty="0" smtClean="0"/>
            <a:t>Taiwán se volvió una colonia holandesa</a:t>
          </a:r>
          <a:endParaRPr lang="es-ES" sz="2000" dirty="0"/>
        </a:p>
      </dgm:t>
    </dgm:pt>
    <dgm:pt modelId="{6D4E61D9-670A-4D16-8064-EC19FEDC6120}" type="parTrans" cxnId="{D5FB38D9-772F-4973-B794-C630B99E4D57}">
      <dgm:prSet/>
      <dgm:spPr/>
      <dgm:t>
        <a:bodyPr/>
        <a:lstStyle/>
        <a:p>
          <a:endParaRPr lang="es-ES"/>
        </a:p>
      </dgm:t>
    </dgm:pt>
    <dgm:pt modelId="{4ADE4E56-C123-40ED-A237-715AF7F49257}" type="sibTrans" cxnId="{D5FB38D9-772F-4973-B794-C630B99E4D57}">
      <dgm:prSet/>
      <dgm:spPr/>
      <dgm:t>
        <a:bodyPr/>
        <a:lstStyle/>
        <a:p>
          <a:endParaRPr lang="es-ES"/>
        </a:p>
      </dgm:t>
    </dgm:pt>
    <dgm:pt modelId="{650893C0-5B50-42D8-8773-EAE06F5364D2}">
      <dgm:prSet phldrT="[Texto]" custT="1"/>
      <dgm:spPr>
        <a:effectLst>
          <a:outerShdw blurRad="50800" dist="38100" dir="8100000" algn="tr" rotWithShape="0">
            <a:prstClr val="black">
              <a:alpha val="40000"/>
            </a:prstClr>
          </a:outerShdw>
        </a:effectLst>
      </dgm:spPr>
      <dgm:t>
        <a:bodyPr/>
        <a:lstStyle/>
        <a:p>
          <a:r>
            <a:rPr lang="es-ES" sz="2000" dirty="0" smtClean="0"/>
            <a:t>1924.</a:t>
          </a:r>
        </a:p>
        <a:p>
          <a:r>
            <a:rPr lang="es-CO" sz="2000" dirty="0" smtClean="0"/>
            <a:t>Se proclama la República Popular de Mongolia.</a:t>
          </a:r>
          <a:endParaRPr lang="es-ES" sz="2000" dirty="0"/>
        </a:p>
      </dgm:t>
    </dgm:pt>
    <dgm:pt modelId="{40552B25-52C3-4993-BAF6-819489003302}" type="parTrans" cxnId="{5E4735D5-33F3-4C2B-9542-1F677C50290B}">
      <dgm:prSet/>
      <dgm:spPr/>
      <dgm:t>
        <a:bodyPr/>
        <a:lstStyle/>
        <a:p>
          <a:endParaRPr lang="es-ES"/>
        </a:p>
      </dgm:t>
    </dgm:pt>
    <dgm:pt modelId="{D11C71B8-7E60-436D-908D-70F2870EFC5D}" type="sibTrans" cxnId="{5E4735D5-33F3-4C2B-9542-1F677C50290B}">
      <dgm:prSet/>
      <dgm:spPr/>
      <dgm:t>
        <a:bodyPr/>
        <a:lstStyle/>
        <a:p>
          <a:endParaRPr lang="es-ES"/>
        </a:p>
      </dgm:t>
    </dgm:pt>
    <dgm:pt modelId="{A52ED3A4-E06D-4C79-9FD8-A50FCB8EA25D}">
      <dgm:prSet/>
      <dgm:spPr>
        <a:effectLst>
          <a:outerShdw blurRad="50800" dist="38100" dir="8100000" algn="tr" rotWithShape="0">
            <a:prstClr val="black">
              <a:alpha val="40000"/>
            </a:prstClr>
          </a:outerShdw>
        </a:effectLst>
      </dgm:spPr>
      <dgm:t>
        <a:bodyPr/>
        <a:lstStyle/>
        <a:p>
          <a:r>
            <a:rPr lang="es-ES" dirty="0" smtClean="0"/>
            <a:t>1962. </a:t>
          </a:r>
        </a:p>
        <a:p>
          <a:r>
            <a:rPr lang="es-ES" dirty="0" smtClean="0"/>
            <a:t>Se inaugura una nueva era en las comunicaciones electrónicas al lanzar el </a:t>
          </a:r>
          <a:br>
            <a:rPr lang="es-ES" dirty="0" smtClean="0"/>
          </a:br>
          <a:r>
            <a:rPr lang="es-ES" dirty="0" smtClean="0"/>
            <a:t>"</a:t>
          </a:r>
          <a:r>
            <a:rPr lang="es-ES" dirty="0" err="1" smtClean="0"/>
            <a:t>Telstar</a:t>
          </a:r>
          <a:r>
            <a:rPr lang="es-ES" dirty="0" smtClean="0"/>
            <a:t> 1". </a:t>
          </a:r>
          <a:endParaRPr lang="es-CO" dirty="0"/>
        </a:p>
      </dgm:t>
    </dgm:pt>
    <dgm:pt modelId="{85E7C343-84D6-4015-837A-B29689CB8AB5}" type="parTrans" cxnId="{40E69F5E-6EA6-47AA-803C-27AA131C9659}">
      <dgm:prSet/>
      <dgm:spPr/>
      <dgm:t>
        <a:bodyPr/>
        <a:lstStyle/>
        <a:p>
          <a:endParaRPr lang="es-CO"/>
        </a:p>
      </dgm:t>
    </dgm:pt>
    <dgm:pt modelId="{75AE461E-221E-4240-8F5B-6E11558E9AB3}" type="sibTrans" cxnId="{40E69F5E-6EA6-47AA-803C-27AA131C9659}">
      <dgm:prSet/>
      <dgm:spPr/>
      <dgm:t>
        <a:bodyPr/>
        <a:lstStyle/>
        <a:p>
          <a:endParaRPr lang="es-CO"/>
        </a:p>
      </dgm:t>
    </dgm:pt>
    <dgm:pt modelId="{1289D8F9-F047-4F02-8061-A8A201C6DC20}" type="pres">
      <dgm:prSet presAssocID="{84330ECE-BC87-4186-B0BE-7C8F7D38C75F}" presName="CompostProcess" presStyleCnt="0">
        <dgm:presLayoutVars>
          <dgm:dir/>
          <dgm:resizeHandles val="exact"/>
        </dgm:presLayoutVars>
      </dgm:prSet>
      <dgm:spPr/>
      <dgm:t>
        <a:bodyPr/>
        <a:lstStyle/>
        <a:p>
          <a:endParaRPr lang="es-CO"/>
        </a:p>
      </dgm:t>
    </dgm:pt>
    <dgm:pt modelId="{8793A859-B4E2-4037-9BD6-3AF88324A383}" type="pres">
      <dgm:prSet presAssocID="{84330ECE-BC87-4186-B0BE-7C8F7D38C75F}" presName="arrow" presStyleLbl="bgShp" presStyleIdx="0" presStyleCnt="1" custLinFactNeighborX="3922" custLinFactNeighborY="-518"/>
      <dgm:spPr/>
    </dgm:pt>
    <dgm:pt modelId="{39DD39A2-5BFF-42F4-8180-7D79D0FB54A0}" type="pres">
      <dgm:prSet presAssocID="{84330ECE-BC87-4186-B0BE-7C8F7D38C75F}" presName="linearProcess" presStyleCnt="0"/>
      <dgm:spPr/>
    </dgm:pt>
    <dgm:pt modelId="{D7A4F02C-F1DE-4C6F-96E5-F71CAC049B8A}" type="pres">
      <dgm:prSet presAssocID="{39315944-4DD3-445E-B784-A8367E136587}" presName="textNode" presStyleLbl="node1" presStyleIdx="0" presStyleCnt="5" custScaleX="70536" custScaleY="112028" custLinFactX="302439" custLinFactNeighborX="400000" custLinFactNeighborY="3479">
        <dgm:presLayoutVars>
          <dgm:bulletEnabled val="1"/>
        </dgm:presLayoutVars>
      </dgm:prSet>
      <dgm:spPr/>
      <dgm:t>
        <a:bodyPr/>
        <a:lstStyle/>
        <a:p>
          <a:endParaRPr lang="es-CO"/>
        </a:p>
      </dgm:t>
    </dgm:pt>
    <dgm:pt modelId="{CF3A5920-BF8B-4FCB-9EBB-FF38AD235C6B}" type="pres">
      <dgm:prSet presAssocID="{27EB4E7B-68BC-4BD8-9FB8-84EB60281177}" presName="sibTrans" presStyleCnt="0"/>
      <dgm:spPr/>
    </dgm:pt>
    <dgm:pt modelId="{26BB8EDA-A1EA-4BEE-A728-88407EEACB8C}" type="pres">
      <dgm:prSet presAssocID="{F7008B5C-186D-410D-9228-4E66D459FD79}" presName="textNode" presStyleLbl="node1" presStyleIdx="1" presStyleCnt="5" custScaleX="86050" custScaleY="114355" custLinFactX="59354" custLinFactNeighborX="100000" custLinFactNeighborY="4642">
        <dgm:presLayoutVars>
          <dgm:bulletEnabled val="1"/>
        </dgm:presLayoutVars>
      </dgm:prSet>
      <dgm:spPr/>
      <dgm:t>
        <a:bodyPr/>
        <a:lstStyle/>
        <a:p>
          <a:endParaRPr lang="es-CO"/>
        </a:p>
      </dgm:t>
    </dgm:pt>
    <dgm:pt modelId="{213EFF09-58C8-4CD2-8613-8E1D14EB0CBA}" type="pres">
      <dgm:prSet presAssocID="{5972559F-51CC-4B92-844F-F5930C6A7557}" presName="sibTrans" presStyleCnt="0"/>
      <dgm:spPr/>
    </dgm:pt>
    <dgm:pt modelId="{6987EB36-FF21-4AE3-9EA7-7AE88B9C4B36}" type="pres">
      <dgm:prSet presAssocID="{A7838C70-9DA6-4C1E-9EB3-3F9F7BA5498B}" presName="textNode" presStyleLbl="node1" presStyleIdx="2" presStyleCnt="5" custScaleX="64423" custScaleY="115777" custLinFactX="-156793" custLinFactNeighborX="-200000" custLinFactNeighborY="5353">
        <dgm:presLayoutVars>
          <dgm:bulletEnabled val="1"/>
        </dgm:presLayoutVars>
      </dgm:prSet>
      <dgm:spPr/>
      <dgm:t>
        <a:bodyPr/>
        <a:lstStyle/>
        <a:p>
          <a:endParaRPr lang="es-CO"/>
        </a:p>
      </dgm:t>
    </dgm:pt>
    <dgm:pt modelId="{4A1EA11A-433E-4D9C-95D5-7982661BA8C2}" type="pres">
      <dgm:prSet presAssocID="{4ADE4E56-C123-40ED-A237-715AF7F49257}" presName="sibTrans" presStyleCnt="0"/>
      <dgm:spPr/>
    </dgm:pt>
    <dgm:pt modelId="{5B5FF7AA-2AF3-4DE4-B0B9-39857F11B8D5}" type="pres">
      <dgm:prSet presAssocID="{650893C0-5B50-42D8-8773-EAE06F5364D2}" presName="textNode" presStyleLbl="node1" presStyleIdx="3" presStyleCnt="5" custScaleX="68934" custScaleY="114361" custLinFactX="-159433" custLinFactNeighborX="-200000" custLinFactNeighborY="4645">
        <dgm:presLayoutVars>
          <dgm:bulletEnabled val="1"/>
        </dgm:presLayoutVars>
      </dgm:prSet>
      <dgm:spPr/>
      <dgm:t>
        <a:bodyPr/>
        <a:lstStyle/>
        <a:p>
          <a:endParaRPr lang="es-CO"/>
        </a:p>
      </dgm:t>
    </dgm:pt>
    <dgm:pt modelId="{E1349B86-87FB-4BAB-966A-759D882E0716}" type="pres">
      <dgm:prSet presAssocID="{D11C71B8-7E60-436D-908D-70F2870EFC5D}" presName="sibTrans" presStyleCnt="0"/>
      <dgm:spPr/>
    </dgm:pt>
    <dgm:pt modelId="{85D49281-E677-47F0-9E43-25AC12863989}" type="pres">
      <dgm:prSet presAssocID="{A52ED3A4-E06D-4C79-9FD8-A50FCB8EA25D}" presName="textNode" presStyleLbl="node1" presStyleIdx="4" presStyleCnt="5" custScaleX="87395" custScaleY="113150" custLinFactX="-75411" custLinFactNeighborX="-100000" custLinFactNeighborY="4040">
        <dgm:presLayoutVars>
          <dgm:bulletEnabled val="1"/>
        </dgm:presLayoutVars>
      </dgm:prSet>
      <dgm:spPr/>
      <dgm:t>
        <a:bodyPr/>
        <a:lstStyle/>
        <a:p>
          <a:endParaRPr lang="es-CO"/>
        </a:p>
      </dgm:t>
    </dgm:pt>
  </dgm:ptLst>
  <dgm:cxnLst>
    <dgm:cxn modelId="{D5FB38D9-772F-4973-B794-C630B99E4D57}" srcId="{84330ECE-BC87-4186-B0BE-7C8F7D38C75F}" destId="{A7838C70-9DA6-4C1E-9EB3-3F9F7BA5498B}" srcOrd="2" destOrd="0" parTransId="{6D4E61D9-670A-4D16-8064-EC19FEDC6120}" sibTransId="{4ADE4E56-C123-40ED-A237-715AF7F49257}"/>
    <dgm:cxn modelId="{A394786E-5E6F-4202-9166-83DACCE528B2}" srcId="{84330ECE-BC87-4186-B0BE-7C8F7D38C75F}" destId="{F7008B5C-186D-410D-9228-4E66D459FD79}" srcOrd="1" destOrd="0" parTransId="{37FAE0CA-6333-41FF-B7F5-EE428632E960}" sibTransId="{5972559F-51CC-4B92-844F-F5930C6A7557}"/>
    <dgm:cxn modelId="{075A6765-587F-47D7-B95E-C202C2B53222}" type="presOf" srcId="{A7838C70-9DA6-4C1E-9EB3-3F9F7BA5498B}" destId="{6987EB36-FF21-4AE3-9EA7-7AE88B9C4B36}" srcOrd="0" destOrd="0" presId="urn:microsoft.com/office/officeart/2005/8/layout/hProcess9"/>
    <dgm:cxn modelId="{D4069E00-226F-4551-A067-532AAC2B7029}" srcId="{84330ECE-BC87-4186-B0BE-7C8F7D38C75F}" destId="{39315944-4DD3-445E-B784-A8367E136587}" srcOrd="0" destOrd="0" parTransId="{2FF7C8F7-37A9-4DF0-83A2-5BFBCEE62F78}" sibTransId="{27EB4E7B-68BC-4BD8-9FB8-84EB60281177}"/>
    <dgm:cxn modelId="{40E69F5E-6EA6-47AA-803C-27AA131C9659}" srcId="{84330ECE-BC87-4186-B0BE-7C8F7D38C75F}" destId="{A52ED3A4-E06D-4C79-9FD8-A50FCB8EA25D}" srcOrd="4" destOrd="0" parTransId="{85E7C343-84D6-4015-837A-B29689CB8AB5}" sibTransId="{75AE461E-221E-4240-8F5B-6E11558E9AB3}"/>
    <dgm:cxn modelId="{5E4735D5-33F3-4C2B-9542-1F677C50290B}" srcId="{84330ECE-BC87-4186-B0BE-7C8F7D38C75F}" destId="{650893C0-5B50-42D8-8773-EAE06F5364D2}" srcOrd="3" destOrd="0" parTransId="{40552B25-52C3-4993-BAF6-819489003302}" sibTransId="{D11C71B8-7E60-436D-908D-70F2870EFC5D}"/>
    <dgm:cxn modelId="{97CF2B24-46B2-4721-A32D-E3A51B37BA71}" type="presOf" srcId="{650893C0-5B50-42D8-8773-EAE06F5364D2}" destId="{5B5FF7AA-2AF3-4DE4-B0B9-39857F11B8D5}" srcOrd="0" destOrd="0" presId="urn:microsoft.com/office/officeart/2005/8/layout/hProcess9"/>
    <dgm:cxn modelId="{093F8107-72BA-465E-8AA1-882A6A591E85}" type="presOf" srcId="{A52ED3A4-E06D-4C79-9FD8-A50FCB8EA25D}" destId="{85D49281-E677-47F0-9E43-25AC12863989}" srcOrd="0" destOrd="0" presId="urn:microsoft.com/office/officeart/2005/8/layout/hProcess9"/>
    <dgm:cxn modelId="{4F02B49F-C38B-4DB7-B9FC-045713D79210}" type="presOf" srcId="{84330ECE-BC87-4186-B0BE-7C8F7D38C75F}" destId="{1289D8F9-F047-4F02-8061-A8A201C6DC20}" srcOrd="0" destOrd="0" presId="urn:microsoft.com/office/officeart/2005/8/layout/hProcess9"/>
    <dgm:cxn modelId="{8F5AB2B4-EDE4-445B-86BC-022F533BF991}" type="presOf" srcId="{F7008B5C-186D-410D-9228-4E66D459FD79}" destId="{26BB8EDA-A1EA-4BEE-A728-88407EEACB8C}" srcOrd="0" destOrd="0" presId="urn:microsoft.com/office/officeart/2005/8/layout/hProcess9"/>
    <dgm:cxn modelId="{4CEAA647-7B43-4906-B9C1-BE29B88C02B8}" type="presOf" srcId="{39315944-4DD3-445E-B784-A8367E136587}" destId="{D7A4F02C-F1DE-4C6F-96E5-F71CAC049B8A}" srcOrd="0" destOrd="0" presId="urn:microsoft.com/office/officeart/2005/8/layout/hProcess9"/>
    <dgm:cxn modelId="{DBC833ED-6585-45B5-9ADE-073809C74A88}" type="presParOf" srcId="{1289D8F9-F047-4F02-8061-A8A201C6DC20}" destId="{8793A859-B4E2-4037-9BD6-3AF88324A383}" srcOrd="0" destOrd="0" presId="urn:microsoft.com/office/officeart/2005/8/layout/hProcess9"/>
    <dgm:cxn modelId="{A55D8AAD-31A0-4D98-A521-F13F2856F76B}" type="presParOf" srcId="{1289D8F9-F047-4F02-8061-A8A201C6DC20}" destId="{39DD39A2-5BFF-42F4-8180-7D79D0FB54A0}" srcOrd="1" destOrd="0" presId="urn:microsoft.com/office/officeart/2005/8/layout/hProcess9"/>
    <dgm:cxn modelId="{5806D7B2-4092-4C0D-87D4-C78D47256554}" type="presParOf" srcId="{39DD39A2-5BFF-42F4-8180-7D79D0FB54A0}" destId="{D7A4F02C-F1DE-4C6F-96E5-F71CAC049B8A}" srcOrd="0" destOrd="0" presId="urn:microsoft.com/office/officeart/2005/8/layout/hProcess9"/>
    <dgm:cxn modelId="{C5EE7769-E1CF-484C-90E3-7EA880DBF868}" type="presParOf" srcId="{39DD39A2-5BFF-42F4-8180-7D79D0FB54A0}" destId="{CF3A5920-BF8B-4FCB-9EBB-FF38AD235C6B}" srcOrd="1" destOrd="0" presId="urn:microsoft.com/office/officeart/2005/8/layout/hProcess9"/>
    <dgm:cxn modelId="{BAE0D61C-A5AE-4D8A-988D-85BC944F39C3}" type="presParOf" srcId="{39DD39A2-5BFF-42F4-8180-7D79D0FB54A0}" destId="{26BB8EDA-A1EA-4BEE-A728-88407EEACB8C}" srcOrd="2" destOrd="0" presId="urn:microsoft.com/office/officeart/2005/8/layout/hProcess9"/>
    <dgm:cxn modelId="{2A09AD2B-7058-420A-A854-92A88F1AA265}" type="presParOf" srcId="{39DD39A2-5BFF-42F4-8180-7D79D0FB54A0}" destId="{213EFF09-58C8-4CD2-8613-8E1D14EB0CBA}" srcOrd="3" destOrd="0" presId="urn:microsoft.com/office/officeart/2005/8/layout/hProcess9"/>
    <dgm:cxn modelId="{E0F128BC-3CDE-4FC0-9273-2442343CC808}" type="presParOf" srcId="{39DD39A2-5BFF-42F4-8180-7D79D0FB54A0}" destId="{6987EB36-FF21-4AE3-9EA7-7AE88B9C4B36}" srcOrd="4" destOrd="0" presId="urn:microsoft.com/office/officeart/2005/8/layout/hProcess9"/>
    <dgm:cxn modelId="{9FFC5131-932A-48BF-B920-448B944B8A34}" type="presParOf" srcId="{39DD39A2-5BFF-42F4-8180-7D79D0FB54A0}" destId="{4A1EA11A-433E-4D9C-95D5-7982661BA8C2}" srcOrd="5" destOrd="0" presId="urn:microsoft.com/office/officeart/2005/8/layout/hProcess9"/>
    <dgm:cxn modelId="{523E84D4-8332-4AAB-84BB-1BB60CD2DAB6}" type="presParOf" srcId="{39DD39A2-5BFF-42F4-8180-7D79D0FB54A0}" destId="{5B5FF7AA-2AF3-4DE4-B0B9-39857F11B8D5}" srcOrd="6" destOrd="0" presId="urn:microsoft.com/office/officeart/2005/8/layout/hProcess9"/>
    <dgm:cxn modelId="{BDC15647-E6D6-4B1C-936C-4602833BF32E}" type="presParOf" srcId="{39DD39A2-5BFF-42F4-8180-7D79D0FB54A0}" destId="{E1349B86-87FB-4BAB-966A-759D882E0716}" srcOrd="7" destOrd="0" presId="urn:microsoft.com/office/officeart/2005/8/layout/hProcess9"/>
    <dgm:cxn modelId="{281122BF-7277-403C-90E7-19EAF2F2518E}" type="presParOf" srcId="{39DD39A2-5BFF-42F4-8180-7D79D0FB54A0}" destId="{85D49281-E677-47F0-9E43-25AC12863989}"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A9372DB-F418-43EE-A996-CFCE612AD494}" type="doc">
      <dgm:prSet loTypeId="urn:microsoft.com/office/officeart/2005/8/layout/hList7" loCatId="list" qsTypeId="urn:microsoft.com/office/officeart/2005/8/quickstyle/3d4" qsCatId="3D" csTypeId="urn:microsoft.com/office/officeart/2005/8/colors/accent1_2" csCatId="accent1" phldr="1"/>
      <dgm:spPr/>
    </dgm:pt>
    <dgm:pt modelId="{DFFCE537-1635-4584-BD85-18BBD34192AE}">
      <dgm:prSet phldrT="[Texto]" custT="1"/>
      <dgm:spPr>
        <a:effectLst>
          <a:outerShdw blurRad="50800" dist="38100" dir="8100000" algn="tr" rotWithShape="0">
            <a:prstClr val="black">
              <a:alpha val="40000"/>
            </a:prstClr>
          </a:outerShdw>
        </a:effectLst>
      </dgm:spPr>
      <dgm:t>
        <a:bodyPr/>
        <a:lstStyle/>
        <a:p>
          <a:pPr algn="ctr"/>
          <a:r>
            <a:rPr lang="es-ES" sz="1400" dirty="0" smtClean="0"/>
            <a:t>PCCh: Partido Comunista de China.</a:t>
          </a:r>
          <a:endParaRPr lang="es-ES" sz="1400" dirty="0"/>
        </a:p>
      </dgm:t>
    </dgm:pt>
    <dgm:pt modelId="{2548E3D0-8293-4284-AAAC-3C0C3874FBBE}" type="parTrans" cxnId="{CEF48777-C04F-4997-9BB0-943745B23A16}">
      <dgm:prSet/>
      <dgm:spPr/>
      <dgm:t>
        <a:bodyPr/>
        <a:lstStyle/>
        <a:p>
          <a:endParaRPr lang="es-ES" sz="2000"/>
        </a:p>
      </dgm:t>
    </dgm:pt>
    <dgm:pt modelId="{9E9347C0-A55F-4473-921B-707D02C3F063}" type="sibTrans" cxnId="{CEF48777-C04F-4997-9BB0-943745B23A16}">
      <dgm:prSet/>
      <dgm:spPr/>
      <dgm:t>
        <a:bodyPr/>
        <a:lstStyle/>
        <a:p>
          <a:endParaRPr lang="es-ES" sz="2000"/>
        </a:p>
      </dgm:t>
    </dgm:pt>
    <dgm:pt modelId="{4ECD7E3C-C117-42C7-A8FE-7CAA950A16F7}">
      <dgm:prSet phldrT="[Texto]" custT="1"/>
      <dgm:spPr>
        <a:effectLst>
          <a:outerShdw blurRad="50800" dist="38100" dir="8100000" algn="tr" rotWithShape="0">
            <a:prstClr val="black">
              <a:alpha val="40000"/>
            </a:prstClr>
          </a:outerShdw>
        </a:effectLst>
      </dgm:spPr>
      <dgm:t>
        <a:bodyPr/>
        <a:lstStyle/>
        <a:p>
          <a:pPr algn="ctr"/>
          <a:endParaRPr lang="es-ES" sz="1400" dirty="0" smtClean="0"/>
        </a:p>
        <a:p>
          <a:pPr algn="ctr"/>
          <a:endParaRPr lang="es-ES" sz="1400" dirty="0" smtClean="0"/>
        </a:p>
        <a:p>
          <a:pPr algn="ctr"/>
          <a:endParaRPr lang="es-ES" sz="1400" dirty="0" smtClean="0"/>
        </a:p>
        <a:p>
          <a:pPr algn="ctr"/>
          <a:endParaRPr lang="es-ES" sz="1400" dirty="0" smtClean="0"/>
        </a:p>
        <a:p>
          <a:pPr algn="ctr"/>
          <a:r>
            <a:rPr lang="es-ES" sz="1400" dirty="0" smtClean="0"/>
            <a:t>Formas de gobierno</a:t>
          </a:r>
        </a:p>
        <a:p>
          <a:pPr algn="ctr"/>
          <a:endParaRPr lang="es-ES" sz="1400" dirty="0" smtClean="0"/>
        </a:p>
        <a:p>
          <a:pPr algn="ctr"/>
          <a:r>
            <a:rPr lang="es-ES" sz="1400" dirty="0" smtClean="0"/>
            <a:t>*Estado socialista.</a:t>
          </a:r>
        </a:p>
        <a:p>
          <a:pPr algn="ctr"/>
          <a:r>
            <a:rPr lang="es-ES" sz="1400" dirty="0" smtClean="0"/>
            <a:t>*Democracia parlamentaria.</a:t>
          </a:r>
        </a:p>
        <a:p>
          <a:pPr algn="ctr"/>
          <a:r>
            <a:rPr lang="es-ES" sz="1400" dirty="0" smtClean="0"/>
            <a:t>*Democracia presidencial.</a:t>
          </a:r>
        </a:p>
        <a:p>
          <a:pPr algn="ctr"/>
          <a:r>
            <a:rPr lang="es-ES" sz="1400" dirty="0" smtClean="0"/>
            <a:t>*Democracia </a:t>
          </a:r>
          <a:r>
            <a:rPr lang="es-ES" sz="1400" dirty="0" err="1" smtClean="0"/>
            <a:t>semipresidencial</a:t>
          </a:r>
          <a:r>
            <a:rPr lang="es-ES" sz="1400" dirty="0" smtClean="0"/>
            <a:t>.</a:t>
          </a:r>
        </a:p>
        <a:p>
          <a:pPr algn="ctr"/>
          <a:endParaRPr lang="es-ES" sz="1400" dirty="0"/>
        </a:p>
      </dgm:t>
    </dgm:pt>
    <dgm:pt modelId="{DDC4E0F9-73FD-422C-B47A-059801B4629A}" type="sibTrans" cxnId="{BCDA6058-416B-4D03-AF20-3A95237125C2}">
      <dgm:prSet/>
      <dgm:spPr/>
      <dgm:t>
        <a:bodyPr/>
        <a:lstStyle/>
        <a:p>
          <a:endParaRPr lang="es-CO"/>
        </a:p>
      </dgm:t>
    </dgm:pt>
    <dgm:pt modelId="{F4641CFE-9791-4AD6-AE5F-80E59B0272AE}" type="parTrans" cxnId="{BCDA6058-416B-4D03-AF20-3A95237125C2}">
      <dgm:prSet/>
      <dgm:spPr/>
      <dgm:t>
        <a:bodyPr/>
        <a:lstStyle/>
        <a:p>
          <a:endParaRPr lang="es-CO"/>
        </a:p>
      </dgm:t>
    </dgm:pt>
    <dgm:pt modelId="{C30D8B87-B871-4A5D-A037-A7129679DF2D}">
      <dgm:prSet phldrT="[Texto]" custT="1"/>
      <dgm:spPr>
        <a:effectLst>
          <a:outerShdw blurRad="50800" dist="38100" dir="8100000" algn="tr" rotWithShape="0">
            <a:prstClr val="black">
              <a:alpha val="40000"/>
            </a:prstClr>
          </a:outerShdw>
        </a:effectLst>
      </dgm:spPr>
      <dgm:t>
        <a:bodyPr/>
        <a:lstStyle/>
        <a:p>
          <a:pPr algn="ctr"/>
          <a:endParaRPr lang="es-ES" sz="1400" dirty="0" smtClean="0"/>
        </a:p>
        <a:p>
          <a:pPr algn="ctr"/>
          <a:endParaRPr lang="es-ES" sz="1400" dirty="0" smtClean="0"/>
        </a:p>
        <a:p>
          <a:pPr algn="ctr"/>
          <a:r>
            <a:rPr lang="es-ES" sz="1400" dirty="0" smtClean="0"/>
            <a:t>Kim </a:t>
          </a:r>
          <a:r>
            <a:rPr lang="es-ES" sz="1400" dirty="0" err="1" smtClean="0"/>
            <a:t>Joung</a:t>
          </a:r>
          <a:r>
            <a:rPr lang="es-ES" sz="1400" dirty="0" smtClean="0"/>
            <a:t>-un (2012)</a:t>
          </a:r>
        </a:p>
        <a:p>
          <a:pPr algn="ctr"/>
          <a:r>
            <a:rPr lang="es-ES" sz="1400" dirty="0" err="1" smtClean="0"/>
            <a:t>Ma</a:t>
          </a:r>
          <a:r>
            <a:rPr lang="es-ES" sz="1400" dirty="0" smtClean="0"/>
            <a:t> Ying-</a:t>
          </a:r>
          <a:r>
            <a:rPr lang="es-ES" sz="1400" dirty="0" err="1" smtClean="0"/>
            <a:t>Jeou</a:t>
          </a:r>
          <a:r>
            <a:rPr lang="es-ES" sz="1400" dirty="0" smtClean="0"/>
            <a:t> (2012)</a:t>
          </a:r>
        </a:p>
        <a:p>
          <a:pPr algn="ctr"/>
          <a:r>
            <a:rPr lang="es-ES" sz="1400" dirty="0" smtClean="0"/>
            <a:t>Xi </a:t>
          </a:r>
          <a:r>
            <a:rPr lang="es-ES" sz="1400" dirty="0" err="1" smtClean="0"/>
            <a:t>Jinping</a:t>
          </a:r>
          <a:r>
            <a:rPr lang="es-ES" sz="1400" dirty="0" smtClean="0"/>
            <a:t> (2013)</a:t>
          </a:r>
        </a:p>
        <a:p>
          <a:pPr algn="ctr"/>
          <a:r>
            <a:rPr lang="es-ES" sz="1400" dirty="0" err="1" smtClean="0"/>
            <a:t>Shinzo</a:t>
          </a:r>
          <a:r>
            <a:rPr lang="es-ES" sz="1400" dirty="0" smtClean="0"/>
            <a:t> Abe (2012)</a:t>
          </a:r>
        </a:p>
        <a:p>
          <a:pPr algn="ctr"/>
          <a:r>
            <a:rPr lang="es-ES" sz="1400" dirty="0" smtClean="0"/>
            <a:t>Park </a:t>
          </a:r>
          <a:r>
            <a:rPr lang="es-ES" sz="1400" dirty="0" err="1" smtClean="0"/>
            <a:t>Geun-hye</a:t>
          </a:r>
          <a:r>
            <a:rPr lang="es-ES" sz="1400" dirty="0" smtClean="0"/>
            <a:t> (2012)</a:t>
          </a:r>
        </a:p>
      </dgm:t>
    </dgm:pt>
    <dgm:pt modelId="{B902A3D1-072B-443A-904F-1DADCB96A53B}" type="parTrans" cxnId="{7F2CB78B-CCC1-47EA-A6DC-DAB4659EF604}">
      <dgm:prSet/>
      <dgm:spPr/>
      <dgm:t>
        <a:bodyPr/>
        <a:lstStyle/>
        <a:p>
          <a:endParaRPr lang="es-CO"/>
        </a:p>
      </dgm:t>
    </dgm:pt>
    <dgm:pt modelId="{7D3E1381-E1CE-4F78-9F54-2E3DB27B4169}" type="sibTrans" cxnId="{7F2CB78B-CCC1-47EA-A6DC-DAB4659EF604}">
      <dgm:prSet/>
      <dgm:spPr/>
      <dgm:t>
        <a:bodyPr/>
        <a:lstStyle/>
        <a:p>
          <a:endParaRPr lang="es-CO"/>
        </a:p>
      </dgm:t>
    </dgm:pt>
    <dgm:pt modelId="{3FDD16DB-9AB5-428B-AF15-8DA35292D0BD}" type="pres">
      <dgm:prSet presAssocID="{1A9372DB-F418-43EE-A996-CFCE612AD494}" presName="Name0" presStyleCnt="0">
        <dgm:presLayoutVars>
          <dgm:dir/>
          <dgm:resizeHandles val="exact"/>
        </dgm:presLayoutVars>
      </dgm:prSet>
      <dgm:spPr/>
    </dgm:pt>
    <dgm:pt modelId="{162E59B5-BADA-4E7B-A995-AFCCE2AC02B8}" type="pres">
      <dgm:prSet presAssocID="{1A9372DB-F418-43EE-A996-CFCE612AD494}" presName="fgShape" presStyleLbl="fgShp" presStyleIdx="0" presStyleCnt="1" custLinFactNeighborY="59854"/>
      <dgm:spPr/>
    </dgm:pt>
    <dgm:pt modelId="{5AD2DD3C-1B4F-4049-999B-B925C5C11A51}" type="pres">
      <dgm:prSet presAssocID="{1A9372DB-F418-43EE-A996-CFCE612AD494}" presName="linComp" presStyleCnt="0"/>
      <dgm:spPr/>
    </dgm:pt>
    <dgm:pt modelId="{CB6AAC1D-FB6C-4143-B0B0-3FFE8E717ED4}" type="pres">
      <dgm:prSet presAssocID="{4ECD7E3C-C117-42C7-A8FE-7CAA950A16F7}" presName="compNode" presStyleCnt="0"/>
      <dgm:spPr/>
    </dgm:pt>
    <dgm:pt modelId="{A176D51B-0E3C-4E8B-ACD5-5AB06B4C4D5E}" type="pres">
      <dgm:prSet presAssocID="{4ECD7E3C-C117-42C7-A8FE-7CAA950A16F7}" presName="bkgdShape" presStyleLbl="node1" presStyleIdx="0" presStyleCnt="3" custScaleX="114694"/>
      <dgm:spPr/>
      <dgm:t>
        <a:bodyPr/>
        <a:lstStyle/>
        <a:p>
          <a:endParaRPr lang="es-CO"/>
        </a:p>
      </dgm:t>
    </dgm:pt>
    <dgm:pt modelId="{C8B9B7E3-8A7D-4A56-A60D-0ED2617DD8E5}" type="pres">
      <dgm:prSet presAssocID="{4ECD7E3C-C117-42C7-A8FE-7CAA950A16F7}" presName="nodeTx" presStyleLbl="node1" presStyleIdx="0" presStyleCnt="3">
        <dgm:presLayoutVars>
          <dgm:bulletEnabled val="1"/>
        </dgm:presLayoutVars>
      </dgm:prSet>
      <dgm:spPr/>
      <dgm:t>
        <a:bodyPr/>
        <a:lstStyle/>
        <a:p>
          <a:endParaRPr lang="es-CO"/>
        </a:p>
      </dgm:t>
    </dgm:pt>
    <dgm:pt modelId="{216B3CE7-F607-451B-9436-F20D49BCD6DE}" type="pres">
      <dgm:prSet presAssocID="{4ECD7E3C-C117-42C7-A8FE-7CAA950A16F7}" presName="invisiNode" presStyleLbl="node1" presStyleIdx="0" presStyleCnt="3"/>
      <dgm:spPr/>
    </dgm:pt>
    <dgm:pt modelId="{ECD9C67E-67A7-4372-87C7-E54BCFC42F06}" type="pres">
      <dgm:prSet presAssocID="{4ECD7E3C-C117-42C7-A8FE-7CAA950A16F7}" presName="imagNode" presStyleLbl="fgImgPlace1" presStyleIdx="0" presStyleCnt="3"/>
      <dgm:spPr>
        <a:blipFill rotWithShape="1">
          <a:blip xmlns:r="http://schemas.openxmlformats.org/officeDocument/2006/relationships" r:embed="rId1"/>
          <a:stretch>
            <a:fillRect/>
          </a:stretch>
        </a:blipFill>
      </dgm:spPr>
      <dgm:t>
        <a:bodyPr/>
        <a:lstStyle/>
        <a:p>
          <a:endParaRPr lang="es-CO"/>
        </a:p>
      </dgm:t>
    </dgm:pt>
    <dgm:pt modelId="{FE4ABF3E-3DA5-4069-92C0-2A94B1DB1A56}" type="pres">
      <dgm:prSet presAssocID="{DDC4E0F9-73FD-422C-B47A-059801B4629A}" presName="sibTrans" presStyleLbl="sibTrans2D1" presStyleIdx="0" presStyleCnt="0"/>
      <dgm:spPr/>
      <dgm:t>
        <a:bodyPr/>
        <a:lstStyle/>
        <a:p>
          <a:endParaRPr lang="es-CO"/>
        </a:p>
      </dgm:t>
    </dgm:pt>
    <dgm:pt modelId="{C3C06882-263C-4709-B57E-B34D922F4731}" type="pres">
      <dgm:prSet presAssocID="{C30D8B87-B871-4A5D-A037-A7129679DF2D}" presName="compNode" presStyleCnt="0"/>
      <dgm:spPr/>
    </dgm:pt>
    <dgm:pt modelId="{8299C2CF-9B1C-4D87-828C-E326473EEB6D}" type="pres">
      <dgm:prSet presAssocID="{C30D8B87-B871-4A5D-A037-A7129679DF2D}" presName="bkgdShape" presStyleLbl="node1" presStyleIdx="1" presStyleCnt="3" custScaleX="107924"/>
      <dgm:spPr/>
      <dgm:t>
        <a:bodyPr/>
        <a:lstStyle/>
        <a:p>
          <a:endParaRPr lang="es-CO"/>
        </a:p>
      </dgm:t>
    </dgm:pt>
    <dgm:pt modelId="{6CC6C322-F86C-4951-B6C6-B7670A4F9B33}" type="pres">
      <dgm:prSet presAssocID="{C30D8B87-B871-4A5D-A037-A7129679DF2D}" presName="nodeTx" presStyleLbl="node1" presStyleIdx="1" presStyleCnt="3">
        <dgm:presLayoutVars>
          <dgm:bulletEnabled val="1"/>
        </dgm:presLayoutVars>
      </dgm:prSet>
      <dgm:spPr/>
      <dgm:t>
        <a:bodyPr/>
        <a:lstStyle/>
        <a:p>
          <a:endParaRPr lang="es-CO"/>
        </a:p>
      </dgm:t>
    </dgm:pt>
    <dgm:pt modelId="{2B297495-2658-4510-829B-EA2CBBF6B81F}" type="pres">
      <dgm:prSet presAssocID="{C30D8B87-B871-4A5D-A037-A7129679DF2D}" presName="invisiNode" presStyleLbl="node1" presStyleIdx="1" presStyleCnt="3"/>
      <dgm:spPr/>
    </dgm:pt>
    <dgm:pt modelId="{C176EE18-8703-4A38-9B3E-CD4EDCE9EB53}" type="pres">
      <dgm:prSet presAssocID="{C30D8B87-B871-4A5D-A037-A7129679DF2D}" presName="imagNode" presStyleLbl="fgImgPlace1" presStyleIdx="1" presStyleCnt="3"/>
      <dgm:spPr>
        <a:blipFill rotWithShape="1">
          <a:blip xmlns:r="http://schemas.openxmlformats.org/officeDocument/2006/relationships" r:embed="rId2"/>
          <a:stretch>
            <a:fillRect/>
          </a:stretch>
        </a:blipFill>
      </dgm:spPr>
      <dgm:t>
        <a:bodyPr/>
        <a:lstStyle/>
        <a:p>
          <a:endParaRPr lang="es-CO"/>
        </a:p>
      </dgm:t>
    </dgm:pt>
    <dgm:pt modelId="{799A8AA3-0A45-4EDA-9D7C-E525A5281312}" type="pres">
      <dgm:prSet presAssocID="{7D3E1381-E1CE-4F78-9F54-2E3DB27B4169}" presName="sibTrans" presStyleLbl="sibTrans2D1" presStyleIdx="0" presStyleCnt="0"/>
      <dgm:spPr/>
      <dgm:t>
        <a:bodyPr/>
        <a:lstStyle/>
        <a:p>
          <a:endParaRPr lang="es-CO"/>
        </a:p>
      </dgm:t>
    </dgm:pt>
    <dgm:pt modelId="{53875E46-EF7F-4CFD-87E0-24799C95646D}" type="pres">
      <dgm:prSet presAssocID="{DFFCE537-1635-4584-BD85-18BBD34192AE}" presName="compNode" presStyleCnt="0"/>
      <dgm:spPr/>
    </dgm:pt>
    <dgm:pt modelId="{007F3FC1-3635-45B5-9B15-821E6BAFC460}" type="pres">
      <dgm:prSet presAssocID="{DFFCE537-1635-4584-BD85-18BBD34192AE}" presName="bkgdShape" presStyleLbl="node1" presStyleIdx="2" presStyleCnt="3"/>
      <dgm:spPr/>
      <dgm:t>
        <a:bodyPr/>
        <a:lstStyle/>
        <a:p>
          <a:endParaRPr lang="es-CO"/>
        </a:p>
      </dgm:t>
    </dgm:pt>
    <dgm:pt modelId="{94843985-FD50-4A03-85B0-298DC50E85D5}" type="pres">
      <dgm:prSet presAssocID="{DFFCE537-1635-4584-BD85-18BBD34192AE}" presName="nodeTx" presStyleLbl="node1" presStyleIdx="2" presStyleCnt="3">
        <dgm:presLayoutVars>
          <dgm:bulletEnabled val="1"/>
        </dgm:presLayoutVars>
      </dgm:prSet>
      <dgm:spPr/>
      <dgm:t>
        <a:bodyPr/>
        <a:lstStyle/>
        <a:p>
          <a:endParaRPr lang="es-CO"/>
        </a:p>
      </dgm:t>
    </dgm:pt>
    <dgm:pt modelId="{8EFC91BC-8C68-4F49-ACE0-D429F46E4084}" type="pres">
      <dgm:prSet presAssocID="{DFFCE537-1635-4584-BD85-18BBD34192AE}" presName="invisiNode" presStyleLbl="node1" presStyleIdx="2" presStyleCnt="3"/>
      <dgm:spPr/>
    </dgm:pt>
    <dgm:pt modelId="{24739CF2-3873-4F14-9BEC-82A14BFFD7D2}" type="pres">
      <dgm:prSet presAssocID="{DFFCE537-1635-4584-BD85-18BBD34192AE}" presName="imagNode" presStyleLbl="fgImgPlace1" presStyleIdx="2" presStyleCnt="3"/>
      <dgm:spPr>
        <a:blipFill rotWithShape="1">
          <a:blip xmlns:r="http://schemas.openxmlformats.org/officeDocument/2006/relationships" r:embed="rId3"/>
          <a:stretch>
            <a:fillRect/>
          </a:stretch>
        </a:blipFill>
      </dgm:spPr>
    </dgm:pt>
  </dgm:ptLst>
  <dgm:cxnLst>
    <dgm:cxn modelId="{B35E584C-9DB6-4CC9-8338-1A211C70BFA5}" type="presOf" srcId="{7D3E1381-E1CE-4F78-9F54-2E3DB27B4169}" destId="{799A8AA3-0A45-4EDA-9D7C-E525A5281312}" srcOrd="0" destOrd="0" presId="urn:microsoft.com/office/officeart/2005/8/layout/hList7"/>
    <dgm:cxn modelId="{7F2CB78B-CCC1-47EA-A6DC-DAB4659EF604}" srcId="{1A9372DB-F418-43EE-A996-CFCE612AD494}" destId="{C30D8B87-B871-4A5D-A037-A7129679DF2D}" srcOrd="1" destOrd="0" parTransId="{B902A3D1-072B-443A-904F-1DADCB96A53B}" sibTransId="{7D3E1381-E1CE-4F78-9F54-2E3DB27B4169}"/>
    <dgm:cxn modelId="{C21D39B7-0879-4CE6-9F34-708B992D5CC5}" type="presOf" srcId="{1A9372DB-F418-43EE-A996-CFCE612AD494}" destId="{3FDD16DB-9AB5-428B-AF15-8DA35292D0BD}" srcOrd="0" destOrd="0" presId="urn:microsoft.com/office/officeart/2005/8/layout/hList7"/>
    <dgm:cxn modelId="{A8752A6D-DC25-442A-A7EC-E4D9814FC740}" type="presOf" srcId="{C30D8B87-B871-4A5D-A037-A7129679DF2D}" destId="{6CC6C322-F86C-4951-B6C6-B7670A4F9B33}" srcOrd="1" destOrd="0" presId="urn:microsoft.com/office/officeart/2005/8/layout/hList7"/>
    <dgm:cxn modelId="{179BEF8A-A685-48A9-9966-F5CBFD54604D}" type="presOf" srcId="{DFFCE537-1635-4584-BD85-18BBD34192AE}" destId="{007F3FC1-3635-45B5-9B15-821E6BAFC460}" srcOrd="0" destOrd="0" presId="urn:microsoft.com/office/officeart/2005/8/layout/hList7"/>
    <dgm:cxn modelId="{FC0AAD6F-7A82-49FE-BCAD-C670EB682E1C}" type="presOf" srcId="{4ECD7E3C-C117-42C7-A8FE-7CAA950A16F7}" destId="{A176D51B-0E3C-4E8B-ACD5-5AB06B4C4D5E}" srcOrd="0" destOrd="0" presId="urn:microsoft.com/office/officeart/2005/8/layout/hList7"/>
    <dgm:cxn modelId="{08244FED-16D1-44C2-A0CC-C9DD65067244}" type="presOf" srcId="{4ECD7E3C-C117-42C7-A8FE-7CAA950A16F7}" destId="{C8B9B7E3-8A7D-4A56-A60D-0ED2617DD8E5}" srcOrd="1" destOrd="0" presId="urn:microsoft.com/office/officeart/2005/8/layout/hList7"/>
    <dgm:cxn modelId="{FB4E313D-D91D-4B40-95AD-D526C428CBF1}" type="presOf" srcId="{C30D8B87-B871-4A5D-A037-A7129679DF2D}" destId="{8299C2CF-9B1C-4D87-828C-E326473EEB6D}" srcOrd="0" destOrd="0" presId="urn:microsoft.com/office/officeart/2005/8/layout/hList7"/>
    <dgm:cxn modelId="{7B291D07-8121-4351-ADF0-FEA3FC2E3A93}" type="presOf" srcId="{DDC4E0F9-73FD-422C-B47A-059801B4629A}" destId="{FE4ABF3E-3DA5-4069-92C0-2A94B1DB1A56}" srcOrd="0" destOrd="0" presId="urn:microsoft.com/office/officeart/2005/8/layout/hList7"/>
    <dgm:cxn modelId="{CEF48777-C04F-4997-9BB0-943745B23A16}" srcId="{1A9372DB-F418-43EE-A996-CFCE612AD494}" destId="{DFFCE537-1635-4584-BD85-18BBD34192AE}" srcOrd="2" destOrd="0" parTransId="{2548E3D0-8293-4284-AAAC-3C0C3874FBBE}" sibTransId="{9E9347C0-A55F-4473-921B-707D02C3F063}"/>
    <dgm:cxn modelId="{BCDA6058-416B-4D03-AF20-3A95237125C2}" srcId="{1A9372DB-F418-43EE-A996-CFCE612AD494}" destId="{4ECD7E3C-C117-42C7-A8FE-7CAA950A16F7}" srcOrd="0" destOrd="0" parTransId="{F4641CFE-9791-4AD6-AE5F-80E59B0272AE}" sibTransId="{DDC4E0F9-73FD-422C-B47A-059801B4629A}"/>
    <dgm:cxn modelId="{B050A9DB-3442-47DB-8B5A-E1CC1DDDD6A0}" type="presOf" srcId="{DFFCE537-1635-4584-BD85-18BBD34192AE}" destId="{94843985-FD50-4A03-85B0-298DC50E85D5}" srcOrd="1" destOrd="0" presId="urn:microsoft.com/office/officeart/2005/8/layout/hList7"/>
    <dgm:cxn modelId="{234EB878-5FBB-4F95-94D9-75C79417C358}" type="presParOf" srcId="{3FDD16DB-9AB5-428B-AF15-8DA35292D0BD}" destId="{162E59B5-BADA-4E7B-A995-AFCCE2AC02B8}" srcOrd="0" destOrd="0" presId="urn:microsoft.com/office/officeart/2005/8/layout/hList7"/>
    <dgm:cxn modelId="{79B6057F-2A01-4074-84C5-7A798EECE960}" type="presParOf" srcId="{3FDD16DB-9AB5-428B-AF15-8DA35292D0BD}" destId="{5AD2DD3C-1B4F-4049-999B-B925C5C11A51}" srcOrd="1" destOrd="0" presId="urn:microsoft.com/office/officeart/2005/8/layout/hList7"/>
    <dgm:cxn modelId="{D8FF902A-929D-43D2-9EBC-80900728B3AD}" type="presParOf" srcId="{5AD2DD3C-1B4F-4049-999B-B925C5C11A51}" destId="{CB6AAC1D-FB6C-4143-B0B0-3FFE8E717ED4}" srcOrd="0" destOrd="0" presId="urn:microsoft.com/office/officeart/2005/8/layout/hList7"/>
    <dgm:cxn modelId="{F0E37437-B500-4166-9EF0-A8F450C869BB}" type="presParOf" srcId="{CB6AAC1D-FB6C-4143-B0B0-3FFE8E717ED4}" destId="{A176D51B-0E3C-4E8B-ACD5-5AB06B4C4D5E}" srcOrd="0" destOrd="0" presId="urn:microsoft.com/office/officeart/2005/8/layout/hList7"/>
    <dgm:cxn modelId="{0951E634-F296-454B-A5DC-1013D79FA4E2}" type="presParOf" srcId="{CB6AAC1D-FB6C-4143-B0B0-3FFE8E717ED4}" destId="{C8B9B7E3-8A7D-4A56-A60D-0ED2617DD8E5}" srcOrd="1" destOrd="0" presId="urn:microsoft.com/office/officeart/2005/8/layout/hList7"/>
    <dgm:cxn modelId="{7B212F17-90E7-4C24-B45F-7EBAA8D4B95D}" type="presParOf" srcId="{CB6AAC1D-FB6C-4143-B0B0-3FFE8E717ED4}" destId="{216B3CE7-F607-451B-9436-F20D49BCD6DE}" srcOrd="2" destOrd="0" presId="urn:microsoft.com/office/officeart/2005/8/layout/hList7"/>
    <dgm:cxn modelId="{4F10216E-1878-4BB2-995B-22E592B259D7}" type="presParOf" srcId="{CB6AAC1D-FB6C-4143-B0B0-3FFE8E717ED4}" destId="{ECD9C67E-67A7-4372-87C7-E54BCFC42F06}" srcOrd="3" destOrd="0" presId="urn:microsoft.com/office/officeart/2005/8/layout/hList7"/>
    <dgm:cxn modelId="{7683B593-ABA4-4E74-9A6B-8DC1099E57F5}" type="presParOf" srcId="{5AD2DD3C-1B4F-4049-999B-B925C5C11A51}" destId="{FE4ABF3E-3DA5-4069-92C0-2A94B1DB1A56}" srcOrd="1" destOrd="0" presId="urn:microsoft.com/office/officeart/2005/8/layout/hList7"/>
    <dgm:cxn modelId="{1632D33F-B549-4C2C-8425-C98C75C8F73B}" type="presParOf" srcId="{5AD2DD3C-1B4F-4049-999B-B925C5C11A51}" destId="{C3C06882-263C-4709-B57E-B34D922F4731}" srcOrd="2" destOrd="0" presId="urn:microsoft.com/office/officeart/2005/8/layout/hList7"/>
    <dgm:cxn modelId="{8AB9A023-33DB-48C4-AA45-CFE62BCC9A61}" type="presParOf" srcId="{C3C06882-263C-4709-B57E-B34D922F4731}" destId="{8299C2CF-9B1C-4D87-828C-E326473EEB6D}" srcOrd="0" destOrd="0" presId="urn:microsoft.com/office/officeart/2005/8/layout/hList7"/>
    <dgm:cxn modelId="{5098B043-F2E5-4ACD-9956-9BAF855551BF}" type="presParOf" srcId="{C3C06882-263C-4709-B57E-B34D922F4731}" destId="{6CC6C322-F86C-4951-B6C6-B7670A4F9B33}" srcOrd="1" destOrd="0" presId="urn:microsoft.com/office/officeart/2005/8/layout/hList7"/>
    <dgm:cxn modelId="{F73F89B7-A3EA-408A-B0AC-430290D2287B}" type="presParOf" srcId="{C3C06882-263C-4709-B57E-B34D922F4731}" destId="{2B297495-2658-4510-829B-EA2CBBF6B81F}" srcOrd="2" destOrd="0" presId="urn:microsoft.com/office/officeart/2005/8/layout/hList7"/>
    <dgm:cxn modelId="{2E862D83-41B1-4FF3-A920-4450D2241D9C}" type="presParOf" srcId="{C3C06882-263C-4709-B57E-B34D922F4731}" destId="{C176EE18-8703-4A38-9B3E-CD4EDCE9EB53}" srcOrd="3" destOrd="0" presId="urn:microsoft.com/office/officeart/2005/8/layout/hList7"/>
    <dgm:cxn modelId="{C13F4C5F-935D-468A-84BA-3B8CA90C55C8}" type="presParOf" srcId="{5AD2DD3C-1B4F-4049-999B-B925C5C11A51}" destId="{799A8AA3-0A45-4EDA-9D7C-E525A5281312}" srcOrd="3" destOrd="0" presId="urn:microsoft.com/office/officeart/2005/8/layout/hList7"/>
    <dgm:cxn modelId="{5F248741-8C66-4E11-8523-6D2566221CE1}" type="presParOf" srcId="{5AD2DD3C-1B4F-4049-999B-B925C5C11A51}" destId="{53875E46-EF7F-4CFD-87E0-24799C95646D}" srcOrd="4" destOrd="0" presId="urn:microsoft.com/office/officeart/2005/8/layout/hList7"/>
    <dgm:cxn modelId="{9397ABE0-41C1-4864-83ED-3877ADEEC896}" type="presParOf" srcId="{53875E46-EF7F-4CFD-87E0-24799C95646D}" destId="{007F3FC1-3635-45B5-9B15-821E6BAFC460}" srcOrd="0" destOrd="0" presId="urn:microsoft.com/office/officeart/2005/8/layout/hList7"/>
    <dgm:cxn modelId="{C658B1AE-640F-4B4F-88A7-A6E2FC2E1A6F}" type="presParOf" srcId="{53875E46-EF7F-4CFD-87E0-24799C95646D}" destId="{94843985-FD50-4A03-85B0-298DC50E85D5}" srcOrd="1" destOrd="0" presId="urn:microsoft.com/office/officeart/2005/8/layout/hList7"/>
    <dgm:cxn modelId="{EB18F9FE-1E42-4593-B753-63B84FC846BE}" type="presParOf" srcId="{53875E46-EF7F-4CFD-87E0-24799C95646D}" destId="{8EFC91BC-8C68-4F49-ACE0-D429F46E4084}" srcOrd="2" destOrd="0" presId="urn:microsoft.com/office/officeart/2005/8/layout/hList7"/>
    <dgm:cxn modelId="{E2530BDA-5E7B-4E42-B06A-D2DD67715C10}" type="presParOf" srcId="{53875E46-EF7F-4CFD-87E0-24799C95646D}" destId="{24739CF2-3873-4F14-9BEC-82A14BFFD7D2}"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848A0-523B-4E3D-977D-5EE68285121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24499E9F-9D87-428D-93D0-57CA014CC459}">
      <dgm:prSet phldrT="[Texto]" custT="1"/>
      <dgm:spPr>
        <a:effectLst>
          <a:outerShdw blurRad="50800" dist="38100" dir="8100000" algn="tr" rotWithShape="0">
            <a:prstClr val="black">
              <a:alpha val="40000"/>
            </a:prstClr>
          </a:outerShdw>
        </a:effectLst>
      </dgm:spPr>
      <dgm:t>
        <a:bodyPr/>
        <a:lstStyle/>
        <a:p>
          <a:pPr algn="ctr"/>
          <a:r>
            <a:rPr lang="es-ES" sz="1600" dirty="0" smtClean="0"/>
            <a:t>Desarrollo económico mediante servicios</a:t>
          </a:r>
          <a:endParaRPr lang="es-ES" sz="1600" dirty="0"/>
        </a:p>
      </dgm:t>
    </dgm:pt>
    <dgm:pt modelId="{50317364-703A-4641-82E3-D182CA9FAC02}" type="parTrans" cxnId="{991B533E-5B2B-46F4-866F-968680DF31D9}">
      <dgm:prSet/>
      <dgm:spPr/>
      <dgm:t>
        <a:bodyPr/>
        <a:lstStyle/>
        <a:p>
          <a:endParaRPr lang="es-ES"/>
        </a:p>
      </dgm:t>
    </dgm:pt>
    <dgm:pt modelId="{3B631739-E261-4D38-B101-0390660154B5}" type="sibTrans" cxnId="{991B533E-5B2B-46F4-866F-968680DF31D9}">
      <dgm:prSet custT="1"/>
      <dgm:spPr>
        <a:effectLst>
          <a:outerShdw blurRad="50800" dist="38100" dir="8100000" algn="tr" rotWithShape="0">
            <a:prstClr val="black">
              <a:alpha val="40000"/>
            </a:prstClr>
          </a:outerShdw>
        </a:effectLst>
      </dgm:spPr>
      <dgm:t>
        <a:bodyPr/>
        <a:lstStyle/>
        <a:p>
          <a:pPr algn="ctr"/>
          <a:r>
            <a:rPr lang="es-ES" sz="2000" dirty="0" smtClean="0"/>
            <a:t>78.897.159 habitantes</a:t>
          </a:r>
          <a:endParaRPr lang="es-ES" sz="2000" dirty="0"/>
        </a:p>
      </dgm:t>
    </dgm:pt>
    <dgm:pt modelId="{4DBD55C3-000D-4F90-860A-7209970868F5}">
      <dgm:prSet phldrT="[Texto]" phldr="1"/>
      <dgm:spPr/>
      <dgm:t>
        <a:bodyPr/>
        <a:lstStyle/>
        <a:p>
          <a:endParaRPr lang="es-ES"/>
        </a:p>
      </dgm:t>
    </dgm:pt>
    <dgm:pt modelId="{FB094A67-ED3A-4377-A150-E0B91DCA8EED}" type="parTrans" cxnId="{338A834C-0BCA-430F-8911-198D34A67A31}">
      <dgm:prSet/>
      <dgm:spPr/>
      <dgm:t>
        <a:bodyPr/>
        <a:lstStyle/>
        <a:p>
          <a:endParaRPr lang="es-ES"/>
        </a:p>
      </dgm:t>
    </dgm:pt>
    <dgm:pt modelId="{562390AE-404E-43A9-B998-C7A99E18CA7F}" type="sibTrans" cxnId="{338A834C-0BCA-430F-8911-198D34A67A31}">
      <dgm:prSet/>
      <dgm:spPr/>
      <dgm:t>
        <a:bodyPr/>
        <a:lstStyle/>
        <a:p>
          <a:endParaRPr lang="es-ES"/>
        </a:p>
      </dgm:t>
    </dgm:pt>
    <dgm:pt modelId="{D63C2B11-F949-47D4-9D55-E20A4DCB535F}">
      <dgm:prSet phldrT="[Texto]" custT="1"/>
      <dgm:spPr>
        <a:effectLst>
          <a:outerShdw blurRad="50800" dist="38100" dir="8100000" algn="tr" rotWithShape="0">
            <a:prstClr val="black">
              <a:alpha val="40000"/>
            </a:prstClr>
          </a:outerShdw>
        </a:effectLst>
      </dgm:spPr>
      <dgm:t>
        <a:bodyPr/>
        <a:lstStyle/>
        <a:p>
          <a:pPr algn="ctr"/>
          <a:r>
            <a:rPr lang="es-ES" sz="1600" dirty="0" smtClean="0"/>
            <a:t>Productores de algodón, joyería y petróleo.</a:t>
          </a:r>
          <a:endParaRPr lang="es-ES" sz="1600" dirty="0"/>
        </a:p>
      </dgm:t>
    </dgm:pt>
    <dgm:pt modelId="{579D0512-907C-430A-97A2-507EB71F0EA6}" type="parTrans" cxnId="{A21874B3-3D96-432A-A131-E78F45DFE21C}">
      <dgm:prSet/>
      <dgm:spPr/>
      <dgm:t>
        <a:bodyPr/>
        <a:lstStyle/>
        <a:p>
          <a:endParaRPr lang="es-ES"/>
        </a:p>
      </dgm:t>
    </dgm:pt>
    <dgm:pt modelId="{B9A1B7ED-D66E-4585-A4A8-B11ECD8A9300}" type="sibTrans" cxnId="{A21874B3-3D96-432A-A131-E78F45DFE21C}">
      <dgm:prSet custT="1"/>
      <dgm:spPr>
        <a:effectLst>
          <a:outerShdw blurRad="50800" dist="38100" dir="8100000" algn="tr" rotWithShape="0">
            <a:prstClr val="black">
              <a:alpha val="40000"/>
            </a:prstClr>
          </a:outerShdw>
        </a:effectLst>
      </dgm:spPr>
      <dgm:t>
        <a:bodyPr/>
        <a:lstStyle/>
        <a:p>
          <a:pPr algn="ctr"/>
          <a:r>
            <a:rPr lang="es-ES" sz="1600" dirty="0" smtClean="0"/>
            <a:t>Exporta:</a:t>
          </a:r>
        </a:p>
        <a:p>
          <a:pPr algn="ctr"/>
          <a:r>
            <a:rPr lang="es-ES" sz="1600" dirty="0" smtClean="0"/>
            <a:t>*Joyería</a:t>
          </a:r>
        </a:p>
        <a:p>
          <a:pPr algn="ctr"/>
          <a:r>
            <a:rPr lang="es-ES" sz="1600" dirty="0" smtClean="0"/>
            <a:t>*Petróleo y derivados</a:t>
          </a:r>
        </a:p>
        <a:p>
          <a:pPr algn="ctr"/>
          <a:r>
            <a:rPr lang="es-ES" sz="1600" dirty="0" smtClean="0"/>
            <a:t>*Maquinaria.</a:t>
          </a:r>
          <a:endParaRPr lang="es-ES" sz="1600" dirty="0"/>
        </a:p>
      </dgm:t>
    </dgm:pt>
    <dgm:pt modelId="{EF47C22B-DC9C-41E6-BBDA-B87712B31E2C}">
      <dgm:prSet phldrT="[Texto]" phldr="1"/>
      <dgm:spPr/>
      <dgm:t>
        <a:bodyPr/>
        <a:lstStyle/>
        <a:p>
          <a:endParaRPr lang="es-ES"/>
        </a:p>
      </dgm:t>
    </dgm:pt>
    <dgm:pt modelId="{5894C8C1-3C56-4199-A33E-94C2E957EF96}" type="parTrans" cxnId="{C03C4748-73AC-4387-81F0-EE7E39AD6C2B}">
      <dgm:prSet/>
      <dgm:spPr/>
      <dgm:t>
        <a:bodyPr/>
        <a:lstStyle/>
        <a:p>
          <a:endParaRPr lang="es-ES"/>
        </a:p>
      </dgm:t>
    </dgm:pt>
    <dgm:pt modelId="{94D8AB3A-61CE-41CA-8313-3179641814CA}" type="sibTrans" cxnId="{C03C4748-73AC-4387-81F0-EE7E39AD6C2B}">
      <dgm:prSet/>
      <dgm:spPr/>
      <dgm:t>
        <a:bodyPr/>
        <a:lstStyle/>
        <a:p>
          <a:endParaRPr lang="es-ES"/>
        </a:p>
      </dgm:t>
    </dgm:pt>
    <dgm:pt modelId="{C30BCBF8-7F1F-4FC3-8258-319407BD0AC4}">
      <dgm:prSet phldrT="[Texto]" custT="1"/>
      <dgm:spPr>
        <a:effectLst>
          <a:outerShdw blurRad="50800" dist="38100" dir="8100000" algn="tr" rotWithShape="0">
            <a:prstClr val="black">
              <a:alpha val="40000"/>
            </a:prstClr>
          </a:outerShdw>
        </a:effectLst>
      </dgm:spPr>
      <dgm:t>
        <a:bodyPr/>
        <a:lstStyle/>
        <a:p>
          <a:pPr algn="ctr"/>
          <a:r>
            <a:rPr lang="es-ES" sz="1600" dirty="0" smtClean="0"/>
            <a:t>Parte de esta pertenece a GAFTA</a:t>
          </a:r>
          <a:endParaRPr lang="es-ES" sz="1600" dirty="0"/>
        </a:p>
      </dgm:t>
    </dgm:pt>
    <dgm:pt modelId="{E7C1D072-1017-4932-8437-391975BB4F17}" type="parTrans" cxnId="{C4F1619F-E6D3-49B6-9772-1E43556F0D3E}">
      <dgm:prSet/>
      <dgm:spPr/>
      <dgm:t>
        <a:bodyPr/>
        <a:lstStyle/>
        <a:p>
          <a:endParaRPr lang="es-ES"/>
        </a:p>
      </dgm:t>
    </dgm:pt>
    <dgm:pt modelId="{141DE4E9-8344-4BF1-AF16-52F735401EF3}" type="sibTrans" cxnId="{C4F1619F-E6D3-49B6-9772-1E43556F0D3E}">
      <dgm:prSet custT="1"/>
      <dgm:spPr>
        <a:effectLst>
          <a:outerShdw blurRad="50800" dist="38100" dir="8100000" algn="tr" rotWithShape="0">
            <a:prstClr val="black">
              <a:alpha val="40000"/>
            </a:prstClr>
          </a:outerShdw>
        </a:effectLst>
      </dgm:spPr>
      <dgm:t>
        <a:bodyPr/>
        <a:lstStyle/>
        <a:p>
          <a:pPr algn="ctr"/>
          <a:r>
            <a:rPr lang="es-ES" sz="1400" dirty="0" smtClean="0"/>
            <a:t>Importa:</a:t>
          </a:r>
        </a:p>
        <a:p>
          <a:pPr algn="ctr"/>
          <a:r>
            <a:rPr lang="es-ES" sz="1400" dirty="0" smtClean="0"/>
            <a:t>*Equipo militar</a:t>
          </a:r>
        </a:p>
        <a:p>
          <a:pPr algn="ctr"/>
          <a:r>
            <a:rPr lang="es-ES" sz="1400" dirty="0" smtClean="0"/>
            <a:t>*Manufactura.</a:t>
          </a:r>
        </a:p>
        <a:p>
          <a:pPr algn="ctr"/>
          <a:r>
            <a:rPr lang="es-ES" sz="1400" dirty="0" smtClean="0"/>
            <a:t>*Frutas .</a:t>
          </a:r>
          <a:endParaRPr lang="es-ES" sz="1400" dirty="0"/>
        </a:p>
      </dgm:t>
    </dgm:pt>
    <dgm:pt modelId="{67D942C2-5EF2-49DC-89C4-FD4EC4BC12FA}">
      <dgm:prSet phldrT="[Texto]" phldr="1"/>
      <dgm:spPr/>
      <dgm:t>
        <a:bodyPr/>
        <a:lstStyle/>
        <a:p>
          <a:endParaRPr lang="es-ES" dirty="0"/>
        </a:p>
      </dgm:t>
    </dgm:pt>
    <dgm:pt modelId="{4312EA48-5C9B-4ADA-A996-080E6B7ADFEF}" type="parTrans" cxnId="{F0F5DB6C-5639-47DD-92B3-FF4D6FE4B8AE}">
      <dgm:prSet/>
      <dgm:spPr/>
      <dgm:t>
        <a:bodyPr/>
        <a:lstStyle/>
        <a:p>
          <a:endParaRPr lang="es-ES"/>
        </a:p>
      </dgm:t>
    </dgm:pt>
    <dgm:pt modelId="{9552036F-9FB8-4318-AFA1-5D524049E521}" type="sibTrans" cxnId="{F0F5DB6C-5639-47DD-92B3-FF4D6FE4B8AE}">
      <dgm:prSet/>
      <dgm:spPr/>
      <dgm:t>
        <a:bodyPr/>
        <a:lstStyle/>
        <a:p>
          <a:endParaRPr lang="es-ES"/>
        </a:p>
      </dgm:t>
    </dgm:pt>
    <dgm:pt modelId="{225BB2D8-424E-49B4-9B32-AFBC341D4C18}" type="pres">
      <dgm:prSet presAssocID="{A13848A0-523B-4E3D-977D-5EE682851211}" presName="Name0" presStyleCnt="0">
        <dgm:presLayoutVars>
          <dgm:chMax/>
          <dgm:chPref/>
          <dgm:dir/>
          <dgm:animLvl val="lvl"/>
        </dgm:presLayoutVars>
      </dgm:prSet>
      <dgm:spPr/>
      <dgm:t>
        <a:bodyPr/>
        <a:lstStyle/>
        <a:p>
          <a:endParaRPr lang="es-CO"/>
        </a:p>
      </dgm:t>
    </dgm:pt>
    <dgm:pt modelId="{091F6B52-3CFD-4F03-BF44-6750392649BD}" type="pres">
      <dgm:prSet presAssocID="{24499E9F-9D87-428D-93D0-57CA014CC459}" presName="composite" presStyleCnt="0"/>
      <dgm:spPr/>
    </dgm:pt>
    <dgm:pt modelId="{370FC979-D074-4BA0-A71B-307E53CB92CB}" type="pres">
      <dgm:prSet presAssocID="{24499E9F-9D87-428D-93D0-57CA014CC459}" presName="Parent1" presStyleLbl="node1" presStyleIdx="0" presStyleCnt="6">
        <dgm:presLayoutVars>
          <dgm:chMax val="1"/>
          <dgm:chPref val="1"/>
          <dgm:bulletEnabled val="1"/>
        </dgm:presLayoutVars>
      </dgm:prSet>
      <dgm:spPr/>
      <dgm:t>
        <a:bodyPr/>
        <a:lstStyle/>
        <a:p>
          <a:endParaRPr lang="es-CO"/>
        </a:p>
      </dgm:t>
    </dgm:pt>
    <dgm:pt modelId="{AED19228-C9D0-4155-BE5A-2D3A74040CC8}" type="pres">
      <dgm:prSet presAssocID="{24499E9F-9D87-428D-93D0-57CA014CC459}" presName="Childtext1" presStyleLbl="revTx" presStyleIdx="0" presStyleCnt="3">
        <dgm:presLayoutVars>
          <dgm:chMax val="0"/>
          <dgm:chPref val="0"/>
          <dgm:bulletEnabled val="1"/>
        </dgm:presLayoutVars>
      </dgm:prSet>
      <dgm:spPr/>
      <dgm:t>
        <a:bodyPr/>
        <a:lstStyle/>
        <a:p>
          <a:endParaRPr lang="es-CO"/>
        </a:p>
      </dgm:t>
    </dgm:pt>
    <dgm:pt modelId="{D31BAAE8-4492-4C48-AFEA-AFB367ADBF12}" type="pres">
      <dgm:prSet presAssocID="{24499E9F-9D87-428D-93D0-57CA014CC459}" presName="BalanceSpacing" presStyleCnt="0"/>
      <dgm:spPr/>
    </dgm:pt>
    <dgm:pt modelId="{0ABAC218-EFB5-49DB-AB03-311136E911AD}" type="pres">
      <dgm:prSet presAssocID="{24499E9F-9D87-428D-93D0-57CA014CC459}" presName="BalanceSpacing1" presStyleCnt="0"/>
      <dgm:spPr/>
    </dgm:pt>
    <dgm:pt modelId="{6319A3F7-251F-4BC8-BDDE-B3CC1B171DDB}" type="pres">
      <dgm:prSet presAssocID="{3B631739-E261-4D38-B101-0390660154B5}" presName="Accent1Text" presStyleLbl="node1" presStyleIdx="1" presStyleCnt="6"/>
      <dgm:spPr/>
      <dgm:t>
        <a:bodyPr/>
        <a:lstStyle/>
        <a:p>
          <a:endParaRPr lang="es-CO"/>
        </a:p>
      </dgm:t>
    </dgm:pt>
    <dgm:pt modelId="{56B8342F-792F-4E2A-B63F-9A2C3C919F99}" type="pres">
      <dgm:prSet presAssocID="{3B631739-E261-4D38-B101-0390660154B5}" presName="spaceBetweenRectangles" presStyleCnt="0"/>
      <dgm:spPr/>
    </dgm:pt>
    <dgm:pt modelId="{989FEDDA-1845-4956-9728-2A406381EFC9}" type="pres">
      <dgm:prSet presAssocID="{D63C2B11-F949-47D4-9D55-E20A4DCB535F}" presName="composite" presStyleCnt="0"/>
      <dgm:spPr/>
    </dgm:pt>
    <dgm:pt modelId="{C3CDAFEE-7472-4B45-AFE8-D9E4CEE89300}" type="pres">
      <dgm:prSet presAssocID="{D63C2B11-F949-47D4-9D55-E20A4DCB535F}" presName="Parent1" presStyleLbl="node1" presStyleIdx="2" presStyleCnt="6">
        <dgm:presLayoutVars>
          <dgm:chMax val="1"/>
          <dgm:chPref val="1"/>
          <dgm:bulletEnabled val="1"/>
        </dgm:presLayoutVars>
      </dgm:prSet>
      <dgm:spPr/>
      <dgm:t>
        <a:bodyPr/>
        <a:lstStyle/>
        <a:p>
          <a:endParaRPr lang="es-CO"/>
        </a:p>
      </dgm:t>
    </dgm:pt>
    <dgm:pt modelId="{1F9B7F79-1BFA-4932-B501-83E681E2DE43}" type="pres">
      <dgm:prSet presAssocID="{D63C2B11-F949-47D4-9D55-E20A4DCB535F}" presName="Childtext1" presStyleLbl="revTx" presStyleIdx="1" presStyleCnt="3">
        <dgm:presLayoutVars>
          <dgm:chMax val="0"/>
          <dgm:chPref val="0"/>
          <dgm:bulletEnabled val="1"/>
        </dgm:presLayoutVars>
      </dgm:prSet>
      <dgm:spPr/>
      <dgm:t>
        <a:bodyPr/>
        <a:lstStyle/>
        <a:p>
          <a:endParaRPr lang="es-CO"/>
        </a:p>
      </dgm:t>
    </dgm:pt>
    <dgm:pt modelId="{10785CAD-5F83-47AC-B7E3-7FB48C85A91D}" type="pres">
      <dgm:prSet presAssocID="{D63C2B11-F949-47D4-9D55-E20A4DCB535F}" presName="BalanceSpacing" presStyleCnt="0"/>
      <dgm:spPr/>
    </dgm:pt>
    <dgm:pt modelId="{90B56C13-F20F-47D5-A54F-800C64ACB2B0}" type="pres">
      <dgm:prSet presAssocID="{D63C2B11-F949-47D4-9D55-E20A4DCB535F}" presName="BalanceSpacing1" presStyleCnt="0"/>
      <dgm:spPr/>
    </dgm:pt>
    <dgm:pt modelId="{120C1517-8077-42F0-86B7-5B5FAD6D9D6A}" type="pres">
      <dgm:prSet presAssocID="{B9A1B7ED-D66E-4585-A4A8-B11ECD8A9300}" presName="Accent1Text" presStyleLbl="node1" presStyleIdx="3" presStyleCnt="6" custLinFactNeighborX="-49728" custLinFactNeighborY="83607"/>
      <dgm:spPr/>
      <dgm:t>
        <a:bodyPr/>
        <a:lstStyle/>
        <a:p>
          <a:endParaRPr lang="es-CO"/>
        </a:p>
      </dgm:t>
    </dgm:pt>
    <dgm:pt modelId="{5312E3F9-7F89-4E42-AA25-5DAD1CC25888}" type="pres">
      <dgm:prSet presAssocID="{B9A1B7ED-D66E-4585-A4A8-B11ECD8A9300}" presName="spaceBetweenRectangles" presStyleCnt="0"/>
      <dgm:spPr/>
    </dgm:pt>
    <dgm:pt modelId="{616FD9A0-BB42-4095-9B2C-237A6C795309}" type="pres">
      <dgm:prSet presAssocID="{C30BCBF8-7F1F-4FC3-8258-319407BD0AC4}" presName="composite" presStyleCnt="0"/>
      <dgm:spPr/>
    </dgm:pt>
    <dgm:pt modelId="{22FA724D-C015-4DF4-8BAF-333E8735BBD3}" type="pres">
      <dgm:prSet presAssocID="{C30BCBF8-7F1F-4FC3-8258-319407BD0AC4}" presName="Parent1" presStyleLbl="node1" presStyleIdx="4" presStyleCnt="6" custLinFactNeighborX="51727" custLinFactNeighborY="-87311">
        <dgm:presLayoutVars>
          <dgm:chMax val="1"/>
          <dgm:chPref val="1"/>
          <dgm:bulletEnabled val="1"/>
        </dgm:presLayoutVars>
      </dgm:prSet>
      <dgm:spPr/>
      <dgm:t>
        <a:bodyPr/>
        <a:lstStyle/>
        <a:p>
          <a:endParaRPr lang="es-CO"/>
        </a:p>
      </dgm:t>
    </dgm:pt>
    <dgm:pt modelId="{01E85A6F-20A4-4A75-9FA9-C0F29D622B66}" type="pres">
      <dgm:prSet presAssocID="{C30BCBF8-7F1F-4FC3-8258-319407BD0AC4}" presName="Childtext1" presStyleLbl="revTx" presStyleIdx="2" presStyleCnt="3">
        <dgm:presLayoutVars>
          <dgm:chMax val="0"/>
          <dgm:chPref val="0"/>
          <dgm:bulletEnabled val="1"/>
        </dgm:presLayoutVars>
      </dgm:prSet>
      <dgm:spPr/>
      <dgm:t>
        <a:bodyPr/>
        <a:lstStyle/>
        <a:p>
          <a:endParaRPr lang="es-CO"/>
        </a:p>
      </dgm:t>
    </dgm:pt>
    <dgm:pt modelId="{3703A032-DE49-46F6-BF72-53E76C4C3732}" type="pres">
      <dgm:prSet presAssocID="{C30BCBF8-7F1F-4FC3-8258-319407BD0AC4}" presName="BalanceSpacing" presStyleCnt="0"/>
      <dgm:spPr/>
    </dgm:pt>
    <dgm:pt modelId="{2A51F22E-4A03-4F52-A631-B51F4CA67BB5}" type="pres">
      <dgm:prSet presAssocID="{C30BCBF8-7F1F-4FC3-8258-319407BD0AC4}" presName="BalanceSpacing1" presStyleCnt="0"/>
      <dgm:spPr/>
    </dgm:pt>
    <dgm:pt modelId="{21FB4E7B-10AD-4258-8914-1A114DD5262E}" type="pres">
      <dgm:prSet presAssocID="{141DE4E9-8344-4BF1-AF16-52F735401EF3}" presName="Accent1Text" presStyleLbl="node1" presStyleIdx="5" presStyleCnt="6"/>
      <dgm:spPr/>
      <dgm:t>
        <a:bodyPr/>
        <a:lstStyle/>
        <a:p>
          <a:endParaRPr lang="es-CO"/>
        </a:p>
      </dgm:t>
    </dgm:pt>
  </dgm:ptLst>
  <dgm:cxnLst>
    <dgm:cxn modelId="{338A834C-0BCA-430F-8911-198D34A67A31}" srcId="{24499E9F-9D87-428D-93D0-57CA014CC459}" destId="{4DBD55C3-000D-4F90-860A-7209970868F5}" srcOrd="0" destOrd="0" parTransId="{FB094A67-ED3A-4377-A150-E0B91DCA8EED}" sibTransId="{562390AE-404E-43A9-B998-C7A99E18CA7F}"/>
    <dgm:cxn modelId="{3F34E03B-30E7-4690-AF35-0E2B6949DB2C}" type="presOf" srcId="{A13848A0-523B-4E3D-977D-5EE682851211}" destId="{225BB2D8-424E-49B4-9B32-AFBC341D4C18}" srcOrd="0" destOrd="0" presId="urn:microsoft.com/office/officeart/2008/layout/AlternatingHexagons"/>
    <dgm:cxn modelId="{C4F1619F-E6D3-49B6-9772-1E43556F0D3E}" srcId="{A13848A0-523B-4E3D-977D-5EE682851211}" destId="{C30BCBF8-7F1F-4FC3-8258-319407BD0AC4}" srcOrd="2" destOrd="0" parTransId="{E7C1D072-1017-4932-8437-391975BB4F17}" sibTransId="{141DE4E9-8344-4BF1-AF16-52F735401EF3}"/>
    <dgm:cxn modelId="{A81A0001-10A0-40FA-A272-EA2273BEA608}" type="presOf" srcId="{24499E9F-9D87-428D-93D0-57CA014CC459}" destId="{370FC979-D074-4BA0-A71B-307E53CB92CB}" srcOrd="0" destOrd="0" presId="urn:microsoft.com/office/officeart/2008/layout/AlternatingHexagons"/>
    <dgm:cxn modelId="{C03C4748-73AC-4387-81F0-EE7E39AD6C2B}" srcId="{D63C2B11-F949-47D4-9D55-E20A4DCB535F}" destId="{EF47C22B-DC9C-41E6-BBDA-B87712B31E2C}" srcOrd="0" destOrd="0" parTransId="{5894C8C1-3C56-4199-A33E-94C2E957EF96}" sibTransId="{94D8AB3A-61CE-41CA-8313-3179641814CA}"/>
    <dgm:cxn modelId="{02A9A416-9709-401F-8374-FB306D3DFA53}" type="presOf" srcId="{D63C2B11-F949-47D4-9D55-E20A4DCB535F}" destId="{C3CDAFEE-7472-4B45-AFE8-D9E4CEE89300}" srcOrd="0" destOrd="0" presId="urn:microsoft.com/office/officeart/2008/layout/AlternatingHexagons"/>
    <dgm:cxn modelId="{8C4C6D3F-0687-459D-BF49-84AEBF055F3A}" type="presOf" srcId="{4DBD55C3-000D-4F90-860A-7209970868F5}" destId="{AED19228-C9D0-4155-BE5A-2D3A74040CC8}" srcOrd="0" destOrd="0" presId="urn:microsoft.com/office/officeart/2008/layout/AlternatingHexagons"/>
    <dgm:cxn modelId="{31CE344D-577C-4392-BA18-E7D9BC748816}" type="presOf" srcId="{141DE4E9-8344-4BF1-AF16-52F735401EF3}" destId="{21FB4E7B-10AD-4258-8914-1A114DD5262E}" srcOrd="0" destOrd="0" presId="urn:microsoft.com/office/officeart/2008/layout/AlternatingHexagons"/>
    <dgm:cxn modelId="{F0F5DB6C-5639-47DD-92B3-FF4D6FE4B8AE}" srcId="{C30BCBF8-7F1F-4FC3-8258-319407BD0AC4}" destId="{67D942C2-5EF2-49DC-89C4-FD4EC4BC12FA}" srcOrd="0" destOrd="0" parTransId="{4312EA48-5C9B-4ADA-A996-080E6B7ADFEF}" sibTransId="{9552036F-9FB8-4318-AFA1-5D524049E521}"/>
    <dgm:cxn modelId="{D8FE96D9-0245-4BB9-85C0-962BDC70E234}" type="presOf" srcId="{3B631739-E261-4D38-B101-0390660154B5}" destId="{6319A3F7-251F-4BC8-BDDE-B3CC1B171DDB}" srcOrd="0" destOrd="0" presId="urn:microsoft.com/office/officeart/2008/layout/AlternatingHexagons"/>
    <dgm:cxn modelId="{2426DDD6-F5E4-4C5C-8B90-0ED8871AC3F2}" type="presOf" srcId="{B9A1B7ED-D66E-4585-A4A8-B11ECD8A9300}" destId="{120C1517-8077-42F0-86B7-5B5FAD6D9D6A}" srcOrd="0" destOrd="0" presId="urn:microsoft.com/office/officeart/2008/layout/AlternatingHexagons"/>
    <dgm:cxn modelId="{991B533E-5B2B-46F4-866F-968680DF31D9}" srcId="{A13848A0-523B-4E3D-977D-5EE682851211}" destId="{24499E9F-9D87-428D-93D0-57CA014CC459}" srcOrd="0" destOrd="0" parTransId="{50317364-703A-4641-82E3-D182CA9FAC02}" sibTransId="{3B631739-E261-4D38-B101-0390660154B5}"/>
    <dgm:cxn modelId="{A003AE0A-BE02-4E42-9856-A8783A0A8E8D}" type="presOf" srcId="{C30BCBF8-7F1F-4FC3-8258-319407BD0AC4}" destId="{22FA724D-C015-4DF4-8BAF-333E8735BBD3}" srcOrd="0" destOrd="0" presId="urn:microsoft.com/office/officeart/2008/layout/AlternatingHexagons"/>
    <dgm:cxn modelId="{9059657C-CB3E-4E1A-AB05-51275E9A4F33}" type="presOf" srcId="{67D942C2-5EF2-49DC-89C4-FD4EC4BC12FA}" destId="{01E85A6F-20A4-4A75-9FA9-C0F29D622B66}" srcOrd="0" destOrd="0" presId="urn:microsoft.com/office/officeart/2008/layout/AlternatingHexagons"/>
    <dgm:cxn modelId="{F842D069-6741-4808-AABD-EBE8461F3D3E}" type="presOf" srcId="{EF47C22B-DC9C-41E6-BBDA-B87712B31E2C}" destId="{1F9B7F79-1BFA-4932-B501-83E681E2DE43}" srcOrd="0" destOrd="0" presId="urn:microsoft.com/office/officeart/2008/layout/AlternatingHexagons"/>
    <dgm:cxn modelId="{A21874B3-3D96-432A-A131-E78F45DFE21C}" srcId="{A13848A0-523B-4E3D-977D-5EE682851211}" destId="{D63C2B11-F949-47D4-9D55-E20A4DCB535F}" srcOrd="1" destOrd="0" parTransId="{579D0512-907C-430A-97A2-507EB71F0EA6}" sibTransId="{B9A1B7ED-D66E-4585-A4A8-B11ECD8A9300}"/>
    <dgm:cxn modelId="{17255ADB-A868-4AE8-876F-FC0CBE7C6A44}" type="presParOf" srcId="{225BB2D8-424E-49B4-9B32-AFBC341D4C18}" destId="{091F6B52-3CFD-4F03-BF44-6750392649BD}" srcOrd="0" destOrd="0" presId="urn:microsoft.com/office/officeart/2008/layout/AlternatingHexagons"/>
    <dgm:cxn modelId="{8EAFB0E4-507A-4899-A792-7C9954C0A0D1}" type="presParOf" srcId="{091F6B52-3CFD-4F03-BF44-6750392649BD}" destId="{370FC979-D074-4BA0-A71B-307E53CB92CB}" srcOrd="0" destOrd="0" presId="urn:microsoft.com/office/officeart/2008/layout/AlternatingHexagons"/>
    <dgm:cxn modelId="{A7728776-B1C3-445E-93B7-6BF481D3D84D}" type="presParOf" srcId="{091F6B52-3CFD-4F03-BF44-6750392649BD}" destId="{AED19228-C9D0-4155-BE5A-2D3A74040CC8}" srcOrd="1" destOrd="0" presId="urn:microsoft.com/office/officeart/2008/layout/AlternatingHexagons"/>
    <dgm:cxn modelId="{75F65C4B-E79E-4CBE-98AF-A37FD7D772C2}" type="presParOf" srcId="{091F6B52-3CFD-4F03-BF44-6750392649BD}" destId="{D31BAAE8-4492-4C48-AFEA-AFB367ADBF12}" srcOrd="2" destOrd="0" presId="urn:microsoft.com/office/officeart/2008/layout/AlternatingHexagons"/>
    <dgm:cxn modelId="{A9E5B66F-D5BD-4ED0-BFF2-040C5C3481F3}" type="presParOf" srcId="{091F6B52-3CFD-4F03-BF44-6750392649BD}" destId="{0ABAC218-EFB5-49DB-AB03-311136E911AD}" srcOrd="3" destOrd="0" presId="urn:microsoft.com/office/officeart/2008/layout/AlternatingHexagons"/>
    <dgm:cxn modelId="{8B061AE1-4FF8-41EF-8579-88EE0B39C367}" type="presParOf" srcId="{091F6B52-3CFD-4F03-BF44-6750392649BD}" destId="{6319A3F7-251F-4BC8-BDDE-B3CC1B171DDB}" srcOrd="4" destOrd="0" presId="urn:microsoft.com/office/officeart/2008/layout/AlternatingHexagons"/>
    <dgm:cxn modelId="{50A53094-A7BA-4222-8F6B-A9D64552AA08}" type="presParOf" srcId="{225BB2D8-424E-49B4-9B32-AFBC341D4C18}" destId="{56B8342F-792F-4E2A-B63F-9A2C3C919F99}" srcOrd="1" destOrd="0" presId="urn:microsoft.com/office/officeart/2008/layout/AlternatingHexagons"/>
    <dgm:cxn modelId="{CD17D6BC-5E26-4B09-BDE7-A129F0612D2D}" type="presParOf" srcId="{225BB2D8-424E-49B4-9B32-AFBC341D4C18}" destId="{989FEDDA-1845-4956-9728-2A406381EFC9}" srcOrd="2" destOrd="0" presId="urn:microsoft.com/office/officeart/2008/layout/AlternatingHexagons"/>
    <dgm:cxn modelId="{E1BBA7E5-B5AB-41B9-A43C-9C90C21C54A5}" type="presParOf" srcId="{989FEDDA-1845-4956-9728-2A406381EFC9}" destId="{C3CDAFEE-7472-4B45-AFE8-D9E4CEE89300}" srcOrd="0" destOrd="0" presId="urn:microsoft.com/office/officeart/2008/layout/AlternatingHexagons"/>
    <dgm:cxn modelId="{1354E646-EFCB-4519-9410-E14CE87D90AB}" type="presParOf" srcId="{989FEDDA-1845-4956-9728-2A406381EFC9}" destId="{1F9B7F79-1BFA-4932-B501-83E681E2DE43}" srcOrd="1" destOrd="0" presId="urn:microsoft.com/office/officeart/2008/layout/AlternatingHexagons"/>
    <dgm:cxn modelId="{ABD93208-59B3-487A-9821-16828126D60B}" type="presParOf" srcId="{989FEDDA-1845-4956-9728-2A406381EFC9}" destId="{10785CAD-5F83-47AC-B7E3-7FB48C85A91D}" srcOrd="2" destOrd="0" presId="urn:microsoft.com/office/officeart/2008/layout/AlternatingHexagons"/>
    <dgm:cxn modelId="{C17BDC6D-F9C3-495F-A316-3445ACFB0021}" type="presParOf" srcId="{989FEDDA-1845-4956-9728-2A406381EFC9}" destId="{90B56C13-F20F-47D5-A54F-800C64ACB2B0}" srcOrd="3" destOrd="0" presId="urn:microsoft.com/office/officeart/2008/layout/AlternatingHexagons"/>
    <dgm:cxn modelId="{E3953A20-EA32-4A37-B769-E0878656D73A}" type="presParOf" srcId="{989FEDDA-1845-4956-9728-2A406381EFC9}" destId="{120C1517-8077-42F0-86B7-5B5FAD6D9D6A}" srcOrd="4" destOrd="0" presId="urn:microsoft.com/office/officeart/2008/layout/AlternatingHexagons"/>
    <dgm:cxn modelId="{1B141C86-4EE4-43E5-8EBA-CA2DA663620C}" type="presParOf" srcId="{225BB2D8-424E-49B4-9B32-AFBC341D4C18}" destId="{5312E3F9-7F89-4E42-AA25-5DAD1CC25888}" srcOrd="3" destOrd="0" presId="urn:microsoft.com/office/officeart/2008/layout/AlternatingHexagons"/>
    <dgm:cxn modelId="{F865CE06-9FA9-44CA-8777-8CBB919FB6FE}" type="presParOf" srcId="{225BB2D8-424E-49B4-9B32-AFBC341D4C18}" destId="{616FD9A0-BB42-4095-9B2C-237A6C795309}" srcOrd="4" destOrd="0" presId="urn:microsoft.com/office/officeart/2008/layout/AlternatingHexagons"/>
    <dgm:cxn modelId="{D0B04334-433C-4896-9CDE-88A6B786B704}" type="presParOf" srcId="{616FD9A0-BB42-4095-9B2C-237A6C795309}" destId="{22FA724D-C015-4DF4-8BAF-333E8735BBD3}" srcOrd="0" destOrd="0" presId="urn:microsoft.com/office/officeart/2008/layout/AlternatingHexagons"/>
    <dgm:cxn modelId="{3BF7D464-4386-4AC6-94E0-935DCC4813C8}" type="presParOf" srcId="{616FD9A0-BB42-4095-9B2C-237A6C795309}" destId="{01E85A6F-20A4-4A75-9FA9-C0F29D622B66}" srcOrd="1" destOrd="0" presId="urn:microsoft.com/office/officeart/2008/layout/AlternatingHexagons"/>
    <dgm:cxn modelId="{A6831C22-EEF5-4B87-8AB9-F926F2F1E8FD}" type="presParOf" srcId="{616FD9A0-BB42-4095-9B2C-237A6C795309}" destId="{3703A032-DE49-46F6-BF72-53E76C4C3732}" srcOrd="2" destOrd="0" presId="urn:microsoft.com/office/officeart/2008/layout/AlternatingHexagons"/>
    <dgm:cxn modelId="{3A8AE127-C3D3-4E19-BE7F-9548023F1845}" type="presParOf" srcId="{616FD9A0-BB42-4095-9B2C-237A6C795309}" destId="{2A51F22E-4A03-4F52-A631-B51F4CA67BB5}" srcOrd="3" destOrd="0" presId="urn:microsoft.com/office/officeart/2008/layout/AlternatingHexagons"/>
    <dgm:cxn modelId="{1EB61496-BCF7-425F-88A6-DEA216FC9FAB}" type="presParOf" srcId="{616FD9A0-BB42-4095-9B2C-237A6C795309}" destId="{21FB4E7B-10AD-4258-8914-1A114DD5262E}"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13848A0-523B-4E3D-977D-5EE68285121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24499E9F-9D87-428D-93D0-57CA014CC459}">
      <dgm:prSet phldrT="[Texto]" custT="1"/>
      <dgm:spPr>
        <a:effectLst>
          <a:outerShdw blurRad="50800" dist="38100" dir="8100000" algn="tr" rotWithShape="0">
            <a:prstClr val="black">
              <a:alpha val="40000"/>
            </a:prstClr>
          </a:outerShdw>
        </a:effectLst>
      </dgm:spPr>
      <dgm:t>
        <a:bodyPr/>
        <a:lstStyle/>
        <a:p>
          <a:r>
            <a:rPr lang="es-ES" sz="1800" dirty="0" smtClean="0"/>
            <a:t>‘‘Tigres’’ ‘‘Pequeños dragones’’</a:t>
          </a:r>
          <a:endParaRPr lang="es-ES" sz="1800" dirty="0"/>
        </a:p>
      </dgm:t>
    </dgm:pt>
    <dgm:pt modelId="{50317364-703A-4641-82E3-D182CA9FAC02}" type="parTrans" cxnId="{991B533E-5B2B-46F4-866F-968680DF31D9}">
      <dgm:prSet/>
      <dgm:spPr/>
      <dgm:t>
        <a:bodyPr/>
        <a:lstStyle/>
        <a:p>
          <a:endParaRPr lang="es-ES"/>
        </a:p>
      </dgm:t>
    </dgm:pt>
    <dgm:pt modelId="{3B631739-E261-4D38-B101-0390660154B5}" type="sibTrans" cxnId="{991B533E-5B2B-46F4-866F-968680DF31D9}">
      <dgm:prSet custT="1"/>
      <dgm:spPr>
        <a:effectLst>
          <a:outerShdw blurRad="50800" dist="38100" dir="8100000" algn="tr" rotWithShape="0">
            <a:prstClr val="black">
              <a:alpha val="40000"/>
            </a:prstClr>
          </a:outerShdw>
        </a:effectLst>
      </dgm:spPr>
      <dgm:t>
        <a:bodyPr/>
        <a:lstStyle/>
        <a:p>
          <a:r>
            <a:rPr lang="es-ES" sz="2000" smtClean="0"/>
            <a:t>Milagro económico          </a:t>
          </a:r>
          <a:endParaRPr lang="es-ES" sz="2000" dirty="0"/>
        </a:p>
      </dgm:t>
    </dgm:pt>
    <dgm:pt modelId="{D63C2B11-F949-47D4-9D55-E20A4DCB535F}">
      <dgm:prSet phldrT="[Texto]" custT="1"/>
      <dgm:spPr>
        <a:effectLst>
          <a:outerShdw blurRad="50800" dist="38100" dir="8100000" algn="tr" rotWithShape="0">
            <a:prstClr val="black">
              <a:alpha val="40000"/>
            </a:prstClr>
          </a:outerShdw>
        </a:effectLst>
      </dgm:spPr>
      <dgm:t>
        <a:bodyPr/>
        <a:lstStyle/>
        <a:p>
          <a:r>
            <a:rPr lang="es-CO" sz="1600" dirty="0" smtClean="0"/>
            <a:t>Crecimiento del comercio intra-asiático</a:t>
          </a:r>
          <a:r>
            <a:rPr lang="es-ES" sz="1600" dirty="0" smtClean="0"/>
            <a:t>.</a:t>
          </a:r>
          <a:endParaRPr lang="es-ES" sz="1600" dirty="0"/>
        </a:p>
      </dgm:t>
    </dgm:pt>
    <dgm:pt modelId="{579D0512-907C-430A-97A2-507EB71F0EA6}" type="parTrans" cxnId="{A21874B3-3D96-432A-A131-E78F45DFE21C}">
      <dgm:prSet/>
      <dgm:spPr/>
      <dgm:t>
        <a:bodyPr/>
        <a:lstStyle/>
        <a:p>
          <a:endParaRPr lang="es-ES"/>
        </a:p>
      </dgm:t>
    </dgm:pt>
    <dgm:pt modelId="{B9A1B7ED-D66E-4585-A4A8-B11ECD8A9300}" type="sibTrans" cxnId="{A21874B3-3D96-432A-A131-E78F45DFE21C}">
      <dgm:prSet custT="1"/>
      <dgm:spPr>
        <a:effectLst>
          <a:outerShdw blurRad="50800" dist="38100" dir="8100000" algn="tr" rotWithShape="0">
            <a:prstClr val="black">
              <a:alpha val="40000"/>
            </a:prstClr>
          </a:outerShdw>
        </a:effectLst>
      </dgm:spPr>
      <dgm:t>
        <a:bodyPr/>
        <a:lstStyle/>
        <a:p>
          <a:pPr algn="ctr"/>
          <a:r>
            <a:rPr lang="es-CO" sz="1500" dirty="0" smtClean="0"/>
            <a:t>Reservas de divisas extranjeras por valor de 75000 millones de dólares</a:t>
          </a:r>
          <a:endParaRPr lang="es-ES" sz="1500" dirty="0"/>
        </a:p>
      </dgm:t>
    </dgm:pt>
    <dgm:pt modelId="{C30BCBF8-7F1F-4FC3-8258-319407BD0AC4}">
      <dgm:prSet phldrT="[Texto]" custT="1"/>
      <dgm:spPr>
        <a:effectLst>
          <a:outerShdw blurRad="50800" dist="38100" dir="8100000" algn="tr" rotWithShape="0">
            <a:prstClr val="black">
              <a:alpha val="40000"/>
            </a:prstClr>
          </a:outerShdw>
        </a:effectLst>
      </dgm:spPr>
      <dgm:t>
        <a:bodyPr/>
        <a:lstStyle/>
        <a:p>
          <a:pPr algn="ctr"/>
          <a:r>
            <a:rPr lang="es-CO" sz="1400" b="0" dirty="0" smtClean="0"/>
            <a:t>Hong Kong: A partir de 1977 se convirtió en una Región Administrativa Especial</a:t>
          </a:r>
          <a:endParaRPr lang="es-ES" sz="1400" b="0" dirty="0"/>
        </a:p>
      </dgm:t>
    </dgm:pt>
    <dgm:pt modelId="{E7C1D072-1017-4932-8437-391975BB4F17}" type="parTrans" cxnId="{C4F1619F-E6D3-49B6-9772-1E43556F0D3E}">
      <dgm:prSet/>
      <dgm:spPr/>
      <dgm:t>
        <a:bodyPr/>
        <a:lstStyle/>
        <a:p>
          <a:endParaRPr lang="es-ES"/>
        </a:p>
      </dgm:t>
    </dgm:pt>
    <dgm:pt modelId="{141DE4E9-8344-4BF1-AF16-52F735401EF3}" type="sibTrans" cxnId="{C4F1619F-E6D3-49B6-9772-1E43556F0D3E}">
      <dgm:prSet custT="1"/>
      <dgm:spPr>
        <a:effectLst>
          <a:outerShdw blurRad="50800" dist="38100" dir="8100000" algn="tr" rotWithShape="0">
            <a:prstClr val="black">
              <a:alpha val="40000"/>
            </a:prstClr>
          </a:outerShdw>
        </a:effectLst>
      </dgm:spPr>
      <dgm:t>
        <a:bodyPr/>
        <a:lstStyle/>
        <a:p>
          <a:pPr algn="ctr"/>
          <a:r>
            <a:rPr lang="es-CO" sz="1400" dirty="0" smtClean="0"/>
            <a:t>Diversas piezas del rompecabezas chino = Científicos, ingenieros y ejecutivos </a:t>
          </a:r>
          <a:endParaRPr lang="es-ES" sz="1400" dirty="0"/>
        </a:p>
      </dgm:t>
    </dgm:pt>
    <dgm:pt modelId="{225BB2D8-424E-49B4-9B32-AFBC341D4C18}" type="pres">
      <dgm:prSet presAssocID="{A13848A0-523B-4E3D-977D-5EE682851211}" presName="Name0" presStyleCnt="0">
        <dgm:presLayoutVars>
          <dgm:chMax/>
          <dgm:chPref/>
          <dgm:dir/>
          <dgm:animLvl val="lvl"/>
        </dgm:presLayoutVars>
      </dgm:prSet>
      <dgm:spPr/>
      <dgm:t>
        <a:bodyPr/>
        <a:lstStyle/>
        <a:p>
          <a:endParaRPr lang="es-CO"/>
        </a:p>
      </dgm:t>
    </dgm:pt>
    <dgm:pt modelId="{091F6B52-3CFD-4F03-BF44-6750392649BD}" type="pres">
      <dgm:prSet presAssocID="{24499E9F-9D87-428D-93D0-57CA014CC459}" presName="composite" presStyleCnt="0"/>
      <dgm:spPr/>
    </dgm:pt>
    <dgm:pt modelId="{370FC979-D074-4BA0-A71B-307E53CB92CB}" type="pres">
      <dgm:prSet presAssocID="{24499E9F-9D87-428D-93D0-57CA014CC459}" presName="Parent1" presStyleLbl="node1" presStyleIdx="0" presStyleCnt="6">
        <dgm:presLayoutVars>
          <dgm:chMax val="1"/>
          <dgm:chPref val="1"/>
          <dgm:bulletEnabled val="1"/>
        </dgm:presLayoutVars>
      </dgm:prSet>
      <dgm:spPr/>
      <dgm:t>
        <a:bodyPr/>
        <a:lstStyle/>
        <a:p>
          <a:endParaRPr lang="es-CO"/>
        </a:p>
      </dgm:t>
    </dgm:pt>
    <dgm:pt modelId="{AED19228-C9D0-4155-BE5A-2D3A74040CC8}" type="pres">
      <dgm:prSet presAssocID="{24499E9F-9D87-428D-93D0-57CA014CC459}" presName="Childtext1" presStyleLbl="revTx" presStyleIdx="0" presStyleCnt="3">
        <dgm:presLayoutVars>
          <dgm:chMax val="0"/>
          <dgm:chPref val="0"/>
          <dgm:bulletEnabled val="1"/>
        </dgm:presLayoutVars>
      </dgm:prSet>
      <dgm:spPr/>
      <dgm:t>
        <a:bodyPr/>
        <a:lstStyle/>
        <a:p>
          <a:endParaRPr lang="es-CO"/>
        </a:p>
      </dgm:t>
    </dgm:pt>
    <dgm:pt modelId="{D31BAAE8-4492-4C48-AFEA-AFB367ADBF12}" type="pres">
      <dgm:prSet presAssocID="{24499E9F-9D87-428D-93D0-57CA014CC459}" presName="BalanceSpacing" presStyleCnt="0"/>
      <dgm:spPr/>
    </dgm:pt>
    <dgm:pt modelId="{0ABAC218-EFB5-49DB-AB03-311136E911AD}" type="pres">
      <dgm:prSet presAssocID="{24499E9F-9D87-428D-93D0-57CA014CC459}" presName="BalanceSpacing1" presStyleCnt="0"/>
      <dgm:spPr/>
    </dgm:pt>
    <dgm:pt modelId="{6319A3F7-251F-4BC8-BDDE-B3CC1B171DDB}" type="pres">
      <dgm:prSet presAssocID="{3B631739-E261-4D38-B101-0390660154B5}" presName="Accent1Text" presStyleLbl="node1" presStyleIdx="1" presStyleCnt="6"/>
      <dgm:spPr/>
      <dgm:t>
        <a:bodyPr/>
        <a:lstStyle/>
        <a:p>
          <a:endParaRPr lang="es-CO"/>
        </a:p>
      </dgm:t>
    </dgm:pt>
    <dgm:pt modelId="{56B8342F-792F-4E2A-B63F-9A2C3C919F99}" type="pres">
      <dgm:prSet presAssocID="{3B631739-E261-4D38-B101-0390660154B5}" presName="spaceBetweenRectangles" presStyleCnt="0"/>
      <dgm:spPr/>
    </dgm:pt>
    <dgm:pt modelId="{989FEDDA-1845-4956-9728-2A406381EFC9}" type="pres">
      <dgm:prSet presAssocID="{D63C2B11-F949-47D4-9D55-E20A4DCB535F}" presName="composite" presStyleCnt="0"/>
      <dgm:spPr/>
    </dgm:pt>
    <dgm:pt modelId="{C3CDAFEE-7472-4B45-AFE8-D9E4CEE89300}" type="pres">
      <dgm:prSet presAssocID="{D63C2B11-F949-47D4-9D55-E20A4DCB535F}" presName="Parent1" presStyleLbl="node1" presStyleIdx="2" presStyleCnt="6">
        <dgm:presLayoutVars>
          <dgm:chMax val="1"/>
          <dgm:chPref val="1"/>
          <dgm:bulletEnabled val="1"/>
        </dgm:presLayoutVars>
      </dgm:prSet>
      <dgm:spPr/>
      <dgm:t>
        <a:bodyPr/>
        <a:lstStyle/>
        <a:p>
          <a:endParaRPr lang="es-CO"/>
        </a:p>
      </dgm:t>
    </dgm:pt>
    <dgm:pt modelId="{1F9B7F79-1BFA-4932-B501-83E681E2DE43}" type="pres">
      <dgm:prSet presAssocID="{D63C2B11-F949-47D4-9D55-E20A4DCB535F}" presName="Childtext1" presStyleLbl="revTx" presStyleIdx="1" presStyleCnt="3">
        <dgm:presLayoutVars>
          <dgm:chMax val="0"/>
          <dgm:chPref val="0"/>
          <dgm:bulletEnabled val="1"/>
        </dgm:presLayoutVars>
      </dgm:prSet>
      <dgm:spPr/>
      <dgm:t>
        <a:bodyPr/>
        <a:lstStyle/>
        <a:p>
          <a:endParaRPr lang="es-CO"/>
        </a:p>
      </dgm:t>
    </dgm:pt>
    <dgm:pt modelId="{10785CAD-5F83-47AC-B7E3-7FB48C85A91D}" type="pres">
      <dgm:prSet presAssocID="{D63C2B11-F949-47D4-9D55-E20A4DCB535F}" presName="BalanceSpacing" presStyleCnt="0"/>
      <dgm:spPr/>
    </dgm:pt>
    <dgm:pt modelId="{90B56C13-F20F-47D5-A54F-800C64ACB2B0}" type="pres">
      <dgm:prSet presAssocID="{D63C2B11-F949-47D4-9D55-E20A4DCB535F}" presName="BalanceSpacing1" presStyleCnt="0"/>
      <dgm:spPr/>
    </dgm:pt>
    <dgm:pt modelId="{120C1517-8077-42F0-86B7-5B5FAD6D9D6A}" type="pres">
      <dgm:prSet presAssocID="{B9A1B7ED-D66E-4585-A4A8-B11ECD8A9300}" presName="Accent1Text" presStyleLbl="node1" presStyleIdx="3" presStyleCnt="6" custLinFactNeighborX="-49728" custLinFactNeighborY="83607"/>
      <dgm:spPr/>
      <dgm:t>
        <a:bodyPr/>
        <a:lstStyle/>
        <a:p>
          <a:endParaRPr lang="es-CO"/>
        </a:p>
      </dgm:t>
    </dgm:pt>
    <dgm:pt modelId="{5312E3F9-7F89-4E42-AA25-5DAD1CC25888}" type="pres">
      <dgm:prSet presAssocID="{B9A1B7ED-D66E-4585-A4A8-B11ECD8A9300}" presName="spaceBetweenRectangles" presStyleCnt="0"/>
      <dgm:spPr/>
    </dgm:pt>
    <dgm:pt modelId="{616FD9A0-BB42-4095-9B2C-237A6C795309}" type="pres">
      <dgm:prSet presAssocID="{C30BCBF8-7F1F-4FC3-8258-319407BD0AC4}" presName="composite" presStyleCnt="0"/>
      <dgm:spPr/>
    </dgm:pt>
    <dgm:pt modelId="{22FA724D-C015-4DF4-8BAF-333E8735BBD3}" type="pres">
      <dgm:prSet presAssocID="{C30BCBF8-7F1F-4FC3-8258-319407BD0AC4}" presName="Parent1" presStyleLbl="node1" presStyleIdx="4" presStyleCnt="6" custLinFactNeighborX="51727" custLinFactNeighborY="-87311">
        <dgm:presLayoutVars>
          <dgm:chMax val="1"/>
          <dgm:chPref val="1"/>
          <dgm:bulletEnabled val="1"/>
        </dgm:presLayoutVars>
      </dgm:prSet>
      <dgm:spPr/>
      <dgm:t>
        <a:bodyPr/>
        <a:lstStyle/>
        <a:p>
          <a:endParaRPr lang="es-CO"/>
        </a:p>
      </dgm:t>
    </dgm:pt>
    <dgm:pt modelId="{01E85A6F-20A4-4A75-9FA9-C0F29D622B66}" type="pres">
      <dgm:prSet presAssocID="{C30BCBF8-7F1F-4FC3-8258-319407BD0AC4}" presName="Childtext1" presStyleLbl="revTx" presStyleIdx="2" presStyleCnt="3">
        <dgm:presLayoutVars>
          <dgm:chMax val="0"/>
          <dgm:chPref val="0"/>
          <dgm:bulletEnabled val="1"/>
        </dgm:presLayoutVars>
      </dgm:prSet>
      <dgm:spPr/>
      <dgm:t>
        <a:bodyPr/>
        <a:lstStyle/>
        <a:p>
          <a:endParaRPr lang="es-CO"/>
        </a:p>
      </dgm:t>
    </dgm:pt>
    <dgm:pt modelId="{3703A032-DE49-46F6-BF72-53E76C4C3732}" type="pres">
      <dgm:prSet presAssocID="{C30BCBF8-7F1F-4FC3-8258-319407BD0AC4}" presName="BalanceSpacing" presStyleCnt="0"/>
      <dgm:spPr/>
    </dgm:pt>
    <dgm:pt modelId="{2A51F22E-4A03-4F52-A631-B51F4CA67BB5}" type="pres">
      <dgm:prSet presAssocID="{C30BCBF8-7F1F-4FC3-8258-319407BD0AC4}" presName="BalanceSpacing1" presStyleCnt="0"/>
      <dgm:spPr/>
    </dgm:pt>
    <dgm:pt modelId="{21FB4E7B-10AD-4258-8914-1A114DD5262E}" type="pres">
      <dgm:prSet presAssocID="{141DE4E9-8344-4BF1-AF16-52F735401EF3}" presName="Accent1Text" presStyleLbl="node1" presStyleIdx="5" presStyleCnt="6"/>
      <dgm:spPr/>
      <dgm:t>
        <a:bodyPr/>
        <a:lstStyle/>
        <a:p>
          <a:endParaRPr lang="es-CO"/>
        </a:p>
      </dgm:t>
    </dgm:pt>
  </dgm:ptLst>
  <dgm:cxnLst>
    <dgm:cxn modelId="{C4F1619F-E6D3-49B6-9772-1E43556F0D3E}" srcId="{A13848A0-523B-4E3D-977D-5EE682851211}" destId="{C30BCBF8-7F1F-4FC3-8258-319407BD0AC4}" srcOrd="2" destOrd="0" parTransId="{E7C1D072-1017-4932-8437-391975BB4F17}" sibTransId="{141DE4E9-8344-4BF1-AF16-52F735401EF3}"/>
    <dgm:cxn modelId="{DFE7AF65-6644-40E8-8B2B-442F5159FA8A}" type="presOf" srcId="{B9A1B7ED-D66E-4585-A4A8-B11ECD8A9300}" destId="{120C1517-8077-42F0-86B7-5B5FAD6D9D6A}" srcOrd="0" destOrd="0" presId="urn:microsoft.com/office/officeart/2008/layout/AlternatingHexagons"/>
    <dgm:cxn modelId="{40F9C65F-E3E4-443F-B5AF-6F32929ADA76}" type="presOf" srcId="{141DE4E9-8344-4BF1-AF16-52F735401EF3}" destId="{21FB4E7B-10AD-4258-8914-1A114DD5262E}" srcOrd="0" destOrd="0" presId="urn:microsoft.com/office/officeart/2008/layout/AlternatingHexagons"/>
    <dgm:cxn modelId="{9C10A771-26BD-44E6-8FD0-EA4CE395AEAA}" type="presOf" srcId="{A13848A0-523B-4E3D-977D-5EE682851211}" destId="{225BB2D8-424E-49B4-9B32-AFBC341D4C18}" srcOrd="0" destOrd="0" presId="urn:microsoft.com/office/officeart/2008/layout/AlternatingHexagons"/>
    <dgm:cxn modelId="{29B9E618-D9AE-4F82-A50E-0C680F8D855C}" type="presOf" srcId="{C30BCBF8-7F1F-4FC3-8258-319407BD0AC4}" destId="{22FA724D-C015-4DF4-8BAF-333E8735BBD3}" srcOrd="0" destOrd="0" presId="urn:microsoft.com/office/officeart/2008/layout/AlternatingHexagons"/>
    <dgm:cxn modelId="{A6CB6D44-C3F6-4837-98B2-E21A91047649}" type="presOf" srcId="{3B631739-E261-4D38-B101-0390660154B5}" destId="{6319A3F7-251F-4BC8-BDDE-B3CC1B171DDB}" srcOrd="0" destOrd="0" presId="urn:microsoft.com/office/officeart/2008/layout/AlternatingHexagons"/>
    <dgm:cxn modelId="{991B533E-5B2B-46F4-866F-968680DF31D9}" srcId="{A13848A0-523B-4E3D-977D-5EE682851211}" destId="{24499E9F-9D87-428D-93D0-57CA014CC459}" srcOrd="0" destOrd="0" parTransId="{50317364-703A-4641-82E3-D182CA9FAC02}" sibTransId="{3B631739-E261-4D38-B101-0390660154B5}"/>
    <dgm:cxn modelId="{29658B69-18AD-4718-B00F-1CBAA9FFC9B0}" type="presOf" srcId="{24499E9F-9D87-428D-93D0-57CA014CC459}" destId="{370FC979-D074-4BA0-A71B-307E53CB92CB}" srcOrd="0" destOrd="0" presId="urn:microsoft.com/office/officeart/2008/layout/AlternatingHexagons"/>
    <dgm:cxn modelId="{292A30CE-70BA-44D3-9F28-3B66D005D5E3}" type="presOf" srcId="{D63C2B11-F949-47D4-9D55-E20A4DCB535F}" destId="{C3CDAFEE-7472-4B45-AFE8-D9E4CEE89300}" srcOrd="0" destOrd="0" presId="urn:microsoft.com/office/officeart/2008/layout/AlternatingHexagons"/>
    <dgm:cxn modelId="{A21874B3-3D96-432A-A131-E78F45DFE21C}" srcId="{A13848A0-523B-4E3D-977D-5EE682851211}" destId="{D63C2B11-F949-47D4-9D55-E20A4DCB535F}" srcOrd="1" destOrd="0" parTransId="{579D0512-907C-430A-97A2-507EB71F0EA6}" sibTransId="{B9A1B7ED-D66E-4585-A4A8-B11ECD8A9300}"/>
    <dgm:cxn modelId="{F4ECC57A-277E-4402-8E70-1529271B3649}" type="presParOf" srcId="{225BB2D8-424E-49B4-9B32-AFBC341D4C18}" destId="{091F6B52-3CFD-4F03-BF44-6750392649BD}" srcOrd="0" destOrd="0" presId="urn:microsoft.com/office/officeart/2008/layout/AlternatingHexagons"/>
    <dgm:cxn modelId="{5419F410-27DB-4EE3-A375-9FC6FBEF45C3}" type="presParOf" srcId="{091F6B52-3CFD-4F03-BF44-6750392649BD}" destId="{370FC979-D074-4BA0-A71B-307E53CB92CB}" srcOrd="0" destOrd="0" presId="urn:microsoft.com/office/officeart/2008/layout/AlternatingHexagons"/>
    <dgm:cxn modelId="{617263CC-215D-44D4-BC88-85F2982FBB51}" type="presParOf" srcId="{091F6B52-3CFD-4F03-BF44-6750392649BD}" destId="{AED19228-C9D0-4155-BE5A-2D3A74040CC8}" srcOrd="1" destOrd="0" presId="urn:microsoft.com/office/officeart/2008/layout/AlternatingHexagons"/>
    <dgm:cxn modelId="{5EA046E1-9573-45D6-A192-FA5F33D03338}" type="presParOf" srcId="{091F6B52-3CFD-4F03-BF44-6750392649BD}" destId="{D31BAAE8-4492-4C48-AFEA-AFB367ADBF12}" srcOrd="2" destOrd="0" presId="urn:microsoft.com/office/officeart/2008/layout/AlternatingHexagons"/>
    <dgm:cxn modelId="{D021E559-2A6F-4493-9369-3551D3392DAF}" type="presParOf" srcId="{091F6B52-3CFD-4F03-BF44-6750392649BD}" destId="{0ABAC218-EFB5-49DB-AB03-311136E911AD}" srcOrd="3" destOrd="0" presId="urn:microsoft.com/office/officeart/2008/layout/AlternatingHexagons"/>
    <dgm:cxn modelId="{D03F10D2-3BEF-4FD7-A16F-AB5FE5015C9D}" type="presParOf" srcId="{091F6B52-3CFD-4F03-BF44-6750392649BD}" destId="{6319A3F7-251F-4BC8-BDDE-B3CC1B171DDB}" srcOrd="4" destOrd="0" presId="urn:microsoft.com/office/officeart/2008/layout/AlternatingHexagons"/>
    <dgm:cxn modelId="{52F0ADB6-3123-4ACB-9F69-FF80185D12DF}" type="presParOf" srcId="{225BB2D8-424E-49B4-9B32-AFBC341D4C18}" destId="{56B8342F-792F-4E2A-B63F-9A2C3C919F99}" srcOrd="1" destOrd="0" presId="urn:microsoft.com/office/officeart/2008/layout/AlternatingHexagons"/>
    <dgm:cxn modelId="{ABAD1CC5-8BF5-4F3A-A468-C8A11AD65849}" type="presParOf" srcId="{225BB2D8-424E-49B4-9B32-AFBC341D4C18}" destId="{989FEDDA-1845-4956-9728-2A406381EFC9}" srcOrd="2" destOrd="0" presId="urn:microsoft.com/office/officeart/2008/layout/AlternatingHexagons"/>
    <dgm:cxn modelId="{7108F9DF-EC4B-4510-B4FE-A893BF5963C1}" type="presParOf" srcId="{989FEDDA-1845-4956-9728-2A406381EFC9}" destId="{C3CDAFEE-7472-4B45-AFE8-D9E4CEE89300}" srcOrd="0" destOrd="0" presId="urn:microsoft.com/office/officeart/2008/layout/AlternatingHexagons"/>
    <dgm:cxn modelId="{B3840D68-2256-4B1B-9292-70FF0C0134CA}" type="presParOf" srcId="{989FEDDA-1845-4956-9728-2A406381EFC9}" destId="{1F9B7F79-1BFA-4932-B501-83E681E2DE43}" srcOrd="1" destOrd="0" presId="urn:microsoft.com/office/officeart/2008/layout/AlternatingHexagons"/>
    <dgm:cxn modelId="{CBDB9718-F2E0-4D3F-A903-D43B8FD0E37A}" type="presParOf" srcId="{989FEDDA-1845-4956-9728-2A406381EFC9}" destId="{10785CAD-5F83-47AC-B7E3-7FB48C85A91D}" srcOrd="2" destOrd="0" presId="urn:microsoft.com/office/officeart/2008/layout/AlternatingHexagons"/>
    <dgm:cxn modelId="{B482737D-09EF-45DB-85B5-B82598F457BE}" type="presParOf" srcId="{989FEDDA-1845-4956-9728-2A406381EFC9}" destId="{90B56C13-F20F-47D5-A54F-800C64ACB2B0}" srcOrd="3" destOrd="0" presId="urn:microsoft.com/office/officeart/2008/layout/AlternatingHexagons"/>
    <dgm:cxn modelId="{D3182535-DF66-4A23-A482-4D654278A3E7}" type="presParOf" srcId="{989FEDDA-1845-4956-9728-2A406381EFC9}" destId="{120C1517-8077-42F0-86B7-5B5FAD6D9D6A}" srcOrd="4" destOrd="0" presId="urn:microsoft.com/office/officeart/2008/layout/AlternatingHexagons"/>
    <dgm:cxn modelId="{7EBCB077-F61F-40E1-BAC9-B8719D895A70}" type="presParOf" srcId="{225BB2D8-424E-49B4-9B32-AFBC341D4C18}" destId="{5312E3F9-7F89-4E42-AA25-5DAD1CC25888}" srcOrd="3" destOrd="0" presId="urn:microsoft.com/office/officeart/2008/layout/AlternatingHexagons"/>
    <dgm:cxn modelId="{D0F92097-66B4-4350-AB85-19FA283B536F}" type="presParOf" srcId="{225BB2D8-424E-49B4-9B32-AFBC341D4C18}" destId="{616FD9A0-BB42-4095-9B2C-237A6C795309}" srcOrd="4" destOrd="0" presId="urn:microsoft.com/office/officeart/2008/layout/AlternatingHexagons"/>
    <dgm:cxn modelId="{D9B73353-9B6B-4E2B-A801-4F922D2F2200}" type="presParOf" srcId="{616FD9A0-BB42-4095-9B2C-237A6C795309}" destId="{22FA724D-C015-4DF4-8BAF-333E8735BBD3}" srcOrd="0" destOrd="0" presId="urn:microsoft.com/office/officeart/2008/layout/AlternatingHexagons"/>
    <dgm:cxn modelId="{17299E67-7106-42B5-8BDC-1DB69C8CD393}" type="presParOf" srcId="{616FD9A0-BB42-4095-9B2C-237A6C795309}" destId="{01E85A6F-20A4-4A75-9FA9-C0F29D622B66}" srcOrd="1" destOrd="0" presId="urn:microsoft.com/office/officeart/2008/layout/AlternatingHexagons"/>
    <dgm:cxn modelId="{79168D8D-06D1-4345-B507-693855C8D366}" type="presParOf" srcId="{616FD9A0-BB42-4095-9B2C-237A6C795309}" destId="{3703A032-DE49-46F6-BF72-53E76C4C3732}" srcOrd="2" destOrd="0" presId="urn:microsoft.com/office/officeart/2008/layout/AlternatingHexagons"/>
    <dgm:cxn modelId="{B1F332C7-AE38-4047-9C43-E690CBD0DE45}" type="presParOf" srcId="{616FD9A0-BB42-4095-9B2C-237A6C795309}" destId="{2A51F22E-4A03-4F52-A631-B51F4CA67BB5}" srcOrd="3" destOrd="0" presId="urn:microsoft.com/office/officeart/2008/layout/AlternatingHexagons"/>
    <dgm:cxn modelId="{15941C21-6376-4340-B820-DFA6C5791C64}" type="presParOf" srcId="{616FD9A0-BB42-4095-9B2C-237A6C795309}" destId="{21FB4E7B-10AD-4258-8914-1A114DD5262E}"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B02DCB-571E-4159-BB8A-E3FC9B6FF17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817E276E-8FDF-424F-B3E4-8DD652DD3A0C}">
      <dgm:prSet phldrT="[Texto]"/>
      <dgm:spPr/>
      <dgm:t>
        <a:bodyPr/>
        <a:lstStyle/>
        <a:p>
          <a:r>
            <a:rPr lang="es-ES" dirty="0" smtClean="0">
              <a:solidFill>
                <a:srgbClr val="000000"/>
              </a:solidFill>
            </a:rPr>
            <a:t>El año nuevo chino y otras fiestas tradicionales son momentos de alegría y celebraciones.</a:t>
          </a:r>
          <a:endParaRPr lang="es-ES" dirty="0">
            <a:solidFill>
              <a:srgbClr val="000000"/>
            </a:solidFill>
          </a:endParaRPr>
        </a:p>
      </dgm:t>
    </dgm:pt>
    <dgm:pt modelId="{29D8C9F2-CC40-4B77-A901-8C7A6A143D66}" type="sibTrans" cxnId="{C33F7A13-72B3-4B50-ADBF-70534BC07AAB}">
      <dgm:prSet/>
      <dgm:spPr/>
      <dgm:t>
        <a:bodyPr/>
        <a:lstStyle/>
        <a:p>
          <a:endParaRPr lang="es-ES"/>
        </a:p>
      </dgm:t>
    </dgm:pt>
    <dgm:pt modelId="{40834A85-5993-4DFD-922D-6BBD7872538F}" type="parTrans" cxnId="{C33F7A13-72B3-4B50-ADBF-70534BC07AAB}">
      <dgm:prSet/>
      <dgm:spPr/>
      <dgm:t>
        <a:bodyPr/>
        <a:lstStyle/>
        <a:p>
          <a:endParaRPr lang="es-ES"/>
        </a:p>
      </dgm:t>
    </dgm:pt>
    <dgm:pt modelId="{3192EAB1-CD03-4058-AE30-5A35B8C0111A}">
      <dgm:prSet phldrT="[Texto]" custT="1"/>
      <dgm:spPr/>
      <dgm:t>
        <a:bodyPr/>
        <a:lstStyle/>
        <a:p>
          <a:r>
            <a:rPr lang="es-ES" sz="1500" dirty="0" smtClean="0">
              <a:solidFill>
                <a:srgbClr val="000000"/>
              </a:solidFill>
            </a:rPr>
            <a:t>Idiomas: chino </a:t>
          </a:r>
          <a:r>
            <a:rPr lang="es-ES" sz="1500" dirty="0" err="1" smtClean="0">
              <a:solidFill>
                <a:srgbClr val="000000"/>
              </a:solidFill>
            </a:rPr>
            <a:t>mandarin</a:t>
          </a:r>
          <a:r>
            <a:rPr lang="es-ES" sz="1500" dirty="0" smtClean="0">
              <a:solidFill>
                <a:srgbClr val="000000"/>
              </a:solidFill>
            </a:rPr>
            <a:t>, coreano, mongol, </a:t>
          </a:r>
          <a:r>
            <a:rPr lang="es-ES" sz="1500" dirty="0" err="1" smtClean="0">
              <a:solidFill>
                <a:srgbClr val="000000"/>
              </a:solidFill>
            </a:rPr>
            <a:t>japones</a:t>
          </a:r>
          <a:endParaRPr lang="es-ES" sz="1500" dirty="0" smtClean="0">
            <a:solidFill>
              <a:srgbClr val="000000"/>
            </a:solidFill>
          </a:endParaRPr>
        </a:p>
      </dgm:t>
    </dgm:pt>
    <dgm:pt modelId="{6BA0BC69-60DF-482E-86C7-FBE0C4D2B7D2}" type="sibTrans" cxnId="{6546322B-1A21-4CB7-B006-231347133355}">
      <dgm:prSet/>
      <dgm:spPr/>
      <dgm:t>
        <a:bodyPr/>
        <a:lstStyle/>
        <a:p>
          <a:endParaRPr lang="es-ES"/>
        </a:p>
      </dgm:t>
    </dgm:pt>
    <dgm:pt modelId="{0AACD99D-1E6A-413A-86CF-86B6DA7A8B0C}" type="parTrans" cxnId="{6546322B-1A21-4CB7-B006-231347133355}">
      <dgm:prSet/>
      <dgm:spPr/>
      <dgm:t>
        <a:bodyPr/>
        <a:lstStyle/>
        <a:p>
          <a:endParaRPr lang="es-ES"/>
        </a:p>
      </dgm:t>
    </dgm:pt>
    <dgm:pt modelId="{463E55F4-971B-4FB4-A4C0-5AB2DA96265D}">
      <dgm:prSet phldrT="[Texto]"/>
      <dgm:spPr/>
      <dgm:t>
        <a:bodyPr/>
        <a:lstStyle/>
        <a:p>
          <a:r>
            <a:rPr lang="es-ES" dirty="0" smtClean="0">
              <a:solidFill>
                <a:srgbClr val="000000"/>
              </a:solidFill>
            </a:rPr>
            <a:t>Religiones: budismo, taoísmo, confucionismo, </a:t>
          </a:r>
          <a:r>
            <a:rPr lang="es-ES" dirty="0" err="1" smtClean="0">
              <a:solidFill>
                <a:srgbClr val="000000"/>
              </a:solidFill>
            </a:rPr>
            <a:t>religion</a:t>
          </a:r>
          <a:r>
            <a:rPr lang="es-ES" dirty="0" smtClean="0">
              <a:solidFill>
                <a:srgbClr val="000000"/>
              </a:solidFill>
            </a:rPr>
            <a:t> tradicional china.</a:t>
          </a:r>
          <a:endParaRPr lang="es-ES" dirty="0">
            <a:solidFill>
              <a:srgbClr val="000000"/>
            </a:solidFill>
          </a:endParaRPr>
        </a:p>
      </dgm:t>
    </dgm:pt>
    <dgm:pt modelId="{508FA99A-0E3D-47B1-A500-F08CA07C9CEA}" type="sibTrans" cxnId="{D6A76E95-8435-4AE9-A209-1F9F0081804F}">
      <dgm:prSet/>
      <dgm:spPr/>
      <dgm:t>
        <a:bodyPr/>
        <a:lstStyle/>
        <a:p>
          <a:endParaRPr lang="es-ES"/>
        </a:p>
      </dgm:t>
    </dgm:pt>
    <dgm:pt modelId="{D25A79D3-A238-44CE-ADF3-65F38BF7446E}" type="parTrans" cxnId="{D6A76E95-8435-4AE9-A209-1F9F0081804F}">
      <dgm:prSet/>
      <dgm:spPr/>
      <dgm:t>
        <a:bodyPr/>
        <a:lstStyle/>
        <a:p>
          <a:endParaRPr lang="es-ES"/>
        </a:p>
      </dgm:t>
    </dgm:pt>
    <dgm:pt modelId="{7DF1DBBD-40DB-4A6E-B46D-657C6AC22522}" type="pres">
      <dgm:prSet presAssocID="{09B02DCB-571E-4159-BB8A-E3FC9B6FF17C}" presName="Name0" presStyleCnt="0">
        <dgm:presLayoutVars>
          <dgm:dir/>
          <dgm:resizeHandles val="exact"/>
        </dgm:presLayoutVars>
      </dgm:prSet>
      <dgm:spPr/>
      <dgm:t>
        <a:bodyPr/>
        <a:lstStyle/>
        <a:p>
          <a:endParaRPr lang="es-CO"/>
        </a:p>
      </dgm:t>
    </dgm:pt>
    <dgm:pt modelId="{4D257F54-09B2-46E6-A27F-EFFE3104ADDE}" type="pres">
      <dgm:prSet presAssocID="{463E55F4-971B-4FB4-A4C0-5AB2DA96265D}" presName="compNode" presStyleCnt="0"/>
      <dgm:spPr/>
    </dgm:pt>
    <dgm:pt modelId="{294811F2-3225-408F-BFBB-FEEC5F4CBC39}" type="pres">
      <dgm:prSet presAssocID="{463E55F4-971B-4FB4-A4C0-5AB2DA96265D}" presName="pictRect" presStyleLbl="node1" presStyleIdx="0" presStyleCnt="3" custScaleX="98379" custScaleY="135230" custLinFactNeighborX="-1307" custLinFactNeighborY="-2527"/>
      <dgm:spPr>
        <a:blipFill rotWithShape="1">
          <a:blip xmlns:r="http://schemas.openxmlformats.org/officeDocument/2006/relationships" r:embed="rId1"/>
          <a:stretch>
            <a:fillRect/>
          </a:stretch>
        </a:blipFill>
        <a:effectLst>
          <a:outerShdw blurRad="50800" dist="38100" dir="8100000" algn="tr" rotWithShape="0">
            <a:prstClr val="black">
              <a:alpha val="40000"/>
            </a:prstClr>
          </a:outerShdw>
        </a:effectLst>
      </dgm:spPr>
      <dgm:t>
        <a:bodyPr/>
        <a:lstStyle/>
        <a:p>
          <a:endParaRPr lang="es-CO"/>
        </a:p>
      </dgm:t>
    </dgm:pt>
    <dgm:pt modelId="{996D1C61-A888-4EF2-ADD7-235379853579}" type="pres">
      <dgm:prSet presAssocID="{463E55F4-971B-4FB4-A4C0-5AB2DA96265D}" presName="textRect" presStyleLbl="revTx" presStyleIdx="0" presStyleCnt="3" custLinFactNeighborX="253" custLinFactNeighborY="35297">
        <dgm:presLayoutVars>
          <dgm:bulletEnabled val="1"/>
        </dgm:presLayoutVars>
      </dgm:prSet>
      <dgm:spPr/>
      <dgm:t>
        <a:bodyPr/>
        <a:lstStyle/>
        <a:p>
          <a:endParaRPr lang="es-CO"/>
        </a:p>
      </dgm:t>
    </dgm:pt>
    <dgm:pt modelId="{F0BBE916-5305-4DD6-8510-6D6EB1687654}" type="pres">
      <dgm:prSet presAssocID="{508FA99A-0E3D-47B1-A500-F08CA07C9CEA}" presName="sibTrans" presStyleLbl="sibTrans2D1" presStyleIdx="0" presStyleCnt="0"/>
      <dgm:spPr/>
      <dgm:t>
        <a:bodyPr/>
        <a:lstStyle/>
        <a:p>
          <a:endParaRPr lang="es-CO"/>
        </a:p>
      </dgm:t>
    </dgm:pt>
    <dgm:pt modelId="{2578E4E9-7AB4-485A-825B-97158F6BF542}" type="pres">
      <dgm:prSet presAssocID="{3192EAB1-CD03-4058-AE30-5A35B8C0111A}" presName="compNode" presStyleCnt="0"/>
      <dgm:spPr/>
    </dgm:pt>
    <dgm:pt modelId="{91B37E31-723E-4C8C-8D82-EDFEF75B469D}" type="pres">
      <dgm:prSet presAssocID="{3192EAB1-CD03-4058-AE30-5A35B8C0111A}" presName="pictRect" presStyleLbl="node1" presStyleIdx="1" presStyleCnt="3" custLinFactNeighborY="12366"/>
      <dgm:spPr>
        <a:blipFill rotWithShape="1">
          <a:blip xmlns:r="http://schemas.openxmlformats.org/officeDocument/2006/relationships" r:embed="rId2"/>
          <a:stretch>
            <a:fillRect/>
          </a:stretch>
        </a:blipFill>
        <a:effectLst>
          <a:outerShdw blurRad="50800" dist="38100" dir="8100000" algn="tr" rotWithShape="0">
            <a:prstClr val="black">
              <a:alpha val="40000"/>
            </a:prstClr>
          </a:outerShdw>
        </a:effectLst>
      </dgm:spPr>
      <dgm:t>
        <a:bodyPr/>
        <a:lstStyle/>
        <a:p>
          <a:endParaRPr lang="es-CO"/>
        </a:p>
      </dgm:t>
    </dgm:pt>
    <dgm:pt modelId="{64AC7806-BBBE-4F8A-B8F3-9866396A0734}" type="pres">
      <dgm:prSet presAssocID="{3192EAB1-CD03-4058-AE30-5A35B8C0111A}" presName="textRect" presStyleLbl="revTx" presStyleIdx="1" presStyleCnt="3" custScaleX="103949" custScaleY="147343" custLinFactNeighborX="-4135" custLinFactNeighborY="77540">
        <dgm:presLayoutVars>
          <dgm:bulletEnabled val="1"/>
        </dgm:presLayoutVars>
      </dgm:prSet>
      <dgm:spPr/>
      <dgm:t>
        <a:bodyPr/>
        <a:lstStyle/>
        <a:p>
          <a:endParaRPr lang="es-CO"/>
        </a:p>
      </dgm:t>
    </dgm:pt>
    <dgm:pt modelId="{6F61AA4B-A6AA-42C4-9C20-57EA59D3E374}" type="pres">
      <dgm:prSet presAssocID="{6BA0BC69-60DF-482E-86C7-FBE0C4D2B7D2}" presName="sibTrans" presStyleLbl="sibTrans2D1" presStyleIdx="0" presStyleCnt="0"/>
      <dgm:spPr/>
      <dgm:t>
        <a:bodyPr/>
        <a:lstStyle/>
        <a:p>
          <a:endParaRPr lang="es-CO"/>
        </a:p>
      </dgm:t>
    </dgm:pt>
    <dgm:pt modelId="{103C3539-BBA5-4322-B062-9C7D0671DE2D}" type="pres">
      <dgm:prSet presAssocID="{817E276E-8FDF-424F-B3E4-8DD652DD3A0C}" presName="compNode" presStyleCnt="0"/>
      <dgm:spPr/>
    </dgm:pt>
    <dgm:pt modelId="{C156C051-DAC9-475F-A2BF-5B0E9FEF91F4}" type="pres">
      <dgm:prSet presAssocID="{817E276E-8FDF-424F-B3E4-8DD652DD3A0C}" presName="pictRect" presStyleLbl="node1" presStyleIdx="2" presStyleCnt="3" custLinFactNeighborY="7780"/>
      <dgm:spPr>
        <a:blipFill rotWithShape="1">
          <a:blip xmlns:r="http://schemas.openxmlformats.org/officeDocument/2006/relationships" r:embed="rId3"/>
          <a:stretch>
            <a:fillRect/>
          </a:stretch>
        </a:blipFill>
        <a:effectLst>
          <a:outerShdw blurRad="50800" dist="38100" dir="8100000" algn="tr" rotWithShape="0">
            <a:prstClr val="black">
              <a:alpha val="40000"/>
            </a:prstClr>
          </a:outerShdw>
        </a:effectLst>
      </dgm:spPr>
      <dgm:t>
        <a:bodyPr/>
        <a:lstStyle/>
        <a:p>
          <a:endParaRPr lang="es-CO"/>
        </a:p>
      </dgm:t>
    </dgm:pt>
    <dgm:pt modelId="{C5313F07-0B11-418E-9820-186424A0C416}" type="pres">
      <dgm:prSet presAssocID="{817E276E-8FDF-424F-B3E4-8DD652DD3A0C}" presName="textRect" presStyleLbl="revTx" presStyleIdx="2" presStyleCnt="3" custLinFactNeighborY="35663">
        <dgm:presLayoutVars>
          <dgm:bulletEnabled val="1"/>
        </dgm:presLayoutVars>
      </dgm:prSet>
      <dgm:spPr/>
      <dgm:t>
        <a:bodyPr/>
        <a:lstStyle/>
        <a:p>
          <a:endParaRPr lang="es-CO"/>
        </a:p>
      </dgm:t>
    </dgm:pt>
  </dgm:ptLst>
  <dgm:cxnLst>
    <dgm:cxn modelId="{D6A76E95-8435-4AE9-A209-1F9F0081804F}" srcId="{09B02DCB-571E-4159-BB8A-E3FC9B6FF17C}" destId="{463E55F4-971B-4FB4-A4C0-5AB2DA96265D}" srcOrd="0" destOrd="0" parTransId="{D25A79D3-A238-44CE-ADF3-65F38BF7446E}" sibTransId="{508FA99A-0E3D-47B1-A500-F08CA07C9CEA}"/>
    <dgm:cxn modelId="{D5D443DE-A426-4BC5-809D-D88A8663E349}" type="presOf" srcId="{6BA0BC69-60DF-482E-86C7-FBE0C4D2B7D2}" destId="{6F61AA4B-A6AA-42C4-9C20-57EA59D3E374}" srcOrd="0" destOrd="0" presId="urn:microsoft.com/office/officeart/2005/8/layout/pList1"/>
    <dgm:cxn modelId="{5B2F22E5-9DAF-4E45-BF25-F800B271D1E8}" type="presOf" srcId="{3192EAB1-CD03-4058-AE30-5A35B8C0111A}" destId="{64AC7806-BBBE-4F8A-B8F3-9866396A0734}" srcOrd="0" destOrd="0" presId="urn:microsoft.com/office/officeart/2005/8/layout/pList1"/>
    <dgm:cxn modelId="{B5A691E0-93C9-4BB2-A9E7-3A6E00B4144B}" type="presOf" srcId="{463E55F4-971B-4FB4-A4C0-5AB2DA96265D}" destId="{996D1C61-A888-4EF2-ADD7-235379853579}" srcOrd="0" destOrd="0" presId="urn:microsoft.com/office/officeart/2005/8/layout/pList1"/>
    <dgm:cxn modelId="{C33F7A13-72B3-4B50-ADBF-70534BC07AAB}" srcId="{09B02DCB-571E-4159-BB8A-E3FC9B6FF17C}" destId="{817E276E-8FDF-424F-B3E4-8DD652DD3A0C}" srcOrd="2" destOrd="0" parTransId="{40834A85-5993-4DFD-922D-6BBD7872538F}" sibTransId="{29D8C9F2-CC40-4B77-A901-8C7A6A143D66}"/>
    <dgm:cxn modelId="{6546322B-1A21-4CB7-B006-231347133355}" srcId="{09B02DCB-571E-4159-BB8A-E3FC9B6FF17C}" destId="{3192EAB1-CD03-4058-AE30-5A35B8C0111A}" srcOrd="1" destOrd="0" parTransId="{0AACD99D-1E6A-413A-86CF-86B6DA7A8B0C}" sibTransId="{6BA0BC69-60DF-482E-86C7-FBE0C4D2B7D2}"/>
    <dgm:cxn modelId="{B2D85DB2-B0D9-4622-AF32-9EE2C014F218}" type="presOf" srcId="{817E276E-8FDF-424F-B3E4-8DD652DD3A0C}" destId="{C5313F07-0B11-418E-9820-186424A0C416}" srcOrd="0" destOrd="0" presId="urn:microsoft.com/office/officeart/2005/8/layout/pList1"/>
    <dgm:cxn modelId="{665A20D2-CF65-4893-AA80-2124504EAF4D}" type="presOf" srcId="{09B02DCB-571E-4159-BB8A-E3FC9B6FF17C}" destId="{7DF1DBBD-40DB-4A6E-B46D-657C6AC22522}" srcOrd="0" destOrd="0" presId="urn:microsoft.com/office/officeart/2005/8/layout/pList1"/>
    <dgm:cxn modelId="{4487C687-BA11-42D3-ABCD-CE308A94F9AD}" type="presOf" srcId="{508FA99A-0E3D-47B1-A500-F08CA07C9CEA}" destId="{F0BBE916-5305-4DD6-8510-6D6EB1687654}" srcOrd="0" destOrd="0" presId="urn:microsoft.com/office/officeart/2005/8/layout/pList1"/>
    <dgm:cxn modelId="{593C1718-6E7E-459C-9700-1C3190DE51D3}" type="presParOf" srcId="{7DF1DBBD-40DB-4A6E-B46D-657C6AC22522}" destId="{4D257F54-09B2-46E6-A27F-EFFE3104ADDE}" srcOrd="0" destOrd="0" presId="urn:microsoft.com/office/officeart/2005/8/layout/pList1"/>
    <dgm:cxn modelId="{B8533DE5-0495-460C-80D8-C87163352EA0}" type="presParOf" srcId="{4D257F54-09B2-46E6-A27F-EFFE3104ADDE}" destId="{294811F2-3225-408F-BFBB-FEEC5F4CBC39}" srcOrd="0" destOrd="0" presId="urn:microsoft.com/office/officeart/2005/8/layout/pList1"/>
    <dgm:cxn modelId="{5F5FD393-05F8-4AC8-98C6-17C0EE1FF234}" type="presParOf" srcId="{4D257F54-09B2-46E6-A27F-EFFE3104ADDE}" destId="{996D1C61-A888-4EF2-ADD7-235379853579}" srcOrd="1" destOrd="0" presId="urn:microsoft.com/office/officeart/2005/8/layout/pList1"/>
    <dgm:cxn modelId="{731633F4-4C12-480A-A800-0C179BE35BDE}" type="presParOf" srcId="{7DF1DBBD-40DB-4A6E-B46D-657C6AC22522}" destId="{F0BBE916-5305-4DD6-8510-6D6EB1687654}" srcOrd="1" destOrd="0" presId="urn:microsoft.com/office/officeart/2005/8/layout/pList1"/>
    <dgm:cxn modelId="{CD7CAC19-661D-4A26-96CD-B7ACA007CDFE}" type="presParOf" srcId="{7DF1DBBD-40DB-4A6E-B46D-657C6AC22522}" destId="{2578E4E9-7AB4-485A-825B-97158F6BF542}" srcOrd="2" destOrd="0" presId="urn:microsoft.com/office/officeart/2005/8/layout/pList1"/>
    <dgm:cxn modelId="{CA8DE7E0-E6EA-4116-8FD2-A472F1383380}" type="presParOf" srcId="{2578E4E9-7AB4-485A-825B-97158F6BF542}" destId="{91B37E31-723E-4C8C-8D82-EDFEF75B469D}" srcOrd="0" destOrd="0" presId="urn:microsoft.com/office/officeart/2005/8/layout/pList1"/>
    <dgm:cxn modelId="{34CBD313-1723-478B-A673-F4328AF89F12}" type="presParOf" srcId="{2578E4E9-7AB4-485A-825B-97158F6BF542}" destId="{64AC7806-BBBE-4F8A-B8F3-9866396A0734}" srcOrd="1" destOrd="0" presId="urn:microsoft.com/office/officeart/2005/8/layout/pList1"/>
    <dgm:cxn modelId="{7DD4F71B-F752-4C53-B9D4-4E19131F8E60}" type="presParOf" srcId="{7DF1DBBD-40DB-4A6E-B46D-657C6AC22522}" destId="{6F61AA4B-A6AA-42C4-9C20-57EA59D3E374}" srcOrd="3" destOrd="0" presId="urn:microsoft.com/office/officeart/2005/8/layout/pList1"/>
    <dgm:cxn modelId="{0507E245-CDA3-4E01-9263-55FBB76C3756}" type="presParOf" srcId="{7DF1DBBD-40DB-4A6E-B46D-657C6AC22522}" destId="{103C3539-BBA5-4322-B062-9C7D0671DE2D}" srcOrd="4" destOrd="0" presId="urn:microsoft.com/office/officeart/2005/8/layout/pList1"/>
    <dgm:cxn modelId="{4EC5438C-9852-4C5A-A306-46368195A8F5}" type="presParOf" srcId="{103C3539-BBA5-4322-B062-9C7D0671DE2D}" destId="{C156C051-DAC9-475F-A2BF-5B0E9FEF91F4}" srcOrd="0" destOrd="0" presId="urn:microsoft.com/office/officeart/2005/8/layout/pList1"/>
    <dgm:cxn modelId="{70E493D8-785E-49EC-86EB-7C01526FA220}" type="presParOf" srcId="{103C3539-BBA5-4322-B062-9C7D0671DE2D}" destId="{C5313F07-0B11-418E-9820-186424A0C416}"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02DCB-571E-4159-BB8A-E3FC9B6FF17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463E55F4-971B-4FB4-A4C0-5AB2DA96265D}">
      <dgm:prSet phldrT="[Texto]" custT="1"/>
      <dgm:spPr/>
      <dgm:t>
        <a:bodyPr/>
        <a:lstStyle/>
        <a:p>
          <a:r>
            <a:rPr lang="es-ES" sz="1300" dirty="0" smtClean="0">
              <a:solidFill>
                <a:srgbClr val="000000"/>
              </a:solidFill>
              <a:latin typeface="Corbel (Cuerpo)"/>
            </a:rPr>
            <a:t>RELIGIONES JUDIA E</a:t>
          </a:r>
          <a:r>
            <a:rPr lang="es-ES" sz="1300" dirty="0" smtClean="0">
              <a:latin typeface="Corbel (Cuerpo)"/>
            </a:rPr>
            <a:t>. </a:t>
          </a:r>
          <a:r>
            <a:rPr lang="es-ES" sz="1300" dirty="0" smtClean="0">
              <a:solidFill>
                <a:srgbClr val="000000"/>
              </a:solidFill>
              <a:latin typeface="Corbel (Cuerpo)"/>
            </a:rPr>
            <a:t>ISLAMICA</a:t>
          </a:r>
          <a:endParaRPr lang="es-ES" sz="1300" dirty="0">
            <a:solidFill>
              <a:srgbClr val="000000"/>
            </a:solidFill>
            <a:latin typeface="Corbel (Cuerpo)"/>
          </a:endParaRPr>
        </a:p>
      </dgm:t>
    </dgm:pt>
    <dgm:pt modelId="{D25A79D3-A238-44CE-ADF3-65F38BF7446E}" type="parTrans" cxnId="{D6A76E95-8435-4AE9-A209-1F9F0081804F}">
      <dgm:prSet/>
      <dgm:spPr/>
      <dgm:t>
        <a:bodyPr/>
        <a:lstStyle/>
        <a:p>
          <a:endParaRPr lang="es-ES"/>
        </a:p>
      </dgm:t>
    </dgm:pt>
    <dgm:pt modelId="{508FA99A-0E3D-47B1-A500-F08CA07C9CEA}" type="sibTrans" cxnId="{D6A76E95-8435-4AE9-A209-1F9F0081804F}">
      <dgm:prSet/>
      <dgm:spPr/>
      <dgm:t>
        <a:bodyPr/>
        <a:lstStyle/>
        <a:p>
          <a:endParaRPr lang="es-ES"/>
        </a:p>
      </dgm:t>
    </dgm:pt>
    <dgm:pt modelId="{3192EAB1-CD03-4058-AE30-5A35B8C0111A}">
      <dgm:prSet phldrT="[Texto]" custT="1"/>
      <dgm:spPr/>
      <dgm:t>
        <a:bodyPr/>
        <a:lstStyle/>
        <a:p>
          <a:r>
            <a:rPr lang="es-ES" sz="1300" dirty="0" smtClean="0">
              <a:solidFill>
                <a:srgbClr val="000000"/>
              </a:solidFill>
              <a:latin typeface="Corbel (Cuerpo)"/>
            </a:rPr>
            <a:t>IDIOMAS: ARABE , HEBREO Y KURDO</a:t>
          </a:r>
        </a:p>
      </dgm:t>
    </dgm:pt>
    <dgm:pt modelId="{0AACD99D-1E6A-413A-86CF-86B6DA7A8B0C}" type="parTrans" cxnId="{6546322B-1A21-4CB7-B006-231347133355}">
      <dgm:prSet/>
      <dgm:spPr/>
      <dgm:t>
        <a:bodyPr/>
        <a:lstStyle/>
        <a:p>
          <a:endParaRPr lang="es-ES"/>
        </a:p>
      </dgm:t>
    </dgm:pt>
    <dgm:pt modelId="{6BA0BC69-60DF-482E-86C7-FBE0C4D2B7D2}" type="sibTrans" cxnId="{6546322B-1A21-4CB7-B006-231347133355}">
      <dgm:prSet/>
      <dgm:spPr/>
      <dgm:t>
        <a:bodyPr/>
        <a:lstStyle/>
        <a:p>
          <a:endParaRPr lang="es-ES"/>
        </a:p>
      </dgm:t>
    </dgm:pt>
    <dgm:pt modelId="{D00A40B1-FA55-415D-856B-643C4DD65899}">
      <dgm:prSet phldrT="[Texto]" custT="1"/>
      <dgm:spPr/>
      <dgm:t>
        <a:bodyPr/>
        <a:lstStyle/>
        <a:p>
          <a:r>
            <a:rPr lang="es-ES" sz="1300" dirty="0" smtClean="0">
              <a:solidFill>
                <a:srgbClr val="000000"/>
              </a:solidFill>
              <a:latin typeface="Corbel (Cuerpo)"/>
            </a:rPr>
            <a:t>LUGARES SAGRADOS: JERUSALÉN Y LA MECA:</a:t>
          </a:r>
          <a:endParaRPr lang="es-ES" sz="1300" dirty="0">
            <a:solidFill>
              <a:srgbClr val="000000"/>
            </a:solidFill>
            <a:latin typeface="Corbel (Cuerpo)"/>
          </a:endParaRPr>
        </a:p>
      </dgm:t>
    </dgm:pt>
    <dgm:pt modelId="{682555F5-331E-44D6-970A-B3F0CFCA9278}" type="parTrans" cxnId="{D1894500-904D-4EE7-80CB-D16307488AB6}">
      <dgm:prSet/>
      <dgm:spPr/>
      <dgm:t>
        <a:bodyPr/>
        <a:lstStyle/>
        <a:p>
          <a:endParaRPr lang="es-ES"/>
        </a:p>
      </dgm:t>
    </dgm:pt>
    <dgm:pt modelId="{4E0DB945-428B-4DF2-A25A-8FE2871BB5FA}" type="sibTrans" cxnId="{D1894500-904D-4EE7-80CB-D16307488AB6}">
      <dgm:prSet/>
      <dgm:spPr/>
      <dgm:t>
        <a:bodyPr/>
        <a:lstStyle/>
        <a:p>
          <a:endParaRPr lang="es-ES"/>
        </a:p>
      </dgm:t>
    </dgm:pt>
    <dgm:pt modelId="{817E276E-8FDF-424F-B3E4-8DD652DD3A0C}">
      <dgm:prSet phldrT="[Texto]" custT="1"/>
      <dgm:spPr/>
      <dgm:t>
        <a:bodyPr/>
        <a:lstStyle/>
        <a:p>
          <a:r>
            <a:rPr lang="es-ES" sz="1300" dirty="0" smtClean="0">
              <a:solidFill>
                <a:srgbClr val="000000"/>
              </a:solidFill>
              <a:latin typeface="Corbel (Cuerpo)"/>
            </a:rPr>
            <a:t> CON ESFUERZO SE LOGRA TODO Y PARA LOS DEMÁS.</a:t>
          </a:r>
          <a:endParaRPr lang="es-ES" sz="1300" dirty="0">
            <a:solidFill>
              <a:srgbClr val="000000"/>
            </a:solidFill>
            <a:latin typeface="Corbel (Cuerpo)"/>
          </a:endParaRPr>
        </a:p>
      </dgm:t>
    </dgm:pt>
    <dgm:pt modelId="{40834A85-5993-4DFD-922D-6BBD7872538F}" type="parTrans" cxnId="{C33F7A13-72B3-4B50-ADBF-70534BC07AAB}">
      <dgm:prSet/>
      <dgm:spPr/>
      <dgm:t>
        <a:bodyPr/>
        <a:lstStyle/>
        <a:p>
          <a:endParaRPr lang="es-ES"/>
        </a:p>
      </dgm:t>
    </dgm:pt>
    <dgm:pt modelId="{29D8C9F2-CC40-4B77-A901-8C7A6A143D66}" type="sibTrans" cxnId="{C33F7A13-72B3-4B50-ADBF-70534BC07AAB}">
      <dgm:prSet/>
      <dgm:spPr/>
      <dgm:t>
        <a:bodyPr/>
        <a:lstStyle/>
        <a:p>
          <a:endParaRPr lang="es-ES"/>
        </a:p>
      </dgm:t>
    </dgm:pt>
    <dgm:pt modelId="{5E874D10-9B14-4147-B906-171174DC2F12}">
      <dgm:prSet phldrT="[Texto]" custT="1"/>
      <dgm:spPr/>
      <dgm:t>
        <a:bodyPr/>
        <a:lstStyle/>
        <a:p>
          <a:r>
            <a:rPr lang="es-ES" sz="1300" dirty="0" smtClean="0">
              <a:solidFill>
                <a:srgbClr val="000000"/>
              </a:solidFill>
              <a:latin typeface="Corbel (Cuerpo)"/>
            </a:rPr>
            <a:t>ES MEJOR APROVECHAR EL DIA TRABAJANDO QUE PERDIÉNDOLO</a:t>
          </a:r>
          <a:endParaRPr lang="es-ES" sz="1300" dirty="0">
            <a:solidFill>
              <a:srgbClr val="000000"/>
            </a:solidFill>
            <a:latin typeface="Corbel (Cuerpo)"/>
          </a:endParaRPr>
        </a:p>
      </dgm:t>
    </dgm:pt>
    <dgm:pt modelId="{F9A4494C-9184-4ACA-BABC-D8FF57F65AF5}" type="parTrans" cxnId="{1E514253-80EB-4D45-97E0-7BA4F2FAAA3D}">
      <dgm:prSet/>
      <dgm:spPr/>
      <dgm:t>
        <a:bodyPr/>
        <a:lstStyle/>
        <a:p>
          <a:endParaRPr lang="es-CO"/>
        </a:p>
      </dgm:t>
    </dgm:pt>
    <dgm:pt modelId="{0A4DFA4C-F319-462A-AE1F-C734972C9797}" type="sibTrans" cxnId="{1E514253-80EB-4D45-97E0-7BA4F2FAAA3D}">
      <dgm:prSet/>
      <dgm:spPr/>
      <dgm:t>
        <a:bodyPr/>
        <a:lstStyle/>
        <a:p>
          <a:endParaRPr lang="es-CO"/>
        </a:p>
      </dgm:t>
    </dgm:pt>
    <dgm:pt modelId="{7DF1DBBD-40DB-4A6E-B46D-657C6AC22522}" type="pres">
      <dgm:prSet presAssocID="{09B02DCB-571E-4159-BB8A-E3FC9B6FF17C}" presName="Name0" presStyleCnt="0">
        <dgm:presLayoutVars>
          <dgm:dir/>
          <dgm:resizeHandles val="exact"/>
        </dgm:presLayoutVars>
      </dgm:prSet>
      <dgm:spPr/>
      <dgm:t>
        <a:bodyPr/>
        <a:lstStyle/>
        <a:p>
          <a:endParaRPr lang="es-CO"/>
        </a:p>
      </dgm:t>
    </dgm:pt>
    <dgm:pt modelId="{4D257F54-09B2-46E6-A27F-EFFE3104ADDE}" type="pres">
      <dgm:prSet presAssocID="{463E55F4-971B-4FB4-A4C0-5AB2DA96265D}" presName="compNode" presStyleCnt="0"/>
      <dgm:spPr/>
    </dgm:pt>
    <dgm:pt modelId="{294811F2-3225-408F-BFBB-FEEC5F4CBC39}" type="pres">
      <dgm:prSet presAssocID="{463E55F4-971B-4FB4-A4C0-5AB2DA96265D}" presName="pictRect" presStyleLbl="node1" presStyleIdx="0" presStyleCnt="5" custLinFactNeighborX="-1307" custLinFactNeighborY="-2527"/>
      <dgm:spPr>
        <a:blipFill rotWithShape="1">
          <a:blip xmlns:r="http://schemas.openxmlformats.org/officeDocument/2006/relationships" r:embed="rId1"/>
          <a:stretch>
            <a:fillRect/>
          </a:stretch>
        </a:blipFill>
        <a:effectLst>
          <a:outerShdw blurRad="50800" dist="38100" dir="8100000" algn="tr" rotWithShape="0">
            <a:prstClr val="black">
              <a:alpha val="40000"/>
            </a:prstClr>
          </a:outerShdw>
        </a:effectLst>
      </dgm:spPr>
      <dgm:t>
        <a:bodyPr/>
        <a:lstStyle/>
        <a:p>
          <a:endParaRPr lang="es-CO"/>
        </a:p>
      </dgm:t>
    </dgm:pt>
    <dgm:pt modelId="{996D1C61-A888-4EF2-ADD7-235379853579}" type="pres">
      <dgm:prSet presAssocID="{463E55F4-971B-4FB4-A4C0-5AB2DA96265D}" presName="textRect" presStyleLbl="revTx" presStyleIdx="0" presStyleCnt="5" custLinFactNeighborX="-1307" custLinFactNeighborY="-1762">
        <dgm:presLayoutVars>
          <dgm:bulletEnabled val="1"/>
        </dgm:presLayoutVars>
      </dgm:prSet>
      <dgm:spPr/>
      <dgm:t>
        <a:bodyPr/>
        <a:lstStyle/>
        <a:p>
          <a:endParaRPr lang="es-CO"/>
        </a:p>
      </dgm:t>
    </dgm:pt>
    <dgm:pt modelId="{F0BBE916-5305-4DD6-8510-6D6EB1687654}" type="pres">
      <dgm:prSet presAssocID="{508FA99A-0E3D-47B1-A500-F08CA07C9CEA}" presName="sibTrans" presStyleLbl="sibTrans2D1" presStyleIdx="0" presStyleCnt="0"/>
      <dgm:spPr/>
      <dgm:t>
        <a:bodyPr/>
        <a:lstStyle/>
        <a:p>
          <a:endParaRPr lang="es-CO"/>
        </a:p>
      </dgm:t>
    </dgm:pt>
    <dgm:pt modelId="{2578E4E9-7AB4-485A-825B-97158F6BF542}" type="pres">
      <dgm:prSet presAssocID="{3192EAB1-CD03-4058-AE30-5A35B8C0111A}" presName="compNode" presStyleCnt="0"/>
      <dgm:spPr/>
    </dgm:pt>
    <dgm:pt modelId="{91B37E31-723E-4C8C-8D82-EDFEF75B469D}" type="pres">
      <dgm:prSet presAssocID="{3192EAB1-CD03-4058-AE30-5A35B8C0111A}" presName="pictRect" presStyleLbl="node1" presStyleIdx="1" presStyleCnt="5"/>
      <dgm:spPr>
        <a:blipFill rotWithShape="1">
          <a:blip xmlns:r="http://schemas.openxmlformats.org/officeDocument/2006/relationships" r:embed="rId2"/>
          <a:stretch>
            <a:fillRect/>
          </a:stretch>
        </a:blipFill>
        <a:effectLst>
          <a:outerShdw blurRad="50800" dist="38100" dir="8100000" algn="tr" rotWithShape="0">
            <a:prstClr val="black">
              <a:alpha val="40000"/>
            </a:prstClr>
          </a:outerShdw>
        </a:effectLst>
      </dgm:spPr>
      <dgm:t>
        <a:bodyPr/>
        <a:lstStyle/>
        <a:p>
          <a:endParaRPr lang="es-CO"/>
        </a:p>
      </dgm:t>
    </dgm:pt>
    <dgm:pt modelId="{64AC7806-BBBE-4F8A-B8F3-9866396A0734}" type="pres">
      <dgm:prSet presAssocID="{3192EAB1-CD03-4058-AE30-5A35B8C0111A}" presName="textRect" presStyleLbl="revTx" presStyleIdx="1" presStyleCnt="5">
        <dgm:presLayoutVars>
          <dgm:bulletEnabled val="1"/>
        </dgm:presLayoutVars>
      </dgm:prSet>
      <dgm:spPr/>
      <dgm:t>
        <a:bodyPr/>
        <a:lstStyle/>
        <a:p>
          <a:endParaRPr lang="es-CO"/>
        </a:p>
      </dgm:t>
    </dgm:pt>
    <dgm:pt modelId="{6F61AA4B-A6AA-42C4-9C20-57EA59D3E374}" type="pres">
      <dgm:prSet presAssocID="{6BA0BC69-60DF-482E-86C7-FBE0C4D2B7D2}" presName="sibTrans" presStyleLbl="sibTrans2D1" presStyleIdx="0" presStyleCnt="0"/>
      <dgm:spPr/>
      <dgm:t>
        <a:bodyPr/>
        <a:lstStyle/>
        <a:p>
          <a:endParaRPr lang="es-CO"/>
        </a:p>
      </dgm:t>
    </dgm:pt>
    <dgm:pt modelId="{4428934C-7B94-4960-B92A-CCAF933C61B9}" type="pres">
      <dgm:prSet presAssocID="{D00A40B1-FA55-415D-856B-643C4DD65899}" presName="compNode" presStyleCnt="0"/>
      <dgm:spPr/>
    </dgm:pt>
    <dgm:pt modelId="{8503A9DB-33FD-4097-9B66-F566AF212FC6}" type="pres">
      <dgm:prSet presAssocID="{D00A40B1-FA55-415D-856B-643C4DD65899}" presName="pictRect" presStyleLbl="node1" presStyleIdx="2" presStyleCnt="5"/>
      <dgm:spPr>
        <a:blipFill rotWithShape="1">
          <a:blip xmlns:r="http://schemas.openxmlformats.org/officeDocument/2006/relationships" r:embed="rId3"/>
          <a:stretch>
            <a:fillRect/>
          </a:stretch>
        </a:blipFill>
        <a:effectLst>
          <a:outerShdw blurRad="50800" dist="38100" dir="8100000" algn="tr" rotWithShape="0">
            <a:prstClr val="black">
              <a:alpha val="40000"/>
            </a:prstClr>
          </a:outerShdw>
        </a:effectLst>
      </dgm:spPr>
      <dgm:t>
        <a:bodyPr/>
        <a:lstStyle/>
        <a:p>
          <a:endParaRPr lang="es-CO"/>
        </a:p>
      </dgm:t>
    </dgm:pt>
    <dgm:pt modelId="{19EF32BA-B160-4BAC-9E06-4383A73A55AA}" type="pres">
      <dgm:prSet presAssocID="{D00A40B1-FA55-415D-856B-643C4DD65899}" presName="textRect" presStyleLbl="revTx" presStyleIdx="2" presStyleCnt="5">
        <dgm:presLayoutVars>
          <dgm:bulletEnabled val="1"/>
        </dgm:presLayoutVars>
      </dgm:prSet>
      <dgm:spPr/>
      <dgm:t>
        <a:bodyPr/>
        <a:lstStyle/>
        <a:p>
          <a:endParaRPr lang="es-CO"/>
        </a:p>
      </dgm:t>
    </dgm:pt>
    <dgm:pt modelId="{61F043C7-8363-4057-9BC8-B4DFD09CC9B0}" type="pres">
      <dgm:prSet presAssocID="{4E0DB945-428B-4DF2-A25A-8FE2871BB5FA}" presName="sibTrans" presStyleLbl="sibTrans2D1" presStyleIdx="0" presStyleCnt="0"/>
      <dgm:spPr/>
      <dgm:t>
        <a:bodyPr/>
        <a:lstStyle/>
        <a:p>
          <a:endParaRPr lang="es-CO"/>
        </a:p>
      </dgm:t>
    </dgm:pt>
    <dgm:pt modelId="{103C3539-BBA5-4322-B062-9C7D0671DE2D}" type="pres">
      <dgm:prSet presAssocID="{817E276E-8FDF-424F-B3E4-8DD652DD3A0C}" presName="compNode" presStyleCnt="0"/>
      <dgm:spPr/>
    </dgm:pt>
    <dgm:pt modelId="{C156C051-DAC9-475F-A2BF-5B0E9FEF91F4}" type="pres">
      <dgm:prSet presAssocID="{817E276E-8FDF-424F-B3E4-8DD652DD3A0C}" presName="pictRect" presStyleLbl="node1" presStyleIdx="3" presStyleCnt="5"/>
      <dgm:spPr>
        <a:blipFill rotWithShape="1">
          <a:blip xmlns:r="http://schemas.openxmlformats.org/officeDocument/2006/relationships" r:embed="rId4"/>
          <a:stretch>
            <a:fillRect/>
          </a:stretch>
        </a:blipFill>
        <a:effectLst>
          <a:outerShdw blurRad="50800" dist="38100" dir="8100000" algn="tr" rotWithShape="0">
            <a:prstClr val="black">
              <a:alpha val="40000"/>
            </a:prstClr>
          </a:outerShdw>
        </a:effectLst>
      </dgm:spPr>
      <dgm:t>
        <a:bodyPr/>
        <a:lstStyle/>
        <a:p>
          <a:endParaRPr lang="es-CO"/>
        </a:p>
      </dgm:t>
    </dgm:pt>
    <dgm:pt modelId="{C5313F07-0B11-418E-9820-186424A0C416}" type="pres">
      <dgm:prSet presAssocID="{817E276E-8FDF-424F-B3E4-8DD652DD3A0C}" presName="textRect" presStyleLbl="revTx" presStyleIdx="3" presStyleCnt="5">
        <dgm:presLayoutVars>
          <dgm:bulletEnabled val="1"/>
        </dgm:presLayoutVars>
      </dgm:prSet>
      <dgm:spPr/>
      <dgm:t>
        <a:bodyPr/>
        <a:lstStyle/>
        <a:p>
          <a:endParaRPr lang="es-CO"/>
        </a:p>
      </dgm:t>
    </dgm:pt>
    <dgm:pt modelId="{6CA26F0D-C1DC-4443-9EEE-DABD3CD084E3}" type="pres">
      <dgm:prSet presAssocID="{29D8C9F2-CC40-4B77-A901-8C7A6A143D66}" presName="sibTrans" presStyleLbl="sibTrans2D1" presStyleIdx="0" presStyleCnt="0"/>
      <dgm:spPr/>
      <dgm:t>
        <a:bodyPr/>
        <a:lstStyle/>
        <a:p>
          <a:endParaRPr lang="es-CO"/>
        </a:p>
      </dgm:t>
    </dgm:pt>
    <dgm:pt modelId="{EB5F27E9-AABD-4D05-ACA7-A56E053FED66}" type="pres">
      <dgm:prSet presAssocID="{5E874D10-9B14-4147-B906-171174DC2F12}" presName="compNode" presStyleCnt="0"/>
      <dgm:spPr/>
    </dgm:pt>
    <dgm:pt modelId="{DFA2DB6E-8460-4CB9-8472-E36970FD920C}" type="pres">
      <dgm:prSet presAssocID="{5E874D10-9B14-4147-B906-171174DC2F12}" presName="pictRect" presStyleLbl="node1" presStyleIdx="4" presStyleCnt="5"/>
      <dgm:spPr>
        <a:blipFill rotWithShape="1">
          <a:blip xmlns:r="http://schemas.openxmlformats.org/officeDocument/2006/relationships" r:embed="rId5"/>
          <a:stretch>
            <a:fillRect/>
          </a:stretch>
        </a:blipFill>
        <a:effectLst>
          <a:outerShdw blurRad="50800" dist="38100" dir="8100000" algn="tr" rotWithShape="0">
            <a:prstClr val="black">
              <a:alpha val="40000"/>
            </a:prstClr>
          </a:outerShdw>
        </a:effectLst>
      </dgm:spPr>
      <dgm:t>
        <a:bodyPr/>
        <a:lstStyle/>
        <a:p>
          <a:endParaRPr lang="es-CO"/>
        </a:p>
      </dgm:t>
    </dgm:pt>
    <dgm:pt modelId="{175E3CF9-FE91-4CD8-B966-C233D27D2D12}" type="pres">
      <dgm:prSet presAssocID="{5E874D10-9B14-4147-B906-171174DC2F12}" presName="textRect" presStyleLbl="revTx" presStyleIdx="4" presStyleCnt="5">
        <dgm:presLayoutVars>
          <dgm:bulletEnabled val="1"/>
        </dgm:presLayoutVars>
      </dgm:prSet>
      <dgm:spPr/>
      <dgm:t>
        <a:bodyPr/>
        <a:lstStyle/>
        <a:p>
          <a:endParaRPr lang="es-CO"/>
        </a:p>
      </dgm:t>
    </dgm:pt>
  </dgm:ptLst>
  <dgm:cxnLst>
    <dgm:cxn modelId="{D6A76E95-8435-4AE9-A209-1F9F0081804F}" srcId="{09B02DCB-571E-4159-BB8A-E3FC9B6FF17C}" destId="{463E55F4-971B-4FB4-A4C0-5AB2DA96265D}" srcOrd="0" destOrd="0" parTransId="{D25A79D3-A238-44CE-ADF3-65F38BF7446E}" sibTransId="{508FA99A-0E3D-47B1-A500-F08CA07C9CEA}"/>
    <dgm:cxn modelId="{7BEA3B04-4D38-4D1C-99AF-B1366EAA4352}" type="presOf" srcId="{508FA99A-0E3D-47B1-A500-F08CA07C9CEA}" destId="{F0BBE916-5305-4DD6-8510-6D6EB1687654}" srcOrd="0" destOrd="0" presId="urn:microsoft.com/office/officeart/2005/8/layout/pList1"/>
    <dgm:cxn modelId="{813DC77D-2CC8-4F2E-8AA4-A5EABE8354D9}" type="presOf" srcId="{463E55F4-971B-4FB4-A4C0-5AB2DA96265D}" destId="{996D1C61-A888-4EF2-ADD7-235379853579}" srcOrd="0" destOrd="0" presId="urn:microsoft.com/office/officeart/2005/8/layout/pList1"/>
    <dgm:cxn modelId="{2540F4F1-37D0-44FF-8DDA-90C9261F7A0B}" type="presOf" srcId="{5E874D10-9B14-4147-B906-171174DC2F12}" destId="{175E3CF9-FE91-4CD8-B966-C233D27D2D12}" srcOrd="0" destOrd="0" presId="urn:microsoft.com/office/officeart/2005/8/layout/pList1"/>
    <dgm:cxn modelId="{C33F7A13-72B3-4B50-ADBF-70534BC07AAB}" srcId="{09B02DCB-571E-4159-BB8A-E3FC9B6FF17C}" destId="{817E276E-8FDF-424F-B3E4-8DD652DD3A0C}" srcOrd="3" destOrd="0" parTransId="{40834A85-5993-4DFD-922D-6BBD7872538F}" sibTransId="{29D8C9F2-CC40-4B77-A901-8C7A6A143D66}"/>
    <dgm:cxn modelId="{6546322B-1A21-4CB7-B006-231347133355}" srcId="{09B02DCB-571E-4159-BB8A-E3FC9B6FF17C}" destId="{3192EAB1-CD03-4058-AE30-5A35B8C0111A}" srcOrd="1" destOrd="0" parTransId="{0AACD99D-1E6A-413A-86CF-86B6DA7A8B0C}" sibTransId="{6BA0BC69-60DF-482E-86C7-FBE0C4D2B7D2}"/>
    <dgm:cxn modelId="{5DB8F2FE-79EA-4346-BC38-915B1494A3A2}" type="presOf" srcId="{D00A40B1-FA55-415D-856B-643C4DD65899}" destId="{19EF32BA-B160-4BAC-9E06-4383A73A55AA}" srcOrd="0" destOrd="0" presId="urn:microsoft.com/office/officeart/2005/8/layout/pList1"/>
    <dgm:cxn modelId="{B789A268-EA5D-44A7-ADE3-C628E32DE8C8}" type="presOf" srcId="{09B02DCB-571E-4159-BB8A-E3FC9B6FF17C}" destId="{7DF1DBBD-40DB-4A6E-B46D-657C6AC22522}" srcOrd="0" destOrd="0" presId="urn:microsoft.com/office/officeart/2005/8/layout/pList1"/>
    <dgm:cxn modelId="{D1894500-904D-4EE7-80CB-D16307488AB6}" srcId="{09B02DCB-571E-4159-BB8A-E3FC9B6FF17C}" destId="{D00A40B1-FA55-415D-856B-643C4DD65899}" srcOrd="2" destOrd="0" parTransId="{682555F5-331E-44D6-970A-B3F0CFCA9278}" sibTransId="{4E0DB945-428B-4DF2-A25A-8FE2871BB5FA}"/>
    <dgm:cxn modelId="{E1A12084-1D1B-4807-88E2-9163305803F7}" type="presOf" srcId="{29D8C9F2-CC40-4B77-A901-8C7A6A143D66}" destId="{6CA26F0D-C1DC-4443-9EEE-DABD3CD084E3}" srcOrd="0" destOrd="0" presId="urn:microsoft.com/office/officeart/2005/8/layout/pList1"/>
    <dgm:cxn modelId="{1E514253-80EB-4D45-97E0-7BA4F2FAAA3D}" srcId="{09B02DCB-571E-4159-BB8A-E3FC9B6FF17C}" destId="{5E874D10-9B14-4147-B906-171174DC2F12}" srcOrd="4" destOrd="0" parTransId="{F9A4494C-9184-4ACA-BABC-D8FF57F65AF5}" sibTransId="{0A4DFA4C-F319-462A-AE1F-C734972C9797}"/>
    <dgm:cxn modelId="{6AA98E3E-E791-4AEB-8642-D8D30DA378D0}" type="presOf" srcId="{6BA0BC69-60DF-482E-86C7-FBE0C4D2B7D2}" destId="{6F61AA4B-A6AA-42C4-9C20-57EA59D3E374}" srcOrd="0" destOrd="0" presId="urn:microsoft.com/office/officeart/2005/8/layout/pList1"/>
    <dgm:cxn modelId="{31CCDE38-7F49-4676-A7FC-062A20ED6E74}" type="presOf" srcId="{4E0DB945-428B-4DF2-A25A-8FE2871BB5FA}" destId="{61F043C7-8363-4057-9BC8-B4DFD09CC9B0}" srcOrd="0" destOrd="0" presId="urn:microsoft.com/office/officeart/2005/8/layout/pList1"/>
    <dgm:cxn modelId="{49AEBCDA-45C2-4B72-8A2E-281CFC139329}" type="presOf" srcId="{817E276E-8FDF-424F-B3E4-8DD652DD3A0C}" destId="{C5313F07-0B11-418E-9820-186424A0C416}" srcOrd="0" destOrd="0" presId="urn:microsoft.com/office/officeart/2005/8/layout/pList1"/>
    <dgm:cxn modelId="{AEEFC332-4BCA-44B9-A9AB-C5AD5C903619}" type="presOf" srcId="{3192EAB1-CD03-4058-AE30-5A35B8C0111A}" destId="{64AC7806-BBBE-4F8A-B8F3-9866396A0734}" srcOrd="0" destOrd="0" presId="urn:microsoft.com/office/officeart/2005/8/layout/pList1"/>
    <dgm:cxn modelId="{6768F1CD-2305-4A43-8E4D-0AB4D9B328F7}" type="presParOf" srcId="{7DF1DBBD-40DB-4A6E-B46D-657C6AC22522}" destId="{4D257F54-09B2-46E6-A27F-EFFE3104ADDE}" srcOrd="0" destOrd="0" presId="urn:microsoft.com/office/officeart/2005/8/layout/pList1"/>
    <dgm:cxn modelId="{859AAA33-3F53-43A2-BB80-5AE0624FB82B}" type="presParOf" srcId="{4D257F54-09B2-46E6-A27F-EFFE3104ADDE}" destId="{294811F2-3225-408F-BFBB-FEEC5F4CBC39}" srcOrd="0" destOrd="0" presId="urn:microsoft.com/office/officeart/2005/8/layout/pList1"/>
    <dgm:cxn modelId="{073CF56C-9EA5-40E2-9178-EC2EA4BF0355}" type="presParOf" srcId="{4D257F54-09B2-46E6-A27F-EFFE3104ADDE}" destId="{996D1C61-A888-4EF2-ADD7-235379853579}" srcOrd="1" destOrd="0" presId="urn:microsoft.com/office/officeart/2005/8/layout/pList1"/>
    <dgm:cxn modelId="{7892EDDC-287F-48AA-80AA-58A17D7458B0}" type="presParOf" srcId="{7DF1DBBD-40DB-4A6E-B46D-657C6AC22522}" destId="{F0BBE916-5305-4DD6-8510-6D6EB1687654}" srcOrd="1" destOrd="0" presId="urn:microsoft.com/office/officeart/2005/8/layout/pList1"/>
    <dgm:cxn modelId="{D07049F5-B5D8-4B3B-84BC-5A04D16FC144}" type="presParOf" srcId="{7DF1DBBD-40DB-4A6E-B46D-657C6AC22522}" destId="{2578E4E9-7AB4-485A-825B-97158F6BF542}" srcOrd="2" destOrd="0" presId="urn:microsoft.com/office/officeart/2005/8/layout/pList1"/>
    <dgm:cxn modelId="{1F272DA5-9DAE-4F3E-B64E-7B83C3BBA26D}" type="presParOf" srcId="{2578E4E9-7AB4-485A-825B-97158F6BF542}" destId="{91B37E31-723E-4C8C-8D82-EDFEF75B469D}" srcOrd="0" destOrd="0" presId="urn:microsoft.com/office/officeart/2005/8/layout/pList1"/>
    <dgm:cxn modelId="{8B86BA4E-F6C4-4769-8BE9-1D5E5C4FC231}" type="presParOf" srcId="{2578E4E9-7AB4-485A-825B-97158F6BF542}" destId="{64AC7806-BBBE-4F8A-B8F3-9866396A0734}" srcOrd="1" destOrd="0" presId="urn:microsoft.com/office/officeart/2005/8/layout/pList1"/>
    <dgm:cxn modelId="{497C16F9-FCF4-4A03-AC70-F6AC77067778}" type="presParOf" srcId="{7DF1DBBD-40DB-4A6E-B46D-657C6AC22522}" destId="{6F61AA4B-A6AA-42C4-9C20-57EA59D3E374}" srcOrd="3" destOrd="0" presId="urn:microsoft.com/office/officeart/2005/8/layout/pList1"/>
    <dgm:cxn modelId="{BD65EF75-46D6-47B7-BEEF-7F47F5CE7000}" type="presParOf" srcId="{7DF1DBBD-40DB-4A6E-B46D-657C6AC22522}" destId="{4428934C-7B94-4960-B92A-CCAF933C61B9}" srcOrd="4" destOrd="0" presId="urn:microsoft.com/office/officeart/2005/8/layout/pList1"/>
    <dgm:cxn modelId="{FE121BDE-008B-42C8-AA3B-4E389C6E4BC8}" type="presParOf" srcId="{4428934C-7B94-4960-B92A-CCAF933C61B9}" destId="{8503A9DB-33FD-4097-9B66-F566AF212FC6}" srcOrd="0" destOrd="0" presId="urn:microsoft.com/office/officeart/2005/8/layout/pList1"/>
    <dgm:cxn modelId="{0A96DB17-DBF6-434C-89DE-BF97DD0D76D0}" type="presParOf" srcId="{4428934C-7B94-4960-B92A-CCAF933C61B9}" destId="{19EF32BA-B160-4BAC-9E06-4383A73A55AA}" srcOrd="1" destOrd="0" presId="urn:microsoft.com/office/officeart/2005/8/layout/pList1"/>
    <dgm:cxn modelId="{B2356E1B-73DF-46D2-B85A-9DC97DD442F1}" type="presParOf" srcId="{7DF1DBBD-40DB-4A6E-B46D-657C6AC22522}" destId="{61F043C7-8363-4057-9BC8-B4DFD09CC9B0}" srcOrd="5" destOrd="0" presId="urn:microsoft.com/office/officeart/2005/8/layout/pList1"/>
    <dgm:cxn modelId="{D4CB5C0F-419C-4107-82FE-D276BDD5DC38}" type="presParOf" srcId="{7DF1DBBD-40DB-4A6E-B46D-657C6AC22522}" destId="{103C3539-BBA5-4322-B062-9C7D0671DE2D}" srcOrd="6" destOrd="0" presId="urn:microsoft.com/office/officeart/2005/8/layout/pList1"/>
    <dgm:cxn modelId="{13F2FF14-E99C-4C2D-B95D-B86690FD46CC}" type="presParOf" srcId="{103C3539-BBA5-4322-B062-9C7D0671DE2D}" destId="{C156C051-DAC9-475F-A2BF-5B0E9FEF91F4}" srcOrd="0" destOrd="0" presId="urn:microsoft.com/office/officeart/2005/8/layout/pList1"/>
    <dgm:cxn modelId="{D1CB4793-D604-4309-ABB4-CA6BC33AD71B}" type="presParOf" srcId="{103C3539-BBA5-4322-B062-9C7D0671DE2D}" destId="{C5313F07-0B11-418E-9820-186424A0C416}" srcOrd="1" destOrd="0" presId="urn:microsoft.com/office/officeart/2005/8/layout/pList1"/>
    <dgm:cxn modelId="{677E225B-73AE-4B8E-A835-B34AB8715E4C}" type="presParOf" srcId="{7DF1DBBD-40DB-4A6E-B46D-657C6AC22522}" destId="{6CA26F0D-C1DC-4443-9EEE-DABD3CD084E3}" srcOrd="7" destOrd="0" presId="urn:microsoft.com/office/officeart/2005/8/layout/pList1"/>
    <dgm:cxn modelId="{1A9FC3A2-BD2E-4B8F-9DE8-323A2EB892D9}" type="presParOf" srcId="{7DF1DBBD-40DB-4A6E-B46D-657C6AC22522}" destId="{EB5F27E9-AABD-4D05-ACA7-A56E053FED66}" srcOrd="8" destOrd="0" presId="urn:microsoft.com/office/officeart/2005/8/layout/pList1"/>
    <dgm:cxn modelId="{88F4A1AC-4CFD-46FD-A632-B759F1F73180}" type="presParOf" srcId="{EB5F27E9-AABD-4D05-ACA7-A56E053FED66}" destId="{DFA2DB6E-8460-4CB9-8472-E36970FD920C}" srcOrd="0" destOrd="0" presId="urn:microsoft.com/office/officeart/2005/8/layout/pList1"/>
    <dgm:cxn modelId="{DD9EFF12-EDE9-42E8-8098-74481D163F4D}" type="presParOf" srcId="{EB5F27E9-AABD-4D05-ACA7-A56E053FED66}" destId="{175E3CF9-FE91-4CD8-B966-C233D27D2D12}"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30ECE-BC87-4186-B0BE-7C8F7D38C75F}"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s-ES"/>
        </a:p>
      </dgm:t>
    </dgm:pt>
    <dgm:pt modelId="{39315944-4DD3-445E-B784-A8367E136587}">
      <dgm:prSet phldrT="[Texto]" custT="1"/>
      <dgm:spPr>
        <a:effectLst>
          <a:outerShdw blurRad="50800" dist="38100" dir="8100000" algn="tr" rotWithShape="0">
            <a:prstClr val="black">
              <a:alpha val="40000"/>
            </a:prstClr>
          </a:outerShdw>
        </a:effectLst>
      </dgm:spPr>
      <dgm:t>
        <a:bodyPr/>
        <a:lstStyle/>
        <a:p>
          <a:pPr algn="ctr"/>
          <a:r>
            <a:rPr lang="es-MX" sz="2000" b="0" i="0" dirty="0" smtClean="0">
              <a:latin typeface="+mn-lt"/>
              <a:cs typeface="Calibri" pitchFamily="34" charset="0"/>
            </a:rPr>
            <a:t>Historia </a:t>
          </a:r>
          <a:r>
            <a:rPr lang="es-MX" sz="2000" b="0" i="0" dirty="0" smtClean="0">
              <a:latin typeface="Calibri" pitchFamily="34" charset="0"/>
              <a:cs typeface="Calibri" pitchFamily="34" charset="0"/>
            </a:rPr>
            <a:t>árabe</a:t>
          </a:r>
          <a:r>
            <a:rPr lang="es-MX" sz="2000" b="0" i="0" dirty="0" smtClean="0">
              <a:latin typeface="+mn-lt"/>
              <a:cs typeface="Calibri" pitchFamily="34" charset="0"/>
            </a:rPr>
            <a:t> antes del islam</a:t>
          </a:r>
          <a:r>
            <a:rPr lang="es-MX" sz="2800" b="0" i="0" dirty="0" smtClean="0"/>
            <a:t> </a:t>
          </a:r>
          <a:endParaRPr lang="es-ES" sz="2800" dirty="0"/>
        </a:p>
      </dgm:t>
    </dgm:pt>
    <dgm:pt modelId="{2FF7C8F7-37A9-4DF0-83A2-5BFBCEE62F78}" type="parTrans" cxnId="{D4069E00-226F-4551-A067-532AAC2B7029}">
      <dgm:prSet/>
      <dgm:spPr/>
      <dgm:t>
        <a:bodyPr/>
        <a:lstStyle/>
        <a:p>
          <a:endParaRPr lang="es-ES"/>
        </a:p>
      </dgm:t>
    </dgm:pt>
    <dgm:pt modelId="{27EB4E7B-68BC-4BD8-9FB8-84EB60281177}" type="sibTrans" cxnId="{D4069E00-226F-4551-A067-532AAC2B7029}">
      <dgm:prSet/>
      <dgm:spPr/>
      <dgm:t>
        <a:bodyPr/>
        <a:lstStyle/>
        <a:p>
          <a:endParaRPr lang="es-ES"/>
        </a:p>
      </dgm:t>
    </dgm:pt>
    <dgm:pt modelId="{F7008B5C-186D-410D-9228-4E66D459FD79}">
      <dgm:prSet phldrT="[Texto]" custT="1"/>
      <dgm:spPr>
        <a:effectLst>
          <a:outerShdw blurRad="50800" dist="38100" dir="8100000" algn="tr" rotWithShape="0">
            <a:prstClr val="black">
              <a:alpha val="40000"/>
            </a:prstClr>
          </a:outerShdw>
        </a:effectLst>
      </dgm:spPr>
      <dgm:t>
        <a:bodyPr/>
        <a:lstStyle/>
        <a:p>
          <a:r>
            <a:rPr lang="es-ES" sz="2000" dirty="0" smtClean="0">
              <a:latin typeface="Calibri" pitchFamily="34" charset="0"/>
              <a:cs typeface="Calibri" pitchFamily="34" charset="0"/>
            </a:rPr>
            <a:t>Mahoma año 622  </a:t>
          </a:r>
          <a:r>
            <a:rPr lang="es-ES" sz="2000" baseline="0" dirty="0" smtClean="0">
              <a:latin typeface="Calibri" pitchFamily="34" charset="0"/>
              <a:cs typeface="Calibri" pitchFamily="34" charset="0"/>
            </a:rPr>
            <a:t> </a:t>
          </a:r>
          <a:r>
            <a:rPr lang="es-ES" sz="2000" dirty="0" smtClean="0">
              <a:latin typeface="Calibri" pitchFamily="34" charset="0"/>
              <a:cs typeface="Calibri" pitchFamily="34" charset="0"/>
            </a:rPr>
            <a:t>y muere en el año 632</a:t>
          </a:r>
          <a:endParaRPr lang="es-ES" sz="2000" dirty="0">
            <a:latin typeface="Calibri" pitchFamily="34" charset="0"/>
            <a:cs typeface="Calibri" pitchFamily="34" charset="0"/>
          </a:endParaRPr>
        </a:p>
      </dgm:t>
    </dgm:pt>
    <dgm:pt modelId="{37FAE0CA-6333-41FF-B7F5-EE428632E960}" type="parTrans" cxnId="{A394786E-5E6F-4202-9166-83DACCE528B2}">
      <dgm:prSet/>
      <dgm:spPr/>
      <dgm:t>
        <a:bodyPr/>
        <a:lstStyle/>
        <a:p>
          <a:endParaRPr lang="es-ES"/>
        </a:p>
      </dgm:t>
    </dgm:pt>
    <dgm:pt modelId="{5972559F-51CC-4B92-844F-F5930C6A7557}" type="sibTrans" cxnId="{A394786E-5E6F-4202-9166-83DACCE528B2}">
      <dgm:prSet/>
      <dgm:spPr/>
      <dgm:t>
        <a:bodyPr/>
        <a:lstStyle/>
        <a:p>
          <a:endParaRPr lang="es-ES"/>
        </a:p>
      </dgm:t>
    </dgm:pt>
    <dgm:pt modelId="{A7838C70-9DA6-4C1E-9EB3-3F9F7BA5498B}">
      <dgm:prSet phldrT="[Texto]" custT="1"/>
      <dgm:spPr>
        <a:effectLst>
          <a:outerShdw blurRad="50800" dist="38100" dir="8100000" algn="tr" rotWithShape="0">
            <a:prstClr val="black">
              <a:alpha val="40000"/>
            </a:prstClr>
          </a:outerShdw>
        </a:effectLst>
      </dgm:spPr>
      <dgm:t>
        <a:bodyPr/>
        <a:lstStyle/>
        <a:p>
          <a:pPr algn="ctr"/>
          <a:r>
            <a:rPr lang="es-ES" sz="1800" dirty="0" smtClean="0">
              <a:latin typeface="Calibri" pitchFamily="34" charset="0"/>
              <a:cs typeface="Calibri" pitchFamily="34" charset="0"/>
            </a:rPr>
            <a:t>En el siglo xx el hallazgo de enormes reservas de petróleo en la península </a:t>
          </a:r>
          <a:r>
            <a:rPr lang="es-ES" sz="2400" dirty="0" smtClean="0"/>
            <a:t>.</a:t>
          </a:r>
          <a:endParaRPr lang="es-ES" sz="2400" dirty="0"/>
        </a:p>
      </dgm:t>
    </dgm:pt>
    <dgm:pt modelId="{6D4E61D9-670A-4D16-8064-EC19FEDC6120}" type="parTrans" cxnId="{D5FB38D9-772F-4973-B794-C630B99E4D57}">
      <dgm:prSet/>
      <dgm:spPr/>
      <dgm:t>
        <a:bodyPr/>
        <a:lstStyle/>
        <a:p>
          <a:endParaRPr lang="es-ES"/>
        </a:p>
      </dgm:t>
    </dgm:pt>
    <dgm:pt modelId="{4ADE4E56-C123-40ED-A237-715AF7F49257}" type="sibTrans" cxnId="{D5FB38D9-772F-4973-B794-C630B99E4D57}">
      <dgm:prSet/>
      <dgm:spPr/>
      <dgm:t>
        <a:bodyPr/>
        <a:lstStyle/>
        <a:p>
          <a:endParaRPr lang="es-ES"/>
        </a:p>
      </dgm:t>
    </dgm:pt>
    <dgm:pt modelId="{650893C0-5B50-42D8-8773-EAE06F5364D2}">
      <dgm:prSet phldrT="[Texto]" custT="1"/>
      <dgm:spPr>
        <a:effectLst>
          <a:outerShdw blurRad="50800" dist="38100" dir="8100000" algn="tr" rotWithShape="0">
            <a:prstClr val="black">
              <a:alpha val="40000"/>
            </a:prstClr>
          </a:outerShdw>
        </a:effectLst>
      </dgm:spPr>
      <dgm:t>
        <a:bodyPr/>
        <a:lstStyle/>
        <a:p>
          <a:r>
            <a:rPr lang="es-ES" sz="2000" dirty="0" smtClean="0">
              <a:latin typeface="Calibri" pitchFamily="34" charset="0"/>
              <a:cs typeface="Calibri" pitchFamily="34" charset="0"/>
            </a:rPr>
            <a:t>Habitada</a:t>
          </a:r>
          <a:r>
            <a:rPr lang="es-ES" sz="2000" baseline="0" dirty="0" smtClean="0">
              <a:latin typeface="Calibri" pitchFamily="34" charset="0"/>
              <a:cs typeface="Calibri" pitchFamily="34" charset="0"/>
            </a:rPr>
            <a:t> por tribus </a:t>
          </a:r>
          <a:endParaRPr lang="es-ES" sz="2000" dirty="0">
            <a:latin typeface="Calibri" pitchFamily="34" charset="0"/>
            <a:cs typeface="Calibri" pitchFamily="34" charset="0"/>
          </a:endParaRPr>
        </a:p>
      </dgm:t>
    </dgm:pt>
    <dgm:pt modelId="{40552B25-52C3-4993-BAF6-819489003302}" type="parTrans" cxnId="{5E4735D5-33F3-4C2B-9542-1F677C50290B}">
      <dgm:prSet/>
      <dgm:spPr/>
      <dgm:t>
        <a:bodyPr/>
        <a:lstStyle/>
        <a:p>
          <a:endParaRPr lang="es-ES"/>
        </a:p>
      </dgm:t>
    </dgm:pt>
    <dgm:pt modelId="{D11C71B8-7E60-436D-908D-70F2870EFC5D}" type="sibTrans" cxnId="{5E4735D5-33F3-4C2B-9542-1F677C50290B}">
      <dgm:prSet/>
      <dgm:spPr/>
      <dgm:t>
        <a:bodyPr/>
        <a:lstStyle/>
        <a:p>
          <a:endParaRPr lang="es-ES"/>
        </a:p>
      </dgm:t>
    </dgm:pt>
    <dgm:pt modelId="{1289D8F9-F047-4F02-8061-A8A201C6DC20}" type="pres">
      <dgm:prSet presAssocID="{84330ECE-BC87-4186-B0BE-7C8F7D38C75F}" presName="CompostProcess" presStyleCnt="0">
        <dgm:presLayoutVars>
          <dgm:dir/>
          <dgm:resizeHandles val="exact"/>
        </dgm:presLayoutVars>
      </dgm:prSet>
      <dgm:spPr/>
      <dgm:t>
        <a:bodyPr/>
        <a:lstStyle/>
        <a:p>
          <a:endParaRPr lang="es-CO"/>
        </a:p>
      </dgm:t>
    </dgm:pt>
    <dgm:pt modelId="{8793A859-B4E2-4037-9BD6-3AF88324A383}" type="pres">
      <dgm:prSet presAssocID="{84330ECE-BC87-4186-B0BE-7C8F7D38C75F}" presName="arrow" presStyleLbl="bgShp" presStyleIdx="0" presStyleCnt="1" custLinFactNeighborX="3922" custLinFactNeighborY="-518"/>
      <dgm:spPr/>
    </dgm:pt>
    <dgm:pt modelId="{39DD39A2-5BFF-42F4-8180-7D79D0FB54A0}" type="pres">
      <dgm:prSet presAssocID="{84330ECE-BC87-4186-B0BE-7C8F7D38C75F}" presName="linearProcess" presStyleCnt="0"/>
      <dgm:spPr/>
    </dgm:pt>
    <dgm:pt modelId="{D7A4F02C-F1DE-4C6F-96E5-F71CAC049B8A}" type="pres">
      <dgm:prSet presAssocID="{39315944-4DD3-445E-B784-A8367E136587}" presName="textNode" presStyleLbl="node1" presStyleIdx="0" presStyleCnt="4" custScaleX="81287" custScaleY="71770" custLinFactNeighborX="-255" custLinFactNeighborY="3232">
        <dgm:presLayoutVars>
          <dgm:bulletEnabled val="1"/>
        </dgm:presLayoutVars>
      </dgm:prSet>
      <dgm:spPr/>
      <dgm:t>
        <a:bodyPr/>
        <a:lstStyle/>
        <a:p>
          <a:endParaRPr lang="es-CO"/>
        </a:p>
      </dgm:t>
    </dgm:pt>
    <dgm:pt modelId="{CF3A5920-BF8B-4FCB-9EBB-FF38AD235C6B}" type="pres">
      <dgm:prSet presAssocID="{27EB4E7B-68BC-4BD8-9FB8-84EB60281177}" presName="sibTrans" presStyleCnt="0"/>
      <dgm:spPr/>
    </dgm:pt>
    <dgm:pt modelId="{26BB8EDA-A1EA-4BEE-A728-88407EEACB8C}" type="pres">
      <dgm:prSet presAssocID="{F7008B5C-186D-410D-9228-4E66D459FD79}" presName="textNode" presStyleLbl="node1" presStyleIdx="1" presStyleCnt="4" custScaleX="81287" custScaleY="62971" custLinFactX="74489" custLinFactNeighborX="100000" custLinFactNeighborY="5356">
        <dgm:presLayoutVars>
          <dgm:bulletEnabled val="1"/>
        </dgm:presLayoutVars>
      </dgm:prSet>
      <dgm:spPr/>
      <dgm:t>
        <a:bodyPr/>
        <a:lstStyle/>
        <a:p>
          <a:endParaRPr lang="es-CO"/>
        </a:p>
      </dgm:t>
    </dgm:pt>
    <dgm:pt modelId="{213EFF09-58C8-4CD2-8613-8E1D14EB0CBA}" type="pres">
      <dgm:prSet presAssocID="{5972559F-51CC-4B92-844F-F5930C6A7557}" presName="sibTrans" presStyleCnt="0"/>
      <dgm:spPr/>
    </dgm:pt>
    <dgm:pt modelId="{6987EB36-FF21-4AE3-9EA7-7AE88B9C4B36}" type="pres">
      <dgm:prSet presAssocID="{A7838C70-9DA6-4C1E-9EB3-3F9F7BA5498B}" presName="textNode" presStyleLbl="node1" presStyleIdx="2" presStyleCnt="4" custScaleX="81287" custScaleY="68125" custLinFactX="69216" custLinFactNeighborX="100000" custLinFactNeighborY="7933">
        <dgm:presLayoutVars>
          <dgm:bulletEnabled val="1"/>
        </dgm:presLayoutVars>
      </dgm:prSet>
      <dgm:spPr/>
      <dgm:t>
        <a:bodyPr/>
        <a:lstStyle/>
        <a:p>
          <a:endParaRPr lang="es-CO"/>
        </a:p>
      </dgm:t>
    </dgm:pt>
    <dgm:pt modelId="{4A1EA11A-433E-4D9C-95D5-7982661BA8C2}" type="pres">
      <dgm:prSet presAssocID="{4ADE4E56-C123-40ED-A237-715AF7F49257}" presName="sibTrans" presStyleCnt="0"/>
      <dgm:spPr/>
    </dgm:pt>
    <dgm:pt modelId="{5B5FF7AA-2AF3-4DE4-B0B9-39857F11B8D5}" type="pres">
      <dgm:prSet presAssocID="{650893C0-5B50-42D8-8773-EAE06F5364D2}" presName="textNode" presStyleLbl="node1" presStyleIdx="3" presStyleCnt="4" custScaleX="81287" custScaleY="68073" custLinFactX="-165747" custLinFactNeighborX="-200000" custLinFactNeighborY="4645">
        <dgm:presLayoutVars>
          <dgm:bulletEnabled val="1"/>
        </dgm:presLayoutVars>
      </dgm:prSet>
      <dgm:spPr/>
      <dgm:t>
        <a:bodyPr/>
        <a:lstStyle/>
        <a:p>
          <a:endParaRPr lang="es-CO"/>
        </a:p>
      </dgm:t>
    </dgm:pt>
  </dgm:ptLst>
  <dgm:cxnLst>
    <dgm:cxn modelId="{D5FB38D9-772F-4973-B794-C630B99E4D57}" srcId="{84330ECE-BC87-4186-B0BE-7C8F7D38C75F}" destId="{A7838C70-9DA6-4C1E-9EB3-3F9F7BA5498B}" srcOrd="2" destOrd="0" parTransId="{6D4E61D9-670A-4D16-8064-EC19FEDC6120}" sibTransId="{4ADE4E56-C123-40ED-A237-715AF7F49257}"/>
    <dgm:cxn modelId="{A394786E-5E6F-4202-9166-83DACCE528B2}" srcId="{84330ECE-BC87-4186-B0BE-7C8F7D38C75F}" destId="{F7008B5C-186D-410D-9228-4E66D459FD79}" srcOrd="1" destOrd="0" parTransId="{37FAE0CA-6333-41FF-B7F5-EE428632E960}" sibTransId="{5972559F-51CC-4B92-844F-F5930C6A7557}"/>
    <dgm:cxn modelId="{D4069E00-226F-4551-A067-532AAC2B7029}" srcId="{84330ECE-BC87-4186-B0BE-7C8F7D38C75F}" destId="{39315944-4DD3-445E-B784-A8367E136587}" srcOrd="0" destOrd="0" parTransId="{2FF7C8F7-37A9-4DF0-83A2-5BFBCEE62F78}" sibTransId="{27EB4E7B-68BC-4BD8-9FB8-84EB60281177}"/>
    <dgm:cxn modelId="{5E4735D5-33F3-4C2B-9542-1F677C50290B}" srcId="{84330ECE-BC87-4186-B0BE-7C8F7D38C75F}" destId="{650893C0-5B50-42D8-8773-EAE06F5364D2}" srcOrd="3" destOrd="0" parTransId="{40552B25-52C3-4993-BAF6-819489003302}" sibTransId="{D11C71B8-7E60-436D-908D-70F2870EFC5D}"/>
    <dgm:cxn modelId="{A3622473-E844-4A60-B4E3-2226A86D9057}" type="presOf" srcId="{F7008B5C-186D-410D-9228-4E66D459FD79}" destId="{26BB8EDA-A1EA-4BEE-A728-88407EEACB8C}" srcOrd="0" destOrd="0" presId="urn:microsoft.com/office/officeart/2005/8/layout/hProcess9"/>
    <dgm:cxn modelId="{661B963A-1D11-4154-B7C5-653887925CFE}" type="presOf" srcId="{84330ECE-BC87-4186-B0BE-7C8F7D38C75F}" destId="{1289D8F9-F047-4F02-8061-A8A201C6DC20}" srcOrd="0" destOrd="0" presId="urn:microsoft.com/office/officeart/2005/8/layout/hProcess9"/>
    <dgm:cxn modelId="{801F624F-D890-4DC1-847C-FDF237375087}" type="presOf" srcId="{39315944-4DD3-445E-B784-A8367E136587}" destId="{D7A4F02C-F1DE-4C6F-96E5-F71CAC049B8A}" srcOrd="0" destOrd="0" presId="urn:microsoft.com/office/officeart/2005/8/layout/hProcess9"/>
    <dgm:cxn modelId="{ACD81DCD-0AD9-4905-8088-6A32DCFB2F5F}" type="presOf" srcId="{650893C0-5B50-42D8-8773-EAE06F5364D2}" destId="{5B5FF7AA-2AF3-4DE4-B0B9-39857F11B8D5}" srcOrd="0" destOrd="0" presId="urn:microsoft.com/office/officeart/2005/8/layout/hProcess9"/>
    <dgm:cxn modelId="{A497701D-AB33-4D36-8E18-7C60908FCECC}" type="presOf" srcId="{A7838C70-9DA6-4C1E-9EB3-3F9F7BA5498B}" destId="{6987EB36-FF21-4AE3-9EA7-7AE88B9C4B36}" srcOrd="0" destOrd="0" presId="urn:microsoft.com/office/officeart/2005/8/layout/hProcess9"/>
    <dgm:cxn modelId="{C1F76684-E404-4E40-8C50-3795008E4E63}" type="presParOf" srcId="{1289D8F9-F047-4F02-8061-A8A201C6DC20}" destId="{8793A859-B4E2-4037-9BD6-3AF88324A383}" srcOrd="0" destOrd="0" presId="urn:microsoft.com/office/officeart/2005/8/layout/hProcess9"/>
    <dgm:cxn modelId="{546D12AB-A589-4C46-BDAB-93B3616EE19C}" type="presParOf" srcId="{1289D8F9-F047-4F02-8061-A8A201C6DC20}" destId="{39DD39A2-5BFF-42F4-8180-7D79D0FB54A0}" srcOrd="1" destOrd="0" presId="urn:microsoft.com/office/officeart/2005/8/layout/hProcess9"/>
    <dgm:cxn modelId="{C328774B-5025-47CD-A722-16595C24BB85}" type="presParOf" srcId="{39DD39A2-5BFF-42F4-8180-7D79D0FB54A0}" destId="{D7A4F02C-F1DE-4C6F-96E5-F71CAC049B8A}" srcOrd="0" destOrd="0" presId="urn:microsoft.com/office/officeart/2005/8/layout/hProcess9"/>
    <dgm:cxn modelId="{733D96C0-7338-47A5-A83E-4C92AC0172DB}" type="presParOf" srcId="{39DD39A2-5BFF-42F4-8180-7D79D0FB54A0}" destId="{CF3A5920-BF8B-4FCB-9EBB-FF38AD235C6B}" srcOrd="1" destOrd="0" presId="urn:microsoft.com/office/officeart/2005/8/layout/hProcess9"/>
    <dgm:cxn modelId="{F9BC2EB6-CA9D-4E4E-A1EA-321A8746AD67}" type="presParOf" srcId="{39DD39A2-5BFF-42F4-8180-7D79D0FB54A0}" destId="{26BB8EDA-A1EA-4BEE-A728-88407EEACB8C}" srcOrd="2" destOrd="0" presId="urn:microsoft.com/office/officeart/2005/8/layout/hProcess9"/>
    <dgm:cxn modelId="{253C46FE-115B-4A22-852E-671EF115850E}" type="presParOf" srcId="{39DD39A2-5BFF-42F4-8180-7D79D0FB54A0}" destId="{213EFF09-58C8-4CD2-8613-8E1D14EB0CBA}" srcOrd="3" destOrd="0" presId="urn:microsoft.com/office/officeart/2005/8/layout/hProcess9"/>
    <dgm:cxn modelId="{0FD332B6-E19B-4FED-9DBF-6837FFF77128}" type="presParOf" srcId="{39DD39A2-5BFF-42F4-8180-7D79D0FB54A0}" destId="{6987EB36-FF21-4AE3-9EA7-7AE88B9C4B36}" srcOrd="4" destOrd="0" presId="urn:microsoft.com/office/officeart/2005/8/layout/hProcess9"/>
    <dgm:cxn modelId="{44F9FDB6-A3A2-401C-82E1-AA7BCD9623CF}" type="presParOf" srcId="{39DD39A2-5BFF-42F4-8180-7D79D0FB54A0}" destId="{4A1EA11A-433E-4D9C-95D5-7982661BA8C2}" srcOrd="5" destOrd="0" presId="urn:microsoft.com/office/officeart/2005/8/layout/hProcess9"/>
    <dgm:cxn modelId="{8FB4DF1D-E155-4370-8EDE-94038C12F75A}" type="presParOf" srcId="{39DD39A2-5BFF-42F4-8180-7D79D0FB54A0}" destId="{5B5FF7AA-2AF3-4DE4-B0B9-39857F11B8D5}"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9372DB-F418-43EE-A996-CFCE612AD494}" type="doc">
      <dgm:prSet loTypeId="urn:microsoft.com/office/officeart/2005/8/layout/hList7#1" loCatId="list" qsTypeId="urn:microsoft.com/office/officeart/2005/8/quickstyle/3d4" qsCatId="3D" csTypeId="urn:microsoft.com/office/officeart/2005/8/colors/accent1_2" csCatId="accent1" phldr="1"/>
      <dgm:spPr/>
    </dgm:pt>
    <dgm:pt modelId="{DFFCE537-1635-4584-BD85-18BBD34192AE}">
      <dgm:prSet phldrT="[Texto]" custT="1"/>
      <dgm:spPr>
        <a:effectLst>
          <a:outerShdw blurRad="50800" dist="38100" dir="8100000" algn="tr" rotWithShape="0">
            <a:prstClr val="black">
              <a:alpha val="40000"/>
            </a:prstClr>
          </a:outerShdw>
        </a:effectLst>
      </dgm:spPr>
      <dgm:t>
        <a:bodyPr/>
        <a:lstStyle/>
        <a:p>
          <a:pPr algn="ctr"/>
          <a:endParaRPr lang="es-ES" sz="1600" dirty="0"/>
        </a:p>
      </dgm:t>
    </dgm:pt>
    <dgm:pt modelId="{2548E3D0-8293-4284-AAAC-3C0C3874FBBE}" type="parTrans" cxnId="{CEF48777-C04F-4997-9BB0-943745B23A16}">
      <dgm:prSet/>
      <dgm:spPr/>
      <dgm:t>
        <a:bodyPr/>
        <a:lstStyle/>
        <a:p>
          <a:endParaRPr lang="es-ES" sz="2000"/>
        </a:p>
      </dgm:t>
    </dgm:pt>
    <dgm:pt modelId="{9E9347C0-A55F-4473-921B-707D02C3F063}" type="sibTrans" cxnId="{CEF48777-C04F-4997-9BB0-943745B23A16}">
      <dgm:prSet/>
      <dgm:spPr/>
      <dgm:t>
        <a:bodyPr/>
        <a:lstStyle/>
        <a:p>
          <a:endParaRPr lang="es-ES" sz="2000"/>
        </a:p>
      </dgm:t>
    </dgm:pt>
    <dgm:pt modelId="{4ECD7E3C-C117-42C7-A8FE-7CAA950A16F7}">
      <dgm:prSet phldrT="[Texto]" custT="1"/>
      <dgm:spPr>
        <a:effectLst>
          <a:outerShdw blurRad="50800" dist="38100" dir="8100000" algn="tr" rotWithShape="0">
            <a:prstClr val="black">
              <a:alpha val="40000"/>
            </a:prstClr>
          </a:outerShdw>
        </a:effectLst>
      </dgm:spPr>
      <dgm:t>
        <a:bodyPr/>
        <a:lstStyle/>
        <a:p>
          <a:pPr algn="ctr"/>
          <a:endParaRPr lang="es-ES" sz="1600" dirty="0" smtClean="0"/>
        </a:p>
        <a:p>
          <a:pPr algn="ctr"/>
          <a:endParaRPr lang="es-ES" sz="1200" dirty="0" smtClean="0">
            <a:latin typeface="Calibri" pitchFamily="34" charset="0"/>
            <a:cs typeface="Calibri" pitchFamily="34" charset="0"/>
          </a:endParaRPr>
        </a:p>
        <a:p>
          <a:pPr algn="ctr"/>
          <a:endParaRPr lang="es-ES" sz="1600" b="1" dirty="0" smtClean="0">
            <a:latin typeface="Calibri" pitchFamily="34" charset="0"/>
            <a:cs typeface="Calibri" pitchFamily="34" charset="0"/>
          </a:endParaRPr>
        </a:p>
        <a:p>
          <a:pPr algn="ctr"/>
          <a:r>
            <a:rPr lang="es-ES" sz="1600" b="1" dirty="0" smtClean="0">
              <a:latin typeface="Calibri" pitchFamily="34" charset="0"/>
              <a:cs typeface="Calibri" pitchFamily="34" charset="0"/>
            </a:rPr>
            <a:t>CADA UNO DE ESTOS PAÍSES TIENE SU PROPIA FORMA DE GOBIERNO.</a:t>
          </a:r>
          <a:endParaRPr lang="es-MX" sz="1600" dirty="0" smtClean="0">
            <a:latin typeface="Calibri" pitchFamily="34" charset="0"/>
            <a:cs typeface="Calibri" pitchFamily="34" charset="0"/>
          </a:endParaRPr>
        </a:p>
        <a:p>
          <a:pPr algn="ctr"/>
          <a:endParaRPr lang="es-MX" sz="1600" b="1" dirty="0" smtClean="0">
            <a:latin typeface="Calibri" pitchFamily="34" charset="0"/>
            <a:cs typeface="Calibri" pitchFamily="34" charset="0"/>
          </a:endParaRPr>
        </a:p>
        <a:p>
          <a:pPr algn="ctr"/>
          <a:r>
            <a:rPr lang="es-ES" sz="1600" b="1" dirty="0" smtClean="0">
              <a:latin typeface="Calibri" pitchFamily="34" charset="0"/>
              <a:cs typeface="Calibri" pitchFamily="34" charset="0"/>
            </a:rPr>
            <a:t>ARABIA SAUDITA</a:t>
          </a:r>
          <a:r>
            <a:rPr lang="es-ES" sz="1600" dirty="0" smtClean="0">
              <a:latin typeface="Calibri" pitchFamily="34" charset="0"/>
              <a:cs typeface="Calibri" pitchFamily="34" charset="0"/>
            </a:rPr>
            <a:t>: Monarquía absoluta.</a:t>
          </a:r>
        </a:p>
        <a:p>
          <a:pPr algn="ctr"/>
          <a:endParaRPr lang="es-MX" sz="1600" b="1" dirty="0" smtClean="0">
            <a:latin typeface="Calibri" pitchFamily="34" charset="0"/>
            <a:cs typeface="Calibri" pitchFamily="34" charset="0"/>
          </a:endParaRPr>
        </a:p>
        <a:p>
          <a:pPr algn="ctr"/>
          <a:r>
            <a:rPr lang="es-ES" sz="1600" b="1" dirty="0" smtClean="0">
              <a:latin typeface="Calibri" pitchFamily="34" charset="0"/>
              <a:cs typeface="Calibri" pitchFamily="34" charset="0"/>
            </a:rPr>
            <a:t>OMAN</a:t>
          </a:r>
          <a:r>
            <a:rPr lang="es-ES" sz="1600" dirty="0" smtClean="0">
              <a:latin typeface="Calibri" pitchFamily="34" charset="0"/>
              <a:cs typeface="Calibri" pitchFamily="34" charset="0"/>
            </a:rPr>
            <a:t>: Monarquía absoluta.</a:t>
          </a:r>
        </a:p>
        <a:p>
          <a:pPr algn="ctr"/>
          <a:r>
            <a:rPr lang="es-ES" sz="1600" dirty="0" smtClean="0"/>
            <a:t>.</a:t>
          </a:r>
          <a:endParaRPr lang="es-ES" sz="1600" dirty="0"/>
        </a:p>
      </dgm:t>
    </dgm:pt>
    <dgm:pt modelId="{DDC4E0F9-73FD-422C-B47A-059801B4629A}" type="sibTrans" cxnId="{BCDA6058-416B-4D03-AF20-3A95237125C2}">
      <dgm:prSet/>
      <dgm:spPr/>
      <dgm:t>
        <a:bodyPr/>
        <a:lstStyle/>
        <a:p>
          <a:endParaRPr lang="es-CO"/>
        </a:p>
      </dgm:t>
    </dgm:pt>
    <dgm:pt modelId="{F4641CFE-9791-4AD6-AE5F-80E59B0272AE}" type="parTrans" cxnId="{BCDA6058-416B-4D03-AF20-3A95237125C2}">
      <dgm:prSet/>
      <dgm:spPr/>
      <dgm:t>
        <a:bodyPr/>
        <a:lstStyle/>
        <a:p>
          <a:endParaRPr lang="es-CO"/>
        </a:p>
      </dgm:t>
    </dgm:pt>
    <dgm:pt modelId="{C30D8B87-B871-4A5D-A037-A7129679DF2D}">
      <dgm:prSet phldrT="[Texto]" custT="1"/>
      <dgm:spPr>
        <a:effectLst>
          <a:outerShdw blurRad="50800" dist="38100" dir="8100000" algn="tr" rotWithShape="0">
            <a:prstClr val="black">
              <a:alpha val="40000"/>
            </a:prstClr>
          </a:outerShdw>
        </a:effectLst>
      </dgm:spPr>
      <dgm:t>
        <a:bodyPr/>
        <a:lstStyle/>
        <a:p>
          <a:pPr algn="ctr"/>
          <a:endParaRPr lang="es-ES" sz="1800" dirty="0" smtClean="0"/>
        </a:p>
        <a:p>
          <a:pPr algn="ctr"/>
          <a:endParaRPr lang="es-ES" sz="1800" dirty="0" smtClean="0"/>
        </a:p>
      </dgm:t>
    </dgm:pt>
    <dgm:pt modelId="{7D3E1381-E1CE-4F78-9F54-2E3DB27B4169}" type="sibTrans" cxnId="{7F2CB78B-CCC1-47EA-A6DC-DAB4659EF604}">
      <dgm:prSet/>
      <dgm:spPr/>
      <dgm:t>
        <a:bodyPr/>
        <a:lstStyle/>
        <a:p>
          <a:endParaRPr lang="es-CO"/>
        </a:p>
      </dgm:t>
    </dgm:pt>
    <dgm:pt modelId="{B902A3D1-072B-443A-904F-1DADCB96A53B}" type="parTrans" cxnId="{7F2CB78B-CCC1-47EA-A6DC-DAB4659EF604}">
      <dgm:prSet/>
      <dgm:spPr/>
      <dgm:t>
        <a:bodyPr/>
        <a:lstStyle/>
        <a:p>
          <a:endParaRPr lang="es-CO"/>
        </a:p>
      </dgm:t>
    </dgm:pt>
    <dgm:pt modelId="{3FDD16DB-9AB5-428B-AF15-8DA35292D0BD}" type="pres">
      <dgm:prSet presAssocID="{1A9372DB-F418-43EE-A996-CFCE612AD494}" presName="Name0" presStyleCnt="0">
        <dgm:presLayoutVars>
          <dgm:dir/>
          <dgm:resizeHandles val="exact"/>
        </dgm:presLayoutVars>
      </dgm:prSet>
      <dgm:spPr/>
    </dgm:pt>
    <dgm:pt modelId="{162E59B5-BADA-4E7B-A995-AFCCE2AC02B8}" type="pres">
      <dgm:prSet presAssocID="{1A9372DB-F418-43EE-A996-CFCE612AD494}" presName="fgShape" presStyleLbl="fgShp" presStyleIdx="0" presStyleCnt="1" custLinFactNeighborY="59854"/>
      <dgm:spPr/>
    </dgm:pt>
    <dgm:pt modelId="{5AD2DD3C-1B4F-4049-999B-B925C5C11A51}" type="pres">
      <dgm:prSet presAssocID="{1A9372DB-F418-43EE-A996-CFCE612AD494}" presName="linComp" presStyleCnt="0"/>
      <dgm:spPr/>
    </dgm:pt>
    <dgm:pt modelId="{CB6AAC1D-FB6C-4143-B0B0-3FFE8E717ED4}" type="pres">
      <dgm:prSet presAssocID="{4ECD7E3C-C117-42C7-A8FE-7CAA950A16F7}" presName="compNode" presStyleCnt="0"/>
      <dgm:spPr/>
    </dgm:pt>
    <dgm:pt modelId="{A176D51B-0E3C-4E8B-ACD5-5AB06B4C4D5E}" type="pres">
      <dgm:prSet presAssocID="{4ECD7E3C-C117-42C7-A8FE-7CAA950A16F7}" presName="bkgdShape" presStyleLbl="node1" presStyleIdx="0" presStyleCnt="3" custScaleX="92647"/>
      <dgm:spPr/>
      <dgm:t>
        <a:bodyPr/>
        <a:lstStyle/>
        <a:p>
          <a:endParaRPr lang="es-CO"/>
        </a:p>
      </dgm:t>
    </dgm:pt>
    <dgm:pt modelId="{C8B9B7E3-8A7D-4A56-A60D-0ED2617DD8E5}" type="pres">
      <dgm:prSet presAssocID="{4ECD7E3C-C117-42C7-A8FE-7CAA950A16F7}" presName="nodeTx" presStyleLbl="node1" presStyleIdx="0" presStyleCnt="3">
        <dgm:presLayoutVars>
          <dgm:bulletEnabled val="1"/>
        </dgm:presLayoutVars>
      </dgm:prSet>
      <dgm:spPr/>
      <dgm:t>
        <a:bodyPr/>
        <a:lstStyle/>
        <a:p>
          <a:endParaRPr lang="es-CO"/>
        </a:p>
      </dgm:t>
    </dgm:pt>
    <dgm:pt modelId="{216B3CE7-F607-451B-9436-F20D49BCD6DE}" type="pres">
      <dgm:prSet presAssocID="{4ECD7E3C-C117-42C7-A8FE-7CAA950A16F7}" presName="invisiNode" presStyleLbl="node1" presStyleIdx="0" presStyleCnt="3"/>
      <dgm:spPr/>
    </dgm:pt>
    <dgm:pt modelId="{ECD9C67E-67A7-4372-87C7-E54BCFC42F06}" type="pres">
      <dgm:prSet presAssocID="{4ECD7E3C-C117-42C7-A8FE-7CAA950A16F7}" presName="imagNode" presStyleLbl="fgImgPlace1" presStyleIdx="0" presStyleCnt="3"/>
      <dgm:spPr>
        <a:blipFill rotWithShape="0">
          <a:blip xmlns:r="http://schemas.openxmlformats.org/officeDocument/2006/relationships" r:embed="rId1"/>
          <a:stretch>
            <a:fillRect/>
          </a:stretch>
        </a:blipFill>
      </dgm:spPr>
    </dgm:pt>
    <dgm:pt modelId="{FE4ABF3E-3DA5-4069-92C0-2A94B1DB1A56}" type="pres">
      <dgm:prSet presAssocID="{DDC4E0F9-73FD-422C-B47A-059801B4629A}" presName="sibTrans" presStyleLbl="sibTrans2D1" presStyleIdx="0" presStyleCnt="0"/>
      <dgm:spPr/>
      <dgm:t>
        <a:bodyPr/>
        <a:lstStyle/>
        <a:p>
          <a:endParaRPr lang="es-CO"/>
        </a:p>
      </dgm:t>
    </dgm:pt>
    <dgm:pt modelId="{C3C06882-263C-4709-B57E-B34D922F4731}" type="pres">
      <dgm:prSet presAssocID="{C30D8B87-B871-4A5D-A037-A7129679DF2D}" presName="compNode" presStyleCnt="0"/>
      <dgm:spPr/>
    </dgm:pt>
    <dgm:pt modelId="{8299C2CF-9B1C-4D87-828C-E326473EEB6D}" type="pres">
      <dgm:prSet presAssocID="{C30D8B87-B871-4A5D-A037-A7129679DF2D}" presName="bkgdShape" presStyleLbl="node1" presStyleIdx="1" presStyleCnt="3" custScaleX="81737"/>
      <dgm:spPr/>
      <dgm:t>
        <a:bodyPr/>
        <a:lstStyle/>
        <a:p>
          <a:endParaRPr lang="es-CO"/>
        </a:p>
      </dgm:t>
    </dgm:pt>
    <dgm:pt modelId="{6CC6C322-F86C-4951-B6C6-B7670A4F9B33}" type="pres">
      <dgm:prSet presAssocID="{C30D8B87-B871-4A5D-A037-A7129679DF2D}" presName="nodeTx" presStyleLbl="node1" presStyleIdx="1" presStyleCnt="3">
        <dgm:presLayoutVars>
          <dgm:bulletEnabled val="1"/>
        </dgm:presLayoutVars>
      </dgm:prSet>
      <dgm:spPr/>
      <dgm:t>
        <a:bodyPr/>
        <a:lstStyle/>
        <a:p>
          <a:endParaRPr lang="es-CO"/>
        </a:p>
      </dgm:t>
    </dgm:pt>
    <dgm:pt modelId="{2B297495-2658-4510-829B-EA2CBBF6B81F}" type="pres">
      <dgm:prSet presAssocID="{C30D8B87-B871-4A5D-A037-A7129679DF2D}" presName="invisiNode" presStyleLbl="node1" presStyleIdx="1" presStyleCnt="3"/>
      <dgm:spPr/>
    </dgm:pt>
    <dgm:pt modelId="{C176EE18-8703-4A38-9B3E-CD4EDCE9EB53}" type="pres">
      <dgm:prSet presAssocID="{C30D8B87-B871-4A5D-A037-A7129679DF2D}" presName="imagNode" presStyleLbl="fgImgPlace1" presStyleIdx="1" presStyleCnt="3"/>
      <dgm:spPr>
        <a:blipFill rotWithShape="0">
          <a:blip xmlns:r="http://schemas.openxmlformats.org/officeDocument/2006/relationships" r:embed="rId2"/>
          <a:stretch>
            <a:fillRect/>
          </a:stretch>
        </a:blipFill>
      </dgm:spPr>
    </dgm:pt>
    <dgm:pt modelId="{799A8AA3-0A45-4EDA-9D7C-E525A5281312}" type="pres">
      <dgm:prSet presAssocID="{7D3E1381-E1CE-4F78-9F54-2E3DB27B4169}" presName="sibTrans" presStyleLbl="sibTrans2D1" presStyleIdx="0" presStyleCnt="0"/>
      <dgm:spPr/>
      <dgm:t>
        <a:bodyPr/>
        <a:lstStyle/>
        <a:p>
          <a:endParaRPr lang="es-CO"/>
        </a:p>
      </dgm:t>
    </dgm:pt>
    <dgm:pt modelId="{53875E46-EF7F-4CFD-87E0-24799C95646D}" type="pres">
      <dgm:prSet presAssocID="{DFFCE537-1635-4584-BD85-18BBD34192AE}" presName="compNode" presStyleCnt="0"/>
      <dgm:spPr/>
    </dgm:pt>
    <dgm:pt modelId="{007F3FC1-3635-45B5-9B15-821E6BAFC460}" type="pres">
      <dgm:prSet presAssocID="{DFFCE537-1635-4584-BD85-18BBD34192AE}" presName="bkgdShape" presStyleLbl="node1" presStyleIdx="2" presStyleCnt="3" custScaleX="89183"/>
      <dgm:spPr/>
      <dgm:t>
        <a:bodyPr/>
        <a:lstStyle/>
        <a:p>
          <a:endParaRPr lang="es-CO"/>
        </a:p>
      </dgm:t>
    </dgm:pt>
    <dgm:pt modelId="{94843985-FD50-4A03-85B0-298DC50E85D5}" type="pres">
      <dgm:prSet presAssocID="{DFFCE537-1635-4584-BD85-18BBD34192AE}" presName="nodeTx" presStyleLbl="node1" presStyleIdx="2" presStyleCnt="3">
        <dgm:presLayoutVars>
          <dgm:bulletEnabled val="1"/>
        </dgm:presLayoutVars>
      </dgm:prSet>
      <dgm:spPr/>
      <dgm:t>
        <a:bodyPr/>
        <a:lstStyle/>
        <a:p>
          <a:endParaRPr lang="es-CO"/>
        </a:p>
      </dgm:t>
    </dgm:pt>
    <dgm:pt modelId="{8EFC91BC-8C68-4F49-ACE0-D429F46E4084}" type="pres">
      <dgm:prSet presAssocID="{DFFCE537-1635-4584-BD85-18BBD34192AE}" presName="invisiNode" presStyleLbl="node1" presStyleIdx="2" presStyleCnt="3"/>
      <dgm:spPr/>
    </dgm:pt>
    <dgm:pt modelId="{24739CF2-3873-4F14-9BEC-82A14BFFD7D2}" type="pres">
      <dgm:prSet presAssocID="{DFFCE537-1635-4584-BD85-18BBD34192AE}" presName="imagNode" presStyleLbl="fgImgPlace1" presStyleIdx="2" presStyleCnt="3"/>
      <dgm:spPr>
        <a:blipFill rotWithShape="0">
          <a:blip xmlns:r="http://schemas.openxmlformats.org/officeDocument/2006/relationships" r:embed="rId3"/>
          <a:stretch>
            <a:fillRect/>
          </a:stretch>
        </a:blipFill>
      </dgm:spPr>
    </dgm:pt>
  </dgm:ptLst>
  <dgm:cxnLst>
    <dgm:cxn modelId="{E76A8693-8BB5-4A5B-92BD-74C2C465C84F}" type="presOf" srcId="{4ECD7E3C-C117-42C7-A8FE-7CAA950A16F7}" destId="{C8B9B7E3-8A7D-4A56-A60D-0ED2617DD8E5}" srcOrd="1" destOrd="0" presId="urn:microsoft.com/office/officeart/2005/8/layout/hList7#1"/>
    <dgm:cxn modelId="{7F2CB78B-CCC1-47EA-A6DC-DAB4659EF604}" srcId="{1A9372DB-F418-43EE-A996-CFCE612AD494}" destId="{C30D8B87-B871-4A5D-A037-A7129679DF2D}" srcOrd="1" destOrd="0" parTransId="{B902A3D1-072B-443A-904F-1DADCB96A53B}" sibTransId="{7D3E1381-E1CE-4F78-9F54-2E3DB27B4169}"/>
    <dgm:cxn modelId="{09AB86B6-A5AD-43B5-8197-514F0A42D0FE}" type="presOf" srcId="{7D3E1381-E1CE-4F78-9F54-2E3DB27B4169}" destId="{799A8AA3-0A45-4EDA-9D7C-E525A5281312}" srcOrd="0" destOrd="0" presId="urn:microsoft.com/office/officeart/2005/8/layout/hList7#1"/>
    <dgm:cxn modelId="{128AC52B-79E2-4343-86A6-27B460DCCBD4}" type="presOf" srcId="{C30D8B87-B871-4A5D-A037-A7129679DF2D}" destId="{8299C2CF-9B1C-4D87-828C-E326473EEB6D}" srcOrd="0" destOrd="0" presId="urn:microsoft.com/office/officeart/2005/8/layout/hList7#1"/>
    <dgm:cxn modelId="{A6D74BA7-08BC-488F-8060-BA4F8D9D34FE}" type="presOf" srcId="{C30D8B87-B871-4A5D-A037-A7129679DF2D}" destId="{6CC6C322-F86C-4951-B6C6-B7670A4F9B33}" srcOrd="1" destOrd="0" presId="urn:microsoft.com/office/officeart/2005/8/layout/hList7#1"/>
    <dgm:cxn modelId="{F8FD4898-4568-464C-B8B7-6AAD3860429A}" type="presOf" srcId="{DFFCE537-1635-4584-BD85-18BBD34192AE}" destId="{94843985-FD50-4A03-85B0-298DC50E85D5}" srcOrd="1" destOrd="0" presId="urn:microsoft.com/office/officeart/2005/8/layout/hList7#1"/>
    <dgm:cxn modelId="{CD361620-78A8-4334-9356-1A1269FAF236}" type="presOf" srcId="{DDC4E0F9-73FD-422C-B47A-059801B4629A}" destId="{FE4ABF3E-3DA5-4069-92C0-2A94B1DB1A56}" srcOrd="0" destOrd="0" presId="urn:microsoft.com/office/officeart/2005/8/layout/hList7#1"/>
    <dgm:cxn modelId="{51E63422-F8FC-43F4-AA0F-5DAA26D0DC0C}" type="presOf" srcId="{1A9372DB-F418-43EE-A996-CFCE612AD494}" destId="{3FDD16DB-9AB5-428B-AF15-8DA35292D0BD}" srcOrd="0" destOrd="0" presId="urn:microsoft.com/office/officeart/2005/8/layout/hList7#1"/>
    <dgm:cxn modelId="{94343D0B-2D1D-4101-AC23-00C6AB70DBDE}" type="presOf" srcId="{DFFCE537-1635-4584-BD85-18BBD34192AE}" destId="{007F3FC1-3635-45B5-9B15-821E6BAFC460}" srcOrd="0" destOrd="0" presId="urn:microsoft.com/office/officeart/2005/8/layout/hList7#1"/>
    <dgm:cxn modelId="{CEF48777-C04F-4997-9BB0-943745B23A16}" srcId="{1A9372DB-F418-43EE-A996-CFCE612AD494}" destId="{DFFCE537-1635-4584-BD85-18BBD34192AE}" srcOrd="2" destOrd="0" parTransId="{2548E3D0-8293-4284-AAAC-3C0C3874FBBE}" sibTransId="{9E9347C0-A55F-4473-921B-707D02C3F063}"/>
    <dgm:cxn modelId="{0DF63F0E-EA12-4481-8322-2181AE048B2B}" type="presOf" srcId="{4ECD7E3C-C117-42C7-A8FE-7CAA950A16F7}" destId="{A176D51B-0E3C-4E8B-ACD5-5AB06B4C4D5E}" srcOrd="0" destOrd="0" presId="urn:microsoft.com/office/officeart/2005/8/layout/hList7#1"/>
    <dgm:cxn modelId="{BCDA6058-416B-4D03-AF20-3A95237125C2}" srcId="{1A9372DB-F418-43EE-A996-CFCE612AD494}" destId="{4ECD7E3C-C117-42C7-A8FE-7CAA950A16F7}" srcOrd="0" destOrd="0" parTransId="{F4641CFE-9791-4AD6-AE5F-80E59B0272AE}" sibTransId="{DDC4E0F9-73FD-422C-B47A-059801B4629A}"/>
    <dgm:cxn modelId="{2D518BB8-5180-466E-A280-AFFEB6DDD32A}" type="presParOf" srcId="{3FDD16DB-9AB5-428B-AF15-8DA35292D0BD}" destId="{162E59B5-BADA-4E7B-A995-AFCCE2AC02B8}" srcOrd="0" destOrd="0" presId="urn:microsoft.com/office/officeart/2005/8/layout/hList7#1"/>
    <dgm:cxn modelId="{DAB3607E-931D-4B50-ACBA-FBF72339077C}" type="presParOf" srcId="{3FDD16DB-9AB5-428B-AF15-8DA35292D0BD}" destId="{5AD2DD3C-1B4F-4049-999B-B925C5C11A51}" srcOrd="1" destOrd="0" presId="urn:microsoft.com/office/officeart/2005/8/layout/hList7#1"/>
    <dgm:cxn modelId="{FFA08C52-F926-4AED-8265-1F95C6B2DD97}" type="presParOf" srcId="{5AD2DD3C-1B4F-4049-999B-B925C5C11A51}" destId="{CB6AAC1D-FB6C-4143-B0B0-3FFE8E717ED4}" srcOrd="0" destOrd="0" presId="urn:microsoft.com/office/officeart/2005/8/layout/hList7#1"/>
    <dgm:cxn modelId="{075C0836-9B51-4CBF-A3BB-97386E748AAA}" type="presParOf" srcId="{CB6AAC1D-FB6C-4143-B0B0-3FFE8E717ED4}" destId="{A176D51B-0E3C-4E8B-ACD5-5AB06B4C4D5E}" srcOrd="0" destOrd="0" presId="urn:microsoft.com/office/officeart/2005/8/layout/hList7#1"/>
    <dgm:cxn modelId="{CDCF5FDA-CADA-4240-9B1B-410BB79891A3}" type="presParOf" srcId="{CB6AAC1D-FB6C-4143-B0B0-3FFE8E717ED4}" destId="{C8B9B7E3-8A7D-4A56-A60D-0ED2617DD8E5}" srcOrd="1" destOrd="0" presId="urn:microsoft.com/office/officeart/2005/8/layout/hList7#1"/>
    <dgm:cxn modelId="{6C3305D5-91F9-4D55-B7DD-6929495C0161}" type="presParOf" srcId="{CB6AAC1D-FB6C-4143-B0B0-3FFE8E717ED4}" destId="{216B3CE7-F607-451B-9436-F20D49BCD6DE}" srcOrd="2" destOrd="0" presId="urn:microsoft.com/office/officeart/2005/8/layout/hList7#1"/>
    <dgm:cxn modelId="{00A262E9-CA98-4B50-9C46-FEBBB64821F6}" type="presParOf" srcId="{CB6AAC1D-FB6C-4143-B0B0-3FFE8E717ED4}" destId="{ECD9C67E-67A7-4372-87C7-E54BCFC42F06}" srcOrd="3" destOrd="0" presId="urn:microsoft.com/office/officeart/2005/8/layout/hList7#1"/>
    <dgm:cxn modelId="{65566C72-0DE1-4B4A-B744-8603EE661B96}" type="presParOf" srcId="{5AD2DD3C-1B4F-4049-999B-B925C5C11A51}" destId="{FE4ABF3E-3DA5-4069-92C0-2A94B1DB1A56}" srcOrd="1" destOrd="0" presId="urn:microsoft.com/office/officeart/2005/8/layout/hList7#1"/>
    <dgm:cxn modelId="{BA772A4F-932C-4218-B867-85F89DD5D40C}" type="presParOf" srcId="{5AD2DD3C-1B4F-4049-999B-B925C5C11A51}" destId="{C3C06882-263C-4709-B57E-B34D922F4731}" srcOrd="2" destOrd="0" presId="urn:microsoft.com/office/officeart/2005/8/layout/hList7#1"/>
    <dgm:cxn modelId="{C6347BEF-9286-4A06-985D-524C9ED492EE}" type="presParOf" srcId="{C3C06882-263C-4709-B57E-B34D922F4731}" destId="{8299C2CF-9B1C-4D87-828C-E326473EEB6D}" srcOrd="0" destOrd="0" presId="urn:microsoft.com/office/officeart/2005/8/layout/hList7#1"/>
    <dgm:cxn modelId="{76F50C83-74AC-4F46-8AA6-90AD22A887D1}" type="presParOf" srcId="{C3C06882-263C-4709-B57E-B34D922F4731}" destId="{6CC6C322-F86C-4951-B6C6-B7670A4F9B33}" srcOrd="1" destOrd="0" presId="urn:microsoft.com/office/officeart/2005/8/layout/hList7#1"/>
    <dgm:cxn modelId="{7AEF4DD5-9C24-4E59-9359-6DBC6B88EB7B}" type="presParOf" srcId="{C3C06882-263C-4709-B57E-B34D922F4731}" destId="{2B297495-2658-4510-829B-EA2CBBF6B81F}" srcOrd="2" destOrd="0" presId="urn:microsoft.com/office/officeart/2005/8/layout/hList7#1"/>
    <dgm:cxn modelId="{10C0C825-65AF-4981-86B4-989158C8F13F}" type="presParOf" srcId="{C3C06882-263C-4709-B57E-B34D922F4731}" destId="{C176EE18-8703-4A38-9B3E-CD4EDCE9EB53}" srcOrd="3" destOrd="0" presId="urn:microsoft.com/office/officeart/2005/8/layout/hList7#1"/>
    <dgm:cxn modelId="{50E3BF6E-E7E5-4745-BFAB-F9E707D3FB1B}" type="presParOf" srcId="{5AD2DD3C-1B4F-4049-999B-B925C5C11A51}" destId="{799A8AA3-0A45-4EDA-9D7C-E525A5281312}" srcOrd="3" destOrd="0" presId="urn:microsoft.com/office/officeart/2005/8/layout/hList7#1"/>
    <dgm:cxn modelId="{369591BA-7924-4119-919A-9435C8469BE9}" type="presParOf" srcId="{5AD2DD3C-1B4F-4049-999B-B925C5C11A51}" destId="{53875E46-EF7F-4CFD-87E0-24799C95646D}" srcOrd="4" destOrd="0" presId="urn:microsoft.com/office/officeart/2005/8/layout/hList7#1"/>
    <dgm:cxn modelId="{B1CBF156-D744-42B1-98AD-82614AFF586B}" type="presParOf" srcId="{53875E46-EF7F-4CFD-87E0-24799C95646D}" destId="{007F3FC1-3635-45B5-9B15-821E6BAFC460}" srcOrd="0" destOrd="0" presId="urn:microsoft.com/office/officeart/2005/8/layout/hList7#1"/>
    <dgm:cxn modelId="{EB5F4011-D4D7-49DF-A39A-D0193BE5339D}" type="presParOf" srcId="{53875E46-EF7F-4CFD-87E0-24799C95646D}" destId="{94843985-FD50-4A03-85B0-298DC50E85D5}" srcOrd="1" destOrd="0" presId="urn:microsoft.com/office/officeart/2005/8/layout/hList7#1"/>
    <dgm:cxn modelId="{9C1D6542-243B-4857-9CDD-5B245CBDCB74}" type="presParOf" srcId="{53875E46-EF7F-4CFD-87E0-24799C95646D}" destId="{8EFC91BC-8C68-4F49-ACE0-D429F46E4084}" srcOrd="2" destOrd="0" presId="urn:microsoft.com/office/officeart/2005/8/layout/hList7#1"/>
    <dgm:cxn modelId="{2BC0E67A-9185-41B7-BE18-93D6EEF6F788}" type="presParOf" srcId="{53875E46-EF7F-4CFD-87E0-24799C95646D}" destId="{24739CF2-3873-4F14-9BEC-82A14BFFD7D2}" srcOrd="3" destOrd="0" presId="urn:microsoft.com/office/officeart/2005/8/layout/hList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848A0-523B-4E3D-977D-5EE68285121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24499E9F-9D87-428D-93D0-57CA014CC459}">
      <dgm:prSet phldrT="[Texto]" custT="1"/>
      <dgm:spPr>
        <a:effectLst>
          <a:outerShdw blurRad="50800" dist="38100" dir="8100000" algn="tr" rotWithShape="0">
            <a:prstClr val="black">
              <a:alpha val="40000"/>
            </a:prstClr>
          </a:outerShdw>
        </a:effectLst>
      </dgm:spPr>
      <dgm:t>
        <a:bodyPr/>
        <a:lstStyle/>
        <a:p>
          <a:r>
            <a:rPr lang="es-ES" sz="1600" dirty="0" smtClean="0"/>
            <a:t>Los emiratos son el cuarto país en el mundo en reservas de gas natural.</a:t>
          </a:r>
          <a:endParaRPr lang="es-ES" sz="1600" dirty="0"/>
        </a:p>
      </dgm:t>
    </dgm:pt>
    <dgm:pt modelId="{50317364-703A-4641-82E3-D182CA9FAC02}" type="parTrans" cxnId="{991B533E-5B2B-46F4-866F-968680DF31D9}">
      <dgm:prSet/>
      <dgm:spPr/>
      <dgm:t>
        <a:bodyPr/>
        <a:lstStyle/>
        <a:p>
          <a:endParaRPr lang="es-ES"/>
        </a:p>
      </dgm:t>
    </dgm:pt>
    <dgm:pt modelId="{3B631739-E261-4D38-B101-0390660154B5}" type="sibTrans" cxnId="{991B533E-5B2B-46F4-866F-968680DF31D9}">
      <dgm:prSet custT="1"/>
      <dgm:spPr>
        <a:effectLst>
          <a:outerShdw blurRad="50800" dist="38100" dir="8100000" algn="tr" rotWithShape="0">
            <a:prstClr val="black">
              <a:alpha val="40000"/>
            </a:prstClr>
          </a:outerShdw>
        </a:effectLst>
      </dgm:spPr>
      <dgm:t>
        <a:bodyPr/>
        <a:lstStyle/>
        <a:p>
          <a:r>
            <a:rPr lang="es-ES" sz="1600" dirty="0" smtClean="0"/>
            <a:t>Importantes</a:t>
          </a:r>
          <a:r>
            <a:rPr lang="es-ES" sz="1600" baseline="0" dirty="0" smtClean="0"/>
            <a:t> reservas de petróleo y gas natural</a:t>
          </a:r>
          <a:endParaRPr lang="es-ES" sz="1600" dirty="0"/>
        </a:p>
      </dgm:t>
    </dgm:pt>
    <dgm:pt modelId="{4DBD55C3-000D-4F90-860A-7209970868F5}">
      <dgm:prSet phldrT="[Texto]" phldr="1"/>
      <dgm:spPr/>
      <dgm:t>
        <a:bodyPr/>
        <a:lstStyle/>
        <a:p>
          <a:endParaRPr lang="es-ES"/>
        </a:p>
      </dgm:t>
    </dgm:pt>
    <dgm:pt modelId="{FB094A67-ED3A-4377-A150-E0B91DCA8EED}" type="parTrans" cxnId="{338A834C-0BCA-430F-8911-198D34A67A31}">
      <dgm:prSet/>
      <dgm:spPr/>
      <dgm:t>
        <a:bodyPr/>
        <a:lstStyle/>
        <a:p>
          <a:endParaRPr lang="es-ES"/>
        </a:p>
      </dgm:t>
    </dgm:pt>
    <dgm:pt modelId="{562390AE-404E-43A9-B998-C7A99E18CA7F}" type="sibTrans" cxnId="{338A834C-0BCA-430F-8911-198D34A67A31}">
      <dgm:prSet/>
      <dgm:spPr/>
      <dgm:t>
        <a:bodyPr/>
        <a:lstStyle/>
        <a:p>
          <a:endParaRPr lang="es-ES"/>
        </a:p>
      </dgm:t>
    </dgm:pt>
    <dgm:pt modelId="{D63C2B11-F949-47D4-9D55-E20A4DCB535F}">
      <dgm:prSet phldrT="[Texto]" custT="1"/>
      <dgm:spPr>
        <a:effectLst>
          <a:outerShdw blurRad="50800" dist="38100" dir="8100000" algn="tr" rotWithShape="0">
            <a:prstClr val="black">
              <a:alpha val="40000"/>
            </a:prstClr>
          </a:outerShdw>
        </a:effectLst>
      </dgm:spPr>
      <dgm:t>
        <a:bodyPr/>
        <a:lstStyle/>
        <a:p>
          <a:r>
            <a:rPr lang="es-ES" sz="1600" dirty="0" smtClean="0"/>
            <a:t>Uno de los motores de la gran actividad económica del país es la inversión</a:t>
          </a:r>
          <a:endParaRPr lang="es-ES" sz="1600" dirty="0"/>
        </a:p>
      </dgm:t>
    </dgm:pt>
    <dgm:pt modelId="{579D0512-907C-430A-97A2-507EB71F0EA6}" type="parTrans" cxnId="{A21874B3-3D96-432A-A131-E78F45DFE21C}">
      <dgm:prSet/>
      <dgm:spPr/>
      <dgm:t>
        <a:bodyPr/>
        <a:lstStyle/>
        <a:p>
          <a:endParaRPr lang="es-ES"/>
        </a:p>
      </dgm:t>
    </dgm:pt>
    <dgm:pt modelId="{B9A1B7ED-D66E-4585-A4A8-B11ECD8A9300}" type="sibTrans" cxnId="{A21874B3-3D96-432A-A131-E78F45DFE21C}">
      <dgm:prSet custT="1"/>
      <dgm:spPr>
        <a:effectLst>
          <a:outerShdw blurRad="50800" dist="38100" dir="8100000" algn="tr" rotWithShape="0">
            <a:prstClr val="black">
              <a:alpha val="40000"/>
            </a:prstClr>
          </a:outerShdw>
        </a:effectLst>
      </dgm:spPr>
      <dgm:t>
        <a:bodyPr/>
        <a:lstStyle/>
        <a:p>
          <a:pPr algn="ctr"/>
          <a:r>
            <a:rPr lang="es-ES" sz="1600" dirty="0" smtClean="0"/>
            <a:t>Existen en el país doce zonas francas </a:t>
          </a:r>
          <a:endParaRPr lang="es-ES" sz="1600" dirty="0"/>
        </a:p>
      </dgm:t>
    </dgm:pt>
    <dgm:pt modelId="{EF47C22B-DC9C-41E6-BBDA-B87712B31E2C}">
      <dgm:prSet phldrT="[Texto]" custT="1"/>
      <dgm:spPr/>
      <dgm:t>
        <a:bodyPr/>
        <a:lstStyle/>
        <a:p>
          <a:endParaRPr lang="es-ES" sz="1600" dirty="0">
            <a:solidFill>
              <a:srgbClr val="000000"/>
            </a:solidFill>
          </a:endParaRPr>
        </a:p>
      </dgm:t>
    </dgm:pt>
    <dgm:pt modelId="{5894C8C1-3C56-4199-A33E-94C2E957EF96}" type="parTrans" cxnId="{C03C4748-73AC-4387-81F0-EE7E39AD6C2B}">
      <dgm:prSet/>
      <dgm:spPr/>
      <dgm:t>
        <a:bodyPr/>
        <a:lstStyle/>
        <a:p>
          <a:endParaRPr lang="es-ES"/>
        </a:p>
      </dgm:t>
    </dgm:pt>
    <dgm:pt modelId="{94D8AB3A-61CE-41CA-8313-3179641814CA}" type="sibTrans" cxnId="{C03C4748-73AC-4387-81F0-EE7E39AD6C2B}">
      <dgm:prSet/>
      <dgm:spPr/>
      <dgm:t>
        <a:bodyPr/>
        <a:lstStyle/>
        <a:p>
          <a:endParaRPr lang="es-ES"/>
        </a:p>
      </dgm:t>
    </dgm:pt>
    <dgm:pt modelId="{C30BCBF8-7F1F-4FC3-8258-319407BD0AC4}">
      <dgm:prSet phldrT="[Texto]" custT="1"/>
      <dgm:spPr>
        <a:effectLst>
          <a:outerShdw blurRad="50800" dist="38100" dir="8100000" algn="tr" rotWithShape="0">
            <a:prstClr val="black">
              <a:alpha val="40000"/>
            </a:prstClr>
          </a:outerShdw>
        </a:effectLst>
      </dgm:spPr>
      <dgm:t>
        <a:bodyPr/>
        <a:lstStyle/>
        <a:p>
          <a:r>
            <a:rPr lang="es-ES" sz="1600" dirty="0" smtClean="0"/>
            <a:t>El banco central es la autoridad monetaria del país</a:t>
          </a:r>
          <a:endParaRPr lang="es-ES" sz="1600" dirty="0"/>
        </a:p>
      </dgm:t>
    </dgm:pt>
    <dgm:pt modelId="{E7C1D072-1017-4932-8437-391975BB4F17}" type="parTrans" cxnId="{C4F1619F-E6D3-49B6-9772-1E43556F0D3E}">
      <dgm:prSet/>
      <dgm:spPr/>
      <dgm:t>
        <a:bodyPr/>
        <a:lstStyle/>
        <a:p>
          <a:endParaRPr lang="es-ES"/>
        </a:p>
      </dgm:t>
    </dgm:pt>
    <dgm:pt modelId="{141DE4E9-8344-4BF1-AF16-52F735401EF3}" type="sibTrans" cxnId="{C4F1619F-E6D3-49B6-9772-1E43556F0D3E}">
      <dgm:prSet custT="1"/>
      <dgm:spPr>
        <a:effectLst>
          <a:outerShdw blurRad="50800" dist="38100" dir="8100000" algn="tr" rotWithShape="0">
            <a:prstClr val="black">
              <a:alpha val="40000"/>
            </a:prstClr>
          </a:outerShdw>
        </a:effectLst>
      </dgm:spPr>
      <dgm:t>
        <a:bodyPr/>
        <a:lstStyle/>
        <a:p>
          <a:pPr algn="ctr"/>
          <a:r>
            <a:rPr lang="es-ES" sz="1600" dirty="0" smtClean="0"/>
            <a:t>Hidrocarburos, manufacturas, transporte y comunicación y el sector inmobiliario</a:t>
          </a:r>
          <a:endParaRPr lang="es-ES" sz="1600" dirty="0"/>
        </a:p>
      </dgm:t>
    </dgm:pt>
    <dgm:pt modelId="{67D942C2-5EF2-49DC-89C4-FD4EC4BC12FA}">
      <dgm:prSet phldrT="[Texto]" custT="1"/>
      <dgm:spPr/>
      <dgm:t>
        <a:bodyPr/>
        <a:lstStyle/>
        <a:p>
          <a:endParaRPr lang="es-ES" sz="1600" dirty="0">
            <a:solidFill>
              <a:srgbClr val="000000"/>
            </a:solidFill>
          </a:endParaRPr>
        </a:p>
      </dgm:t>
    </dgm:pt>
    <dgm:pt modelId="{4312EA48-5C9B-4ADA-A996-080E6B7ADFEF}" type="parTrans" cxnId="{F0F5DB6C-5639-47DD-92B3-FF4D6FE4B8AE}">
      <dgm:prSet/>
      <dgm:spPr/>
      <dgm:t>
        <a:bodyPr/>
        <a:lstStyle/>
        <a:p>
          <a:endParaRPr lang="es-ES"/>
        </a:p>
      </dgm:t>
    </dgm:pt>
    <dgm:pt modelId="{9552036F-9FB8-4318-AFA1-5D524049E521}" type="sibTrans" cxnId="{F0F5DB6C-5639-47DD-92B3-FF4D6FE4B8AE}">
      <dgm:prSet/>
      <dgm:spPr/>
      <dgm:t>
        <a:bodyPr/>
        <a:lstStyle/>
        <a:p>
          <a:endParaRPr lang="es-ES"/>
        </a:p>
      </dgm:t>
    </dgm:pt>
    <dgm:pt modelId="{225BB2D8-424E-49B4-9B32-AFBC341D4C18}" type="pres">
      <dgm:prSet presAssocID="{A13848A0-523B-4E3D-977D-5EE682851211}" presName="Name0" presStyleCnt="0">
        <dgm:presLayoutVars>
          <dgm:chMax/>
          <dgm:chPref/>
          <dgm:dir/>
          <dgm:animLvl val="lvl"/>
        </dgm:presLayoutVars>
      </dgm:prSet>
      <dgm:spPr/>
      <dgm:t>
        <a:bodyPr/>
        <a:lstStyle/>
        <a:p>
          <a:endParaRPr lang="es-CO"/>
        </a:p>
      </dgm:t>
    </dgm:pt>
    <dgm:pt modelId="{091F6B52-3CFD-4F03-BF44-6750392649BD}" type="pres">
      <dgm:prSet presAssocID="{24499E9F-9D87-428D-93D0-57CA014CC459}" presName="composite" presStyleCnt="0"/>
      <dgm:spPr/>
    </dgm:pt>
    <dgm:pt modelId="{370FC979-D074-4BA0-A71B-307E53CB92CB}" type="pres">
      <dgm:prSet presAssocID="{24499E9F-9D87-428D-93D0-57CA014CC459}" presName="Parent1" presStyleLbl="node1" presStyleIdx="0" presStyleCnt="6">
        <dgm:presLayoutVars>
          <dgm:chMax val="1"/>
          <dgm:chPref val="1"/>
          <dgm:bulletEnabled val="1"/>
        </dgm:presLayoutVars>
      </dgm:prSet>
      <dgm:spPr/>
      <dgm:t>
        <a:bodyPr/>
        <a:lstStyle/>
        <a:p>
          <a:endParaRPr lang="es-CO"/>
        </a:p>
      </dgm:t>
    </dgm:pt>
    <dgm:pt modelId="{AED19228-C9D0-4155-BE5A-2D3A74040CC8}" type="pres">
      <dgm:prSet presAssocID="{24499E9F-9D87-428D-93D0-57CA014CC459}" presName="Childtext1" presStyleLbl="revTx" presStyleIdx="0" presStyleCnt="3">
        <dgm:presLayoutVars>
          <dgm:chMax val="0"/>
          <dgm:chPref val="0"/>
          <dgm:bulletEnabled val="1"/>
        </dgm:presLayoutVars>
      </dgm:prSet>
      <dgm:spPr/>
      <dgm:t>
        <a:bodyPr/>
        <a:lstStyle/>
        <a:p>
          <a:endParaRPr lang="es-CO"/>
        </a:p>
      </dgm:t>
    </dgm:pt>
    <dgm:pt modelId="{D31BAAE8-4492-4C48-AFEA-AFB367ADBF12}" type="pres">
      <dgm:prSet presAssocID="{24499E9F-9D87-428D-93D0-57CA014CC459}" presName="BalanceSpacing" presStyleCnt="0"/>
      <dgm:spPr/>
    </dgm:pt>
    <dgm:pt modelId="{0ABAC218-EFB5-49DB-AB03-311136E911AD}" type="pres">
      <dgm:prSet presAssocID="{24499E9F-9D87-428D-93D0-57CA014CC459}" presName="BalanceSpacing1" presStyleCnt="0"/>
      <dgm:spPr/>
    </dgm:pt>
    <dgm:pt modelId="{6319A3F7-251F-4BC8-BDDE-B3CC1B171DDB}" type="pres">
      <dgm:prSet presAssocID="{3B631739-E261-4D38-B101-0390660154B5}" presName="Accent1Text" presStyleLbl="node1" presStyleIdx="1" presStyleCnt="6"/>
      <dgm:spPr/>
      <dgm:t>
        <a:bodyPr/>
        <a:lstStyle/>
        <a:p>
          <a:endParaRPr lang="es-CO"/>
        </a:p>
      </dgm:t>
    </dgm:pt>
    <dgm:pt modelId="{56B8342F-792F-4E2A-B63F-9A2C3C919F99}" type="pres">
      <dgm:prSet presAssocID="{3B631739-E261-4D38-B101-0390660154B5}" presName="spaceBetweenRectangles" presStyleCnt="0"/>
      <dgm:spPr/>
    </dgm:pt>
    <dgm:pt modelId="{989FEDDA-1845-4956-9728-2A406381EFC9}" type="pres">
      <dgm:prSet presAssocID="{D63C2B11-F949-47D4-9D55-E20A4DCB535F}" presName="composite" presStyleCnt="0"/>
      <dgm:spPr/>
    </dgm:pt>
    <dgm:pt modelId="{C3CDAFEE-7472-4B45-AFE8-D9E4CEE89300}" type="pres">
      <dgm:prSet presAssocID="{D63C2B11-F949-47D4-9D55-E20A4DCB535F}" presName="Parent1" presStyleLbl="node1" presStyleIdx="2" presStyleCnt="6">
        <dgm:presLayoutVars>
          <dgm:chMax val="1"/>
          <dgm:chPref val="1"/>
          <dgm:bulletEnabled val="1"/>
        </dgm:presLayoutVars>
      </dgm:prSet>
      <dgm:spPr/>
      <dgm:t>
        <a:bodyPr/>
        <a:lstStyle/>
        <a:p>
          <a:endParaRPr lang="es-CO"/>
        </a:p>
      </dgm:t>
    </dgm:pt>
    <dgm:pt modelId="{1F9B7F79-1BFA-4932-B501-83E681E2DE43}" type="pres">
      <dgm:prSet presAssocID="{D63C2B11-F949-47D4-9D55-E20A4DCB535F}" presName="Childtext1" presStyleLbl="revTx" presStyleIdx="1" presStyleCnt="3">
        <dgm:presLayoutVars>
          <dgm:chMax val="0"/>
          <dgm:chPref val="0"/>
          <dgm:bulletEnabled val="1"/>
        </dgm:presLayoutVars>
      </dgm:prSet>
      <dgm:spPr/>
      <dgm:t>
        <a:bodyPr/>
        <a:lstStyle/>
        <a:p>
          <a:endParaRPr lang="es-CO"/>
        </a:p>
      </dgm:t>
    </dgm:pt>
    <dgm:pt modelId="{10785CAD-5F83-47AC-B7E3-7FB48C85A91D}" type="pres">
      <dgm:prSet presAssocID="{D63C2B11-F949-47D4-9D55-E20A4DCB535F}" presName="BalanceSpacing" presStyleCnt="0"/>
      <dgm:spPr/>
    </dgm:pt>
    <dgm:pt modelId="{90B56C13-F20F-47D5-A54F-800C64ACB2B0}" type="pres">
      <dgm:prSet presAssocID="{D63C2B11-F949-47D4-9D55-E20A4DCB535F}" presName="BalanceSpacing1" presStyleCnt="0"/>
      <dgm:spPr/>
    </dgm:pt>
    <dgm:pt modelId="{120C1517-8077-42F0-86B7-5B5FAD6D9D6A}" type="pres">
      <dgm:prSet presAssocID="{B9A1B7ED-D66E-4585-A4A8-B11ECD8A9300}" presName="Accent1Text" presStyleLbl="node1" presStyleIdx="3" presStyleCnt="6" custLinFactNeighborX="-49728" custLinFactNeighborY="83607"/>
      <dgm:spPr/>
      <dgm:t>
        <a:bodyPr/>
        <a:lstStyle/>
        <a:p>
          <a:endParaRPr lang="es-CO"/>
        </a:p>
      </dgm:t>
    </dgm:pt>
    <dgm:pt modelId="{5312E3F9-7F89-4E42-AA25-5DAD1CC25888}" type="pres">
      <dgm:prSet presAssocID="{B9A1B7ED-D66E-4585-A4A8-B11ECD8A9300}" presName="spaceBetweenRectangles" presStyleCnt="0"/>
      <dgm:spPr/>
    </dgm:pt>
    <dgm:pt modelId="{616FD9A0-BB42-4095-9B2C-237A6C795309}" type="pres">
      <dgm:prSet presAssocID="{C30BCBF8-7F1F-4FC3-8258-319407BD0AC4}" presName="composite" presStyleCnt="0"/>
      <dgm:spPr/>
    </dgm:pt>
    <dgm:pt modelId="{22FA724D-C015-4DF4-8BAF-333E8735BBD3}" type="pres">
      <dgm:prSet presAssocID="{C30BCBF8-7F1F-4FC3-8258-319407BD0AC4}" presName="Parent1" presStyleLbl="node1" presStyleIdx="4" presStyleCnt="6" custLinFactNeighborX="51727" custLinFactNeighborY="-87311">
        <dgm:presLayoutVars>
          <dgm:chMax val="1"/>
          <dgm:chPref val="1"/>
          <dgm:bulletEnabled val="1"/>
        </dgm:presLayoutVars>
      </dgm:prSet>
      <dgm:spPr/>
      <dgm:t>
        <a:bodyPr/>
        <a:lstStyle/>
        <a:p>
          <a:endParaRPr lang="es-CO"/>
        </a:p>
      </dgm:t>
    </dgm:pt>
    <dgm:pt modelId="{01E85A6F-20A4-4A75-9FA9-C0F29D622B66}" type="pres">
      <dgm:prSet presAssocID="{C30BCBF8-7F1F-4FC3-8258-319407BD0AC4}" presName="Childtext1" presStyleLbl="revTx" presStyleIdx="2" presStyleCnt="3">
        <dgm:presLayoutVars>
          <dgm:chMax val="0"/>
          <dgm:chPref val="0"/>
          <dgm:bulletEnabled val="1"/>
        </dgm:presLayoutVars>
      </dgm:prSet>
      <dgm:spPr/>
      <dgm:t>
        <a:bodyPr/>
        <a:lstStyle/>
        <a:p>
          <a:endParaRPr lang="es-CO"/>
        </a:p>
      </dgm:t>
    </dgm:pt>
    <dgm:pt modelId="{3703A032-DE49-46F6-BF72-53E76C4C3732}" type="pres">
      <dgm:prSet presAssocID="{C30BCBF8-7F1F-4FC3-8258-319407BD0AC4}" presName="BalanceSpacing" presStyleCnt="0"/>
      <dgm:spPr/>
    </dgm:pt>
    <dgm:pt modelId="{2A51F22E-4A03-4F52-A631-B51F4CA67BB5}" type="pres">
      <dgm:prSet presAssocID="{C30BCBF8-7F1F-4FC3-8258-319407BD0AC4}" presName="BalanceSpacing1" presStyleCnt="0"/>
      <dgm:spPr/>
    </dgm:pt>
    <dgm:pt modelId="{21FB4E7B-10AD-4258-8914-1A114DD5262E}" type="pres">
      <dgm:prSet presAssocID="{141DE4E9-8344-4BF1-AF16-52F735401EF3}" presName="Accent1Text" presStyleLbl="node1" presStyleIdx="5" presStyleCnt="6"/>
      <dgm:spPr/>
      <dgm:t>
        <a:bodyPr/>
        <a:lstStyle/>
        <a:p>
          <a:endParaRPr lang="es-CO"/>
        </a:p>
      </dgm:t>
    </dgm:pt>
  </dgm:ptLst>
  <dgm:cxnLst>
    <dgm:cxn modelId="{338A834C-0BCA-430F-8911-198D34A67A31}" srcId="{24499E9F-9D87-428D-93D0-57CA014CC459}" destId="{4DBD55C3-000D-4F90-860A-7209970868F5}" srcOrd="0" destOrd="0" parTransId="{FB094A67-ED3A-4377-A150-E0B91DCA8EED}" sibTransId="{562390AE-404E-43A9-B998-C7A99E18CA7F}"/>
    <dgm:cxn modelId="{D729E680-00AA-4AD6-9760-5E8E55D869E2}" type="presOf" srcId="{3B631739-E261-4D38-B101-0390660154B5}" destId="{6319A3F7-251F-4BC8-BDDE-B3CC1B171DDB}" srcOrd="0" destOrd="0" presId="urn:microsoft.com/office/officeart/2008/layout/AlternatingHexagons"/>
    <dgm:cxn modelId="{F440C5F5-82C4-431F-BE54-1184B29C9AB9}" type="presOf" srcId="{D63C2B11-F949-47D4-9D55-E20A4DCB535F}" destId="{C3CDAFEE-7472-4B45-AFE8-D9E4CEE89300}" srcOrd="0" destOrd="0" presId="urn:microsoft.com/office/officeart/2008/layout/AlternatingHexagons"/>
    <dgm:cxn modelId="{C4F1619F-E6D3-49B6-9772-1E43556F0D3E}" srcId="{A13848A0-523B-4E3D-977D-5EE682851211}" destId="{C30BCBF8-7F1F-4FC3-8258-319407BD0AC4}" srcOrd="2" destOrd="0" parTransId="{E7C1D072-1017-4932-8437-391975BB4F17}" sibTransId="{141DE4E9-8344-4BF1-AF16-52F735401EF3}"/>
    <dgm:cxn modelId="{8418591C-1FDA-4D83-8469-E9D1D0E58144}" type="presOf" srcId="{A13848A0-523B-4E3D-977D-5EE682851211}" destId="{225BB2D8-424E-49B4-9B32-AFBC341D4C18}" srcOrd="0" destOrd="0" presId="urn:microsoft.com/office/officeart/2008/layout/AlternatingHexagons"/>
    <dgm:cxn modelId="{51ED18BA-49CC-4C4C-83C9-503B8CB5D7E9}" type="presOf" srcId="{67D942C2-5EF2-49DC-89C4-FD4EC4BC12FA}" destId="{01E85A6F-20A4-4A75-9FA9-C0F29D622B66}" srcOrd="0" destOrd="0" presId="urn:microsoft.com/office/officeart/2008/layout/AlternatingHexagons"/>
    <dgm:cxn modelId="{2FE18431-DDED-47EC-A4DA-3976DBAAE75A}" type="presOf" srcId="{EF47C22B-DC9C-41E6-BBDA-B87712B31E2C}" destId="{1F9B7F79-1BFA-4932-B501-83E681E2DE43}" srcOrd="0" destOrd="0" presId="urn:microsoft.com/office/officeart/2008/layout/AlternatingHexagons"/>
    <dgm:cxn modelId="{C03C4748-73AC-4387-81F0-EE7E39AD6C2B}" srcId="{D63C2B11-F949-47D4-9D55-E20A4DCB535F}" destId="{EF47C22B-DC9C-41E6-BBDA-B87712B31E2C}" srcOrd="0" destOrd="0" parTransId="{5894C8C1-3C56-4199-A33E-94C2E957EF96}" sibTransId="{94D8AB3A-61CE-41CA-8313-3179641814CA}"/>
    <dgm:cxn modelId="{066839E7-E671-4C99-BAA5-C64A9D93201E}" type="presOf" srcId="{4DBD55C3-000D-4F90-860A-7209970868F5}" destId="{AED19228-C9D0-4155-BE5A-2D3A74040CC8}" srcOrd="0" destOrd="0" presId="urn:microsoft.com/office/officeart/2008/layout/AlternatingHexagons"/>
    <dgm:cxn modelId="{E6BABD49-8E3A-4F6A-96ED-5DECDD68F14A}" type="presOf" srcId="{141DE4E9-8344-4BF1-AF16-52F735401EF3}" destId="{21FB4E7B-10AD-4258-8914-1A114DD5262E}" srcOrd="0" destOrd="0" presId="urn:microsoft.com/office/officeart/2008/layout/AlternatingHexagons"/>
    <dgm:cxn modelId="{F0F5DB6C-5639-47DD-92B3-FF4D6FE4B8AE}" srcId="{C30BCBF8-7F1F-4FC3-8258-319407BD0AC4}" destId="{67D942C2-5EF2-49DC-89C4-FD4EC4BC12FA}" srcOrd="0" destOrd="0" parTransId="{4312EA48-5C9B-4ADA-A996-080E6B7ADFEF}" sibTransId="{9552036F-9FB8-4318-AFA1-5D524049E521}"/>
    <dgm:cxn modelId="{3248C638-EF8E-48D5-BD69-8B8B4E2FAC6E}" type="presOf" srcId="{B9A1B7ED-D66E-4585-A4A8-B11ECD8A9300}" destId="{120C1517-8077-42F0-86B7-5B5FAD6D9D6A}" srcOrd="0" destOrd="0" presId="urn:microsoft.com/office/officeart/2008/layout/AlternatingHexagons"/>
    <dgm:cxn modelId="{991B533E-5B2B-46F4-866F-968680DF31D9}" srcId="{A13848A0-523B-4E3D-977D-5EE682851211}" destId="{24499E9F-9D87-428D-93D0-57CA014CC459}" srcOrd="0" destOrd="0" parTransId="{50317364-703A-4641-82E3-D182CA9FAC02}" sibTransId="{3B631739-E261-4D38-B101-0390660154B5}"/>
    <dgm:cxn modelId="{EC332B7E-A369-49F2-82EA-611C6B9B38AC}" type="presOf" srcId="{24499E9F-9D87-428D-93D0-57CA014CC459}" destId="{370FC979-D074-4BA0-A71B-307E53CB92CB}" srcOrd="0" destOrd="0" presId="urn:microsoft.com/office/officeart/2008/layout/AlternatingHexagons"/>
    <dgm:cxn modelId="{239F1870-4313-4EBC-9FAE-B868D448C82E}" type="presOf" srcId="{C30BCBF8-7F1F-4FC3-8258-319407BD0AC4}" destId="{22FA724D-C015-4DF4-8BAF-333E8735BBD3}" srcOrd="0" destOrd="0" presId="urn:microsoft.com/office/officeart/2008/layout/AlternatingHexagons"/>
    <dgm:cxn modelId="{A21874B3-3D96-432A-A131-E78F45DFE21C}" srcId="{A13848A0-523B-4E3D-977D-5EE682851211}" destId="{D63C2B11-F949-47D4-9D55-E20A4DCB535F}" srcOrd="1" destOrd="0" parTransId="{579D0512-907C-430A-97A2-507EB71F0EA6}" sibTransId="{B9A1B7ED-D66E-4585-A4A8-B11ECD8A9300}"/>
    <dgm:cxn modelId="{C3165E71-6E88-4CEE-9F23-7CBBCD365AC8}" type="presParOf" srcId="{225BB2D8-424E-49B4-9B32-AFBC341D4C18}" destId="{091F6B52-3CFD-4F03-BF44-6750392649BD}" srcOrd="0" destOrd="0" presId="urn:microsoft.com/office/officeart/2008/layout/AlternatingHexagons"/>
    <dgm:cxn modelId="{10011368-D913-4020-8D61-736562750BD0}" type="presParOf" srcId="{091F6B52-3CFD-4F03-BF44-6750392649BD}" destId="{370FC979-D074-4BA0-A71B-307E53CB92CB}" srcOrd="0" destOrd="0" presId="urn:microsoft.com/office/officeart/2008/layout/AlternatingHexagons"/>
    <dgm:cxn modelId="{6A6559F0-AAB6-45D0-90C5-6D4BB47B543B}" type="presParOf" srcId="{091F6B52-3CFD-4F03-BF44-6750392649BD}" destId="{AED19228-C9D0-4155-BE5A-2D3A74040CC8}" srcOrd="1" destOrd="0" presId="urn:microsoft.com/office/officeart/2008/layout/AlternatingHexagons"/>
    <dgm:cxn modelId="{A3A10D0C-870C-443D-B79D-F39905469949}" type="presParOf" srcId="{091F6B52-3CFD-4F03-BF44-6750392649BD}" destId="{D31BAAE8-4492-4C48-AFEA-AFB367ADBF12}" srcOrd="2" destOrd="0" presId="urn:microsoft.com/office/officeart/2008/layout/AlternatingHexagons"/>
    <dgm:cxn modelId="{3A60D9A6-3F17-4971-807A-98CF62BBE808}" type="presParOf" srcId="{091F6B52-3CFD-4F03-BF44-6750392649BD}" destId="{0ABAC218-EFB5-49DB-AB03-311136E911AD}" srcOrd="3" destOrd="0" presId="urn:microsoft.com/office/officeart/2008/layout/AlternatingHexagons"/>
    <dgm:cxn modelId="{B41CB540-1C5A-49B4-A532-A1C6907C6379}" type="presParOf" srcId="{091F6B52-3CFD-4F03-BF44-6750392649BD}" destId="{6319A3F7-251F-4BC8-BDDE-B3CC1B171DDB}" srcOrd="4" destOrd="0" presId="urn:microsoft.com/office/officeart/2008/layout/AlternatingHexagons"/>
    <dgm:cxn modelId="{899827AD-BCDE-4680-B48B-753DB84B84B6}" type="presParOf" srcId="{225BB2D8-424E-49B4-9B32-AFBC341D4C18}" destId="{56B8342F-792F-4E2A-B63F-9A2C3C919F99}" srcOrd="1" destOrd="0" presId="urn:microsoft.com/office/officeart/2008/layout/AlternatingHexagons"/>
    <dgm:cxn modelId="{595822DA-FC8A-4267-924E-B49154703E03}" type="presParOf" srcId="{225BB2D8-424E-49B4-9B32-AFBC341D4C18}" destId="{989FEDDA-1845-4956-9728-2A406381EFC9}" srcOrd="2" destOrd="0" presId="urn:microsoft.com/office/officeart/2008/layout/AlternatingHexagons"/>
    <dgm:cxn modelId="{A265A5E5-2FF2-43DF-9A2A-7483A792F8E9}" type="presParOf" srcId="{989FEDDA-1845-4956-9728-2A406381EFC9}" destId="{C3CDAFEE-7472-4B45-AFE8-D9E4CEE89300}" srcOrd="0" destOrd="0" presId="urn:microsoft.com/office/officeart/2008/layout/AlternatingHexagons"/>
    <dgm:cxn modelId="{42E2589D-131B-4071-AED3-4DE1BFF55C4C}" type="presParOf" srcId="{989FEDDA-1845-4956-9728-2A406381EFC9}" destId="{1F9B7F79-1BFA-4932-B501-83E681E2DE43}" srcOrd="1" destOrd="0" presId="urn:microsoft.com/office/officeart/2008/layout/AlternatingHexagons"/>
    <dgm:cxn modelId="{E710E54F-D36C-4BBF-8471-AC627D98007F}" type="presParOf" srcId="{989FEDDA-1845-4956-9728-2A406381EFC9}" destId="{10785CAD-5F83-47AC-B7E3-7FB48C85A91D}" srcOrd="2" destOrd="0" presId="urn:microsoft.com/office/officeart/2008/layout/AlternatingHexagons"/>
    <dgm:cxn modelId="{142D6B86-6B83-4751-8455-C86E9ADD9834}" type="presParOf" srcId="{989FEDDA-1845-4956-9728-2A406381EFC9}" destId="{90B56C13-F20F-47D5-A54F-800C64ACB2B0}" srcOrd="3" destOrd="0" presId="urn:microsoft.com/office/officeart/2008/layout/AlternatingHexagons"/>
    <dgm:cxn modelId="{5134BF86-DD9A-4A49-A56A-C8670F28B27B}" type="presParOf" srcId="{989FEDDA-1845-4956-9728-2A406381EFC9}" destId="{120C1517-8077-42F0-86B7-5B5FAD6D9D6A}" srcOrd="4" destOrd="0" presId="urn:microsoft.com/office/officeart/2008/layout/AlternatingHexagons"/>
    <dgm:cxn modelId="{F41F2650-CF23-47F2-9F0D-645B2FFFF942}" type="presParOf" srcId="{225BB2D8-424E-49B4-9B32-AFBC341D4C18}" destId="{5312E3F9-7F89-4E42-AA25-5DAD1CC25888}" srcOrd="3" destOrd="0" presId="urn:microsoft.com/office/officeart/2008/layout/AlternatingHexagons"/>
    <dgm:cxn modelId="{9608EDCD-B49D-4992-82E9-9577824E0FD3}" type="presParOf" srcId="{225BB2D8-424E-49B4-9B32-AFBC341D4C18}" destId="{616FD9A0-BB42-4095-9B2C-237A6C795309}" srcOrd="4" destOrd="0" presId="urn:microsoft.com/office/officeart/2008/layout/AlternatingHexagons"/>
    <dgm:cxn modelId="{9FCF2402-F999-4B4A-87AF-286F118987DC}" type="presParOf" srcId="{616FD9A0-BB42-4095-9B2C-237A6C795309}" destId="{22FA724D-C015-4DF4-8BAF-333E8735BBD3}" srcOrd="0" destOrd="0" presId="urn:microsoft.com/office/officeart/2008/layout/AlternatingHexagons"/>
    <dgm:cxn modelId="{F630C702-BD61-4C44-B1E4-39328605ADDC}" type="presParOf" srcId="{616FD9A0-BB42-4095-9B2C-237A6C795309}" destId="{01E85A6F-20A4-4A75-9FA9-C0F29D622B66}" srcOrd="1" destOrd="0" presId="urn:microsoft.com/office/officeart/2008/layout/AlternatingHexagons"/>
    <dgm:cxn modelId="{EBE91539-5139-4C55-A292-0B8EE849B72B}" type="presParOf" srcId="{616FD9A0-BB42-4095-9B2C-237A6C795309}" destId="{3703A032-DE49-46F6-BF72-53E76C4C3732}" srcOrd="2" destOrd="0" presId="urn:microsoft.com/office/officeart/2008/layout/AlternatingHexagons"/>
    <dgm:cxn modelId="{93602C80-4AA5-4FA8-BA2D-C3EC4C4BB265}" type="presParOf" srcId="{616FD9A0-BB42-4095-9B2C-237A6C795309}" destId="{2A51F22E-4A03-4F52-A631-B51F4CA67BB5}" srcOrd="3" destOrd="0" presId="urn:microsoft.com/office/officeart/2008/layout/AlternatingHexagons"/>
    <dgm:cxn modelId="{222CB4C6-188B-4342-9E65-BDD7A217F546}" type="presParOf" srcId="{616FD9A0-BB42-4095-9B2C-237A6C795309}" destId="{21FB4E7B-10AD-4258-8914-1A114DD5262E}"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B02DCB-571E-4159-BB8A-E3FC9B6FF17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463E55F4-971B-4FB4-A4C0-5AB2DA96265D}">
      <dgm:prSet phldrT="[Texto]" custT="1"/>
      <dgm:spPr/>
      <dgm:t>
        <a:bodyPr/>
        <a:lstStyle/>
        <a:p>
          <a:r>
            <a:rPr lang="es-ES" sz="1800" dirty="0" smtClean="0">
              <a:solidFill>
                <a:srgbClr val="000000"/>
              </a:solidFill>
              <a:latin typeface="Corbel (Cuerpo)"/>
            </a:rPr>
            <a:t>SIMBOLO</a:t>
          </a:r>
          <a:endParaRPr lang="es-ES" sz="1800" dirty="0">
            <a:solidFill>
              <a:srgbClr val="000000"/>
            </a:solidFill>
            <a:latin typeface="Corbel (Cuerpo)"/>
          </a:endParaRPr>
        </a:p>
      </dgm:t>
    </dgm:pt>
    <dgm:pt modelId="{D25A79D3-A238-44CE-ADF3-65F38BF7446E}" type="parTrans" cxnId="{D6A76E95-8435-4AE9-A209-1F9F0081804F}">
      <dgm:prSet/>
      <dgm:spPr/>
      <dgm:t>
        <a:bodyPr/>
        <a:lstStyle/>
        <a:p>
          <a:endParaRPr lang="es-ES"/>
        </a:p>
      </dgm:t>
    </dgm:pt>
    <dgm:pt modelId="{508FA99A-0E3D-47B1-A500-F08CA07C9CEA}" type="sibTrans" cxnId="{D6A76E95-8435-4AE9-A209-1F9F0081804F}">
      <dgm:prSet/>
      <dgm:spPr/>
      <dgm:t>
        <a:bodyPr/>
        <a:lstStyle/>
        <a:p>
          <a:endParaRPr lang="es-ES"/>
        </a:p>
      </dgm:t>
    </dgm:pt>
    <dgm:pt modelId="{3192EAB1-CD03-4058-AE30-5A35B8C0111A}">
      <dgm:prSet phldrT="[Texto]" custT="1"/>
      <dgm:spPr/>
      <dgm:t>
        <a:bodyPr/>
        <a:lstStyle/>
        <a:p>
          <a:r>
            <a:rPr lang="es-MX" sz="1800" dirty="0" smtClean="0">
              <a:solidFill>
                <a:srgbClr val="000000"/>
              </a:solidFill>
            </a:rPr>
            <a:t>LUGARES SAGRADOS</a:t>
          </a:r>
          <a:endParaRPr lang="es-ES" sz="1800" dirty="0" smtClean="0">
            <a:solidFill>
              <a:srgbClr val="000000"/>
            </a:solidFill>
            <a:latin typeface="Corbel (Cuerpo)"/>
          </a:endParaRPr>
        </a:p>
      </dgm:t>
    </dgm:pt>
    <dgm:pt modelId="{0AACD99D-1E6A-413A-86CF-86B6DA7A8B0C}" type="parTrans" cxnId="{6546322B-1A21-4CB7-B006-231347133355}">
      <dgm:prSet/>
      <dgm:spPr/>
      <dgm:t>
        <a:bodyPr/>
        <a:lstStyle/>
        <a:p>
          <a:endParaRPr lang="es-ES"/>
        </a:p>
      </dgm:t>
    </dgm:pt>
    <dgm:pt modelId="{6BA0BC69-60DF-482E-86C7-FBE0C4D2B7D2}" type="sibTrans" cxnId="{6546322B-1A21-4CB7-B006-231347133355}">
      <dgm:prSet/>
      <dgm:spPr/>
      <dgm:t>
        <a:bodyPr/>
        <a:lstStyle/>
        <a:p>
          <a:endParaRPr lang="es-ES"/>
        </a:p>
      </dgm:t>
    </dgm:pt>
    <dgm:pt modelId="{D00A40B1-FA55-415D-856B-643C4DD65899}">
      <dgm:prSet phldrT="[Texto]" custT="1"/>
      <dgm:spPr/>
      <dgm:t>
        <a:bodyPr/>
        <a:lstStyle/>
        <a:p>
          <a:r>
            <a:rPr lang="es-MX" sz="1800" dirty="0" smtClean="0">
              <a:solidFill>
                <a:srgbClr val="000000"/>
              </a:solidFill>
            </a:rPr>
            <a:t>IDIOMA</a:t>
          </a:r>
          <a:endParaRPr lang="es-ES" sz="1300" dirty="0">
            <a:solidFill>
              <a:srgbClr val="000000"/>
            </a:solidFill>
            <a:latin typeface="Corbel (Cuerpo)"/>
          </a:endParaRPr>
        </a:p>
      </dgm:t>
    </dgm:pt>
    <dgm:pt modelId="{682555F5-331E-44D6-970A-B3F0CFCA9278}" type="parTrans" cxnId="{D1894500-904D-4EE7-80CB-D16307488AB6}">
      <dgm:prSet/>
      <dgm:spPr/>
      <dgm:t>
        <a:bodyPr/>
        <a:lstStyle/>
        <a:p>
          <a:endParaRPr lang="es-ES"/>
        </a:p>
      </dgm:t>
    </dgm:pt>
    <dgm:pt modelId="{4E0DB945-428B-4DF2-A25A-8FE2871BB5FA}" type="sibTrans" cxnId="{D1894500-904D-4EE7-80CB-D16307488AB6}">
      <dgm:prSet/>
      <dgm:spPr/>
      <dgm:t>
        <a:bodyPr/>
        <a:lstStyle/>
        <a:p>
          <a:endParaRPr lang="es-ES"/>
        </a:p>
      </dgm:t>
    </dgm:pt>
    <dgm:pt modelId="{817E276E-8FDF-424F-B3E4-8DD652DD3A0C}">
      <dgm:prSet phldrT="[Texto]" custT="1"/>
      <dgm:spPr/>
      <dgm:t>
        <a:bodyPr/>
        <a:lstStyle/>
        <a:p>
          <a:endParaRPr lang="es-MX" sz="2000" dirty="0" smtClean="0">
            <a:solidFill>
              <a:srgbClr val="000000"/>
            </a:solidFill>
          </a:endParaRPr>
        </a:p>
        <a:p>
          <a:r>
            <a:rPr lang="es-MX" sz="2000" dirty="0" smtClean="0">
              <a:solidFill>
                <a:srgbClr val="000000"/>
              </a:solidFill>
            </a:rPr>
            <a:t>VESTUARIO</a:t>
          </a:r>
          <a:endParaRPr lang="es-ES" sz="2000" dirty="0">
            <a:solidFill>
              <a:srgbClr val="000000"/>
            </a:solidFill>
            <a:latin typeface="Corbel (Cuerpo)"/>
          </a:endParaRPr>
        </a:p>
      </dgm:t>
    </dgm:pt>
    <dgm:pt modelId="{40834A85-5993-4DFD-922D-6BBD7872538F}" type="parTrans" cxnId="{C33F7A13-72B3-4B50-ADBF-70534BC07AAB}">
      <dgm:prSet/>
      <dgm:spPr/>
      <dgm:t>
        <a:bodyPr/>
        <a:lstStyle/>
        <a:p>
          <a:endParaRPr lang="es-ES"/>
        </a:p>
      </dgm:t>
    </dgm:pt>
    <dgm:pt modelId="{29D8C9F2-CC40-4B77-A901-8C7A6A143D66}" type="sibTrans" cxnId="{C33F7A13-72B3-4B50-ADBF-70534BC07AAB}">
      <dgm:prSet/>
      <dgm:spPr/>
      <dgm:t>
        <a:bodyPr/>
        <a:lstStyle/>
        <a:p>
          <a:endParaRPr lang="es-ES"/>
        </a:p>
      </dgm:t>
    </dgm:pt>
    <dgm:pt modelId="{5E874D10-9B14-4147-B906-171174DC2F12}">
      <dgm:prSet phldrT="[Texto]" custT="1"/>
      <dgm:spPr/>
      <dgm:t>
        <a:bodyPr/>
        <a:lstStyle/>
        <a:p>
          <a:endParaRPr lang="es-MX" sz="2000" dirty="0" smtClean="0">
            <a:solidFill>
              <a:srgbClr val="000000"/>
            </a:solidFill>
          </a:endParaRPr>
        </a:p>
        <a:p>
          <a:r>
            <a:rPr lang="es-MX" sz="2000" dirty="0" smtClean="0">
              <a:solidFill>
                <a:srgbClr val="000000"/>
              </a:solidFill>
            </a:rPr>
            <a:t>NEGOCIOS</a:t>
          </a:r>
          <a:endParaRPr lang="es-ES" sz="2000" dirty="0">
            <a:solidFill>
              <a:srgbClr val="000000"/>
            </a:solidFill>
            <a:latin typeface="Corbel (Cuerpo)"/>
          </a:endParaRPr>
        </a:p>
      </dgm:t>
    </dgm:pt>
    <dgm:pt modelId="{F9A4494C-9184-4ACA-BABC-D8FF57F65AF5}" type="parTrans" cxnId="{1E514253-80EB-4D45-97E0-7BA4F2FAAA3D}">
      <dgm:prSet/>
      <dgm:spPr/>
      <dgm:t>
        <a:bodyPr/>
        <a:lstStyle/>
        <a:p>
          <a:endParaRPr lang="es-CO"/>
        </a:p>
      </dgm:t>
    </dgm:pt>
    <dgm:pt modelId="{0A4DFA4C-F319-462A-AE1F-C734972C9797}" type="sibTrans" cxnId="{1E514253-80EB-4D45-97E0-7BA4F2FAAA3D}">
      <dgm:prSet/>
      <dgm:spPr/>
      <dgm:t>
        <a:bodyPr/>
        <a:lstStyle/>
        <a:p>
          <a:endParaRPr lang="es-CO"/>
        </a:p>
      </dgm:t>
    </dgm:pt>
    <dgm:pt modelId="{7DF1DBBD-40DB-4A6E-B46D-657C6AC22522}" type="pres">
      <dgm:prSet presAssocID="{09B02DCB-571E-4159-BB8A-E3FC9B6FF17C}" presName="Name0" presStyleCnt="0">
        <dgm:presLayoutVars>
          <dgm:dir/>
          <dgm:resizeHandles val="exact"/>
        </dgm:presLayoutVars>
      </dgm:prSet>
      <dgm:spPr/>
      <dgm:t>
        <a:bodyPr/>
        <a:lstStyle/>
        <a:p>
          <a:endParaRPr lang="es-CO"/>
        </a:p>
      </dgm:t>
    </dgm:pt>
    <dgm:pt modelId="{4D257F54-09B2-46E6-A27F-EFFE3104ADDE}" type="pres">
      <dgm:prSet presAssocID="{463E55F4-971B-4FB4-A4C0-5AB2DA96265D}" presName="compNode" presStyleCnt="0"/>
      <dgm:spPr/>
    </dgm:pt>
    <dgm:pt modelId="{294811F2-3225-408F-BFBB-FEEC5F4CBC39}" type="pres">
      <dgm:prSet presAssocID="{463E55F4-971B-4FB4-A4C0-5AB2DA96265D}" presName="pictRect" presStyleLbl="node1" presStyleIdx="0" presStyleCnt="5" custScaleX="115871" custScaleY="121755" custLinFactNeighborX="-1307" custLinFactNeighborY="-2527"/>
      <dgm:spPr>
        <a:blipFill dpi="0" rotWithShape="1">
          <a:blip xmlns:r="http://schemas.openxmlformats.org/officeDocument/2006/relationships" r:embed="rId1"/>
          <a:srcRect/>
          <a:stretch>
            <a:fillRect l="15550" r="15550"/>
          </a:stretch>
        </a:blipFill>
        <a:effectLst>
          <a:outerShdw blurRad="50800" dist="38100" dir="8100000" algn="tr" rotWithShape="0">
            <a:prstClr val="black">
              <a:alpha val="40000"/>
            </a:prstClr>
          </a:outerShdw>
        </a:effectLst>
      </dgm:spPr>
      <dgm:t>
        <a:bodyPr/>
        <a:lstStyle/>
        <a:p>
          <a:endParaRPr lang="es-CO"/>
        </a:p>
      </dgm:t>
    </dgm:pt>
    <dgm:pt modelId="{996D1C61-A888-4EF2-ADD7-235379853579}" type="pres">
      <dgm:prSet presAssocID="{463E55F4-971B-4FB4-A4C0-5AB2DA96265D}" presName="textRect" presStyleLbl="revTx" presStyleIdx="0" presStyleCnt="5" custLinFactNeighborX="-1751" custLinFactNeighborY="33541">
        <dgm:presLayoutVars>
          <dgm:bulletEnabled val="1"/>
        </dgm:presLayoutVars>
      </dgm:prSet>
      <dgm:spPr/>
      <dgm:t>
        <a:bodyPr/>
        <a:lstStyle/>
        <a:p>
          <a:endParaRPr lang="es-CO"/>
        </a:p>
      </dgm:t>
    </dgm:pt>
    <dgm:pt modelId="{F0BBE916-5305-4DD6-8510-6D6EB1687654}" type="pres">
      <dgm:prSet presAssocID="{508FA99A-0E3D-47B1-A500-F08CA07C9CEA}" presName="sibTrans" presStyleLbl="sibTrans2D1" presStyleIdx="0" presStyleCnt="0"/>
      <dgm:spPr/>
      <dgm:t>
        <a:bodyPr/>
        <a:lstStyle/>
        <a:p>
          <a:endParaRPr lang="es-CO"/>
        </a:p>
      </dgm:t>
    </dgm:pt>
    <dgm:pt modelId="{2578E4E9-7AB4-485A-825B-97158F6BF542}" type="pres">
      <dgm:prSet presAssocID="{3192EAB1-CD03-4058-AE30-5A35B8C0111A}" presName="compNode" presStyleCnt="0"/>
      <dgm:spPr/>
    </dgm:pt>
    <dgm:pt modelId="{91B37E31-723E-4C8C-8D82-EDFEF75B469D}" type="pres">
      <dgm:prSet presAssocID="{3192EAB1-CD03-4058-AE30-5A35B8C0111A}" presName="pictRect" presStyleLbl="node1" presStyleIdx="1" presStyleCnt="5" custScaleX="115870" custScaleY="121755"/>
      <dgm:spPr>
        <a:blipFill dpi="0" rotWithShape="1">
          <a:blip xmlns:r="http://schemas.openxmlformats.org/officeDocument/2006/relationships" r:embed="rId2"/>
          <a:srcRect/>
          <a:stretch>
            <a:fillRect l="-8514" t="-2" r="-2616" b="-3922"/>
          </a:stretch>
        </a:blipFill>
        <a:effectLst>
          <a:outerShdw blurRad="50800" dist="38100" dir="8100000" algn="tr" rotWithShape="0">
            <a:prstClr val="black">
              <a:alpha val="40000"/>
            </a:prstClr>
          </a:outerShdw>
        </a:effectLst>
      </dgm:spPr>
      <dgm:t>
        <a:bodyPr/>
        <a:lstStyle/>
        <a:p>
          <a:endParaRPr lang="es-CO"/>
        </a:p>
      </dgm:t>
    </dgm:pt>
    <dgm:pt modelId="{64AC7806-BBBE-4F8A-B8F3-9866396A0734}" type="pres">
      <dgm:prSet presAssocID="{3192EAB1-CD03-4058-AE30-5A35B8C0111A}" presName="textRect" presStyleLbl="revTx" presStyleIdx="1" presStyleCnt="5" custLinFactNeighborX="1024" custLinFactNeighborY="24318">
        <dgm:presLayoutVars>
          <dgm:bulletEnabled val="1"/>
        </dgm:presLayoutVars>
      </dgm:prSet>
      <dgm:spPr/>
      <dgm:t>
        <a:bodyPr/>
        <a:lstStyle/>
        <a:p>
          <a:endParaRPr lang="es-CO"/>
        </a:p>
      </dgm:t>
    </dgm:pt>
    <dgm:pt modelId="{6F61AA4B-A6AA-42C4-9C20-57EA59D3E374}" type="pres">
      <dgm:prSet presAssocID="{6BA0BC69-60DF-482E-86C7-FBE0C4D2B7D2}" presName="sibTrans" presStyleLbl="sibTrans2D1" presStyleIdx="0" presStyleCnt="0"/>
      <dgm:spPr/>
      <dgm:t>
        <a:bodyPr/>
        <a:lstStyle/>
        <a:p>
          <a:endParaRPr lang="es-CO"/>
        </a:p>
      </dgm:t>
    </dgm:pt>
    <dgm:pt modelId="{4428934C-7B94-4960-B92A-CCAF933C61B9}" type="pres">
      <dgm:prSet presAssocID="{D00A40B1-FA55-415D-856B-643C4DD65899}" presName="compNode" presStyleCnt="0"/>
      <dgm:spPr/>
    </dgm:pt>
    <dgm:pt modelId="{8503A9DB-33FD-4097-9B66-F566AF212FC6}" type="pres">
      <dgm:prSet presAssocID="{D00A40B1-FA55-415D-856B-643C4DD65899}" presName="pictRect" presStyleLbl="node1" presStyleIdx="2" presStyleCnt="5" custScaleX="115871" custScaleY="121755"/>
      <dgm:spPr>
        <a:blipFill dpi="0" rotWithShape="1">
          <a:blip xmlns:r="http://schemas.openxmlformats.org/officeDocument/2006/relationships" r:embed="rId3"/>
          <a:srcRect/>
          <a:stretch>
            <a:fillRect l="-3508" t="-7815" r="-1934" b="-6995"/>
          </a:stretch>
        </a:blipFill>
        <a:effectLst>
          <a:outerShdw blurRad="50800" dist="38100" dir="8100000" algn="tr" rotWithShape="0">
            <a:prstClr val="black">
              <a:alpha val="40000"/>
            </a:prstClr>
          </a:outerShdw>
        </a:effectLst>
      </dgm:spPr>
      <dgm:t>
        <a:bodyPr/>
        <a:lstStyle/>
        <a:p>
          <a:endParaRPr lang="es-CO"/>
        </a:p>
      </dgm:t>
    </dgm:pt>
    <dgm:pt modelId="{19EF32BA-B160-4BAC-9E06-4383A73A55AA}" type="pres">
      <dgm:prSet presAssocID="{D00A40B1-FA55-415D-856B-643C4DD65899}" presName="textRect" presStyleLbl="revTx" presStyleIdx="2" presStyleCnt="5" custLinFactNeighborX="501" custLinFactNeighborY="33541">
        <dgm:presLayoutVars>
          <dgm:bulletEnabled val="1"/>
        </dgm:presLayoutVars>
      </dgm:prSet>
      <dgm:spPr/>
      <dgm:t>
        <a:bodyPr/>
        <a:lstStyle/>
        <a:p>
          <a:endParaRPr lang="es-CO"/>
        </a:p>
      </dgm:t>
    </dgm:pt>
    <dgm:pt modelId="{61F043C7-8363-4057-9BC8-B4DFD09CC9B0}" type="pres">
      <dgm:prSet presAssocID="{4E0DB945-428B-4DF2-A25A-8FE2871BB5FA}" presName="sibTrans" presStyleLbl="sibTrans2D1" presStyleIdx="0" presStyleCnt="0"/>
      <dgm:spPr/>
      <dgm:t>
        <a:bodyPr/>
        <a:lstStyle/>
        <a:p>
          <a:endParaRPr lang="es-CO"/>
        </a:p>
      </dgm:t>
    </dgm:pt>
    <dgm:pt modelId="{103C3539-BBA5-4322-B062-9C7D0671DE2D}" type="pres">
      <dgm:prSet presAssocID="{817E276E-8FDF-424F-B3E4-8DD652DD3A0C}" presName="compNode" presStyleCnt="0"/>
      <dgm:spPr/>
    </dgm:pt>
    <dgm:pt modelId="{C156C051-DAC9-475F-A2BF-5B0E9FEF91F4}" type="pres">
      <dgm:prSet presAssocID="{817E276E-8FDF-424F-B3E4-8DD652DD3A0C}" presName="pictRect" presStyleLbl="node1" presStyleIdx="3" presStyleCnt="5" custScaleX="115871" custScaleY="121755"/>
      <dgm:spPr>
        <a:blipFill dpi="0" rotWithShape="1">
          <a:blip xmlns:r="http://schemas.openxmlformats.org/officeDocument/2006/relationships" r:embed="rId4"/>
          <a:srcRect/>
          <a:stretch>
            <a:fillRect l="-4244" b="-5818"/>
          </a:stretch>
        </a:blipFill>
        <a:effectLst>
          <a:outerShdw blurRad="50800" dist="38100" dir="8100000" algn="tr" rotWithShape="0">
            <a:prstClr val="black">
              <a:alpha val="40000"/>
            </a:prstClr>
          </a:outerShdw>
        </a:effectLst>
      </dgm:spPr>
      <dgm:t>
        <a:bodyPr/>
        <a:lstStyle/>
        <a:p>
          <a:endParaRPr lang="es-CO"/>
        </a:p>
      </dgm:t>
    </dgm:pt>
    <dgm:pt modelId="{C5313F07-0B11-418E-9820-186424A0C416}" type="pres">
      <dgm:prSet presAssocID="{817E276E-8FDF-424F-B3E4-8DD652DD3A0C}" presName="textRect" presStyleLbl="revTx" presStyleIdx="3" presStyleCnt="5" custLinFactNeighborX="-2013" custLinFactNeighborY="27128">
        <dgm:presLayoutVars>
          <dgm:bulletEnabled val="1"/>
        </dgm:presLayoutVars>
      </dgm:prSet>
      <dgm:spPr/>
      <dgm:t>
        <a:bodyPr/>
        <a:lstStyle/>
        <a:p>
          <a:endParaRPr lang="es-CO"/>
        </a:p>
      </dgm:t>
    </dgm:pt>
    <dgm:pt modelId="{6CA26F0D-C1DC-4443-9EEE-DABD3CD084E3}" type="pres">
      <dgm:prSet presAssocID="{29D8C9F2-CC40-4B77-A901-8C7A6A143D66}" presName="sibTrans" presStyleLbl="sibTrans2D1" presStyleIdx="0" presStyleCnt="0"/>
      <dgm:spPr/>
      <dgm:t>
        <a:bodyPr/>
        <a:lstStyle/>
        <a:p>
          <a:endParaRPr lang="es-CO"/>
        </a:p>
      </dgm:t>
    </dgm:pt>
    <dgm:pt modelId="{EB5F27E9-AABD-4D05-ACA7-A56E053FED66}" type="pres">
      <dgm:prSet presAssocID="{5E874D10-9B14-4147-B906-171174DC2F12}" presName="compNode" presStyleCnt="0"/>
      <dgm:spPr/>
    </dgm:pt>
    <dgm:pt modelId="{DFA2DB6E-8460-4CB9-8472-E36970FD920C}" type="pres">
      <dgm:prSet presAssocID="{5E874D10-9B14-4147-B906-171174DC2F12}" presName="pictRect" presStyleLbl="node1" presStyleIdx="4" presStyleCnt="5" custScaleX="115870" custScaleY="121755"/>
      <dgm:spPr>
        <a:blipFill dpi="0" rotWithShape="1">
          <a:blip xmlns:r="http://schemas.openxmlformats.org/officeDocument/2006/relationships" r:embed="rId5"/>
          <a:srcRect/>
          <a:stretch>
            <a:fillRect l="-3418" t="1" r="-1" b="-4431"/>
          </a:stretch>
        </a:blipFill>
        <a:effectLst>
          <a:outerShdw blurRad="50800" dist="38100" dir="8100000" algn="tr" rotWithShape="0">
            <a:prstClr val="black">
              <a:alpha val="40000"/>
            </a:prstClr>
          </a:outerShdw>
        </a:effectLst>
      </dgm:spPr>
      <dgm:t>
        <a:bodyPr/>
        <a:lstStyle/>
        <a:p>
          <a:endParaRPr lang="es-CO"/>
        </a:p>
      </dgm:t>
    </dgm:pt>
    <dgm:pt modelId="{175E3CF9-FE91-4CD8-B966-C233D27D2D12}" type="pres">
      <dgm:prSet presAssocID="{5E874D10-9B14-4147-B906-171174DC2F12}" presName="textRect" presStyleLbl="revTx" presStyleIdx="4" presStyleCnt="5" custLinFactNeighborX="-2013" custLinFactNeighborY="27128">
        <dgm:presLayoutVars>
          <dgm:bulletEnabled val="1"/>
        </dgm:presLayoutVars>
      </dgm:prSet>
      <dgm:spPr/>
      <dgm:t>
        <a:bodyPr/>
        <a:lstStyle/>
        <a:p>
          <a:endParaRPr lang="es-CO"/>
        </a:p>
      </dgm:t>
    </dgm:pt>
  </dgm:ptLst>
  <dgm:cxnLst>
    <dgm:cxn modelId="{34B32E33-34D9-40FE-9D5F-734E443F297F}" type="presOf" srcId="{508FA99A-0E3D-47B1-A500-F08CA07C9CEA}" destId="{F0BBE916-5305-4DD6-8510-6D6EB1687654}" srcOrd="0" destOrd="0" presId="urn:microsoft.com/office/officeart/2005/8/layout/pList1"/>
    <dgm:cxn modelId="{8976FC0B-3AE2-4150-B369-B73F2C61F7B1}" type="presOf" srcId="{3192EAB1-CD03-4058-AE30-5A35B8C0111A}" destId="{64AC7806-BBBE-4F8A-B8F3-9866396A0734}" srcOrd="0" destOrd="0" presId="urn:microsoft.com/office/officeart/2005/8/layout/pList1"/>
    <dgm:cxn modelId="{D6A76E95-8435-4AE9-A209-1F9F0081804F}" srcId="{09B02DCB-571E-4159-BB8A-E3FC9B6FF17C}" destId="{463E55F4-971B-4FB4-A4C0-5AB2DA96265D}" srcOrd="0" destOrd="0" parTransId="{D25A79D3-A238-44CE-ADF3-65F38BF7446E}" sibTransId="{508FA99A-0E3D-47B1-A500-F08CA07C9CEA}"/>
    <dgm:cxn modelId="{0986FEBC-9A62-4E97-A30D-9C71B311242A}" type="presOf" srcId="{D00A40B1-FA55-415D-856B-643C4DD65899}" destId="{19EF32BA-B160-4BAC-9E06-4383A73A55AA}" srcOrd="0" destOrd="0" presId="urn:microsoft.com/office/officeart/2005/8/layout/pList1"/>
    <dgm:cxn modelId="{C33F7A13-72B3-4B50-ADBF-70534BC07AAB}" srcId="{09B02DCB-571E-4159-BB8A-E3FC9B6FF17C}" destId="{817E276E-8FDF-424F-B3E4-8DD652DD3A0C}" srcOrd="3" destOrd="0" parTransId="{40834A85-5993-4DFD-922D-6BBD7872538F}" sibTransId="{29D8C9F2-CC40-4B77-A901-8C7A6A143D66}"/>
    <dgm:cxn modelId="{6546322B-1A21-4CB7-B006-231347133355}" srcId="{09B02DCB-571E-4159-BB8A-E3FC9B6FF17C}" destId="{3192EAB1-CD03-4058-AE30-5A35B8C0111A}" srcOrd="1" destOrd="0" parTransId="{0AACD99D-1E6A-413A-86CF-86B6DA7A8B0C}" sibTransId="{6BA0BC69-60DF-482E-86C7-FBE0C4D2B7D2}"/>
    <dgm:cxn modelId="{28A73FE1-FB0C-4CC8-B330-ECD1B8D82966}" type="presOf" srcId="{29D8C9F2-CC40-4B77-A901-8C7A6A143D66}" destId="{6CA26F0D-C1DC-4443-9EEE-DABD3CD084E3}" srcOrd="0" destOrd="0" presId="urn:microsoft.com/office/officeart/2005/8/layout/pList1"/>
    <dgm:cxn modelId="{1EE26AD5-AD1D-4A28-B0F9-7202638F1A91}" type="presOf" srcId="{463E55F4-971B-4FB4-A4C0-5AB2DA96265D}" destId="{996D1C61-A888-4EF2-ADD7-235379853579}" srcOrd="0" destOrd="0" presId="urn:microsoft.com/office/officeart/2005/8/layout/pList1"/>
    <dgm:cxn modelId="{EEC865A6-1941-4DD1-BD09-BB0F99DFB768}" type="presOf" srcId="{5E874D10-9B14-4147-B906-171174DC2F12}" destId="{175E3CF9-FE91-4CD8-B966-C233D27D2D12}" srcOrd="0" destOrd="0" presId="urn:microsoft.com/office/officeart/2005/8/layout/pList1"/>
    <dgm:cxn modelId="{E6F10129-AC36-4B3F-BE90-AC79B6A1CB95}" type="presOf" srcId="{4E0DB945-428B-4DF2-A25A-8FE2871BB5FA}" destId="{61F043C7-8363-4057-9BC8-B4DFD09CC9B0}" srcOrd="0" destOrd="0" presId="urn:microsoft.com/office/officeart/2005/8/layout/pList1"/>
    <dgm:cxn modelId="{DD0A54F3-157A-4A2E-9120-657A79A52B9A}" type="presOf" srcId="{09B02DCB-571E-4159-BB8A-E3FC9B6FF17C}" destId="{7DF1DBBD-40DB-4A6E-B46D-657C6AC22522}" srcOrd="0" destOrd="0" presId="urn:microsoft.com/office/officeart/2005/8/layout/pList1"/>
    <dgm:cxn modelId="{D1894500-904D-4EE7-80CB-D16307488AB6}" srcId="{09B02DCB-571E-4159-BB8A-E3FC9B6FF17C}" destId="{D00A40B1-FA55-415D-856B-643C4DD65899}" srcOrd="2" destOrd="0" parTransId="{682555F5-331E-44D6-970A-B3F0CFCA9278}" sibTransId="{4E0DB945-428B-4DF2-A25A-8FE2871BB5FA}"/>
    <dgm:cxn modelId="{D012DE87-0080-4E79-AA93-28F9EC639FE1}" type="presOf" srcId="{6BA0BC69-60DF-482E-86C7-FBE0C4D2B7D2}" destId="{6F61AA4B-A6AA-42C4-9C20-57EA59D3E374}" srcOrd="0" destOrd="0" presId="urn:microsoft.com/office/officeart/2005/8/layout/pList1"/>
    <dgm:cxn modelId="{1E514253-80EB-4D45-97E0-7BA4F2FAAA3D}" srcId="{09B02DCB-571E-4159-BB8A-E3FC9B6FF17C}" destId="{5E874D10-9B14-4147-B906-171174DC2F12}" srcOrd="4" destOrd="0" parTransId="{F9A4494C-9184-4ACA-BABC-D8FF57F65AF5}" sibTransId="{0A4DFA4C-F319-462A-AE1F-C734972C9797}"/>
    <dgm:cxn modelId="{8021398F-4C40-45F5-96DE-0A613FEA1A13}" type="presOf" srcId="{817E276E-8FDF-424F-B3E4-8DD652DD3A0C}" destId="{C5313F07-0B11-418E-9820-186424A0C416}" srcOrd="0" destOrd="0" presId="urn:microsoft.com/office/officeart/2005/8/layout/pList1"/>
    <dgm:cxn modelId="{0CC2CB84-0CF4-417B-B064-CC83AE14A758}" type="presParOf" srcId="{7DF1DBBD-40DB-4A6E-B46D-657C6AC22522}" destId="{4D257F54-09B2-46E6-A27F-EFFE3104ADDE}" srcOrd="0" destOrd="0" presId="urn:microsoft.com/office/officeart/2005/8/layout/pList1"/>
    <dgm:cxn modelId="{CB8C4220-8BD2-42F4-9E0A-BA1CA19010E8}" type="presParOf" srcId="{4D257F54-09B2-46E6-A27F-EFFE3104ADDE}" destId="{294811F2-3225-408F-BFBB-FEEC5F4CBC39}" srcOrd="0" destOrd="0" presId="urn:microsoft.com/office/officeart/2005/8/layout/pList1"/>
    <dgm:cxn modelId="{9373B255-FCC4-42FD-A635-3FAC2DD0781F}" type="presParOf" srcId="{4D257F54-09B2-46E6-A27F-EFFE3104ADDE}" destId="{996D1C61-A888-4EF2-ADD7-235379853579}" srcOrd="1" destOrd="0" presId="urn:microsoft.com/office/officeart/2005/8/layout/pList1"/>
    <dgm:cxn modelId="{B544C9FB-1C97-4081-9F92-C475465C4C64}" type="presParOf" srcId="{7DF1DBBD-40DB-4A6E-B46D-657C6AC22522}" destId="{F0BBE916-5305-4DD6-8510-6D6EB1687654}" srcOrd="1" destOrd="0" presId="urn:microsoft.com/office/officeart/2005/8/layout/pList1"/>
    <dgm:cxn modelId="{F8BA34C6-F093-4AE1-926F-FB52C67AA1BC}" type="presParOf" srcId="{7DF1DBBD-40DB-4A6E-B46D-657C6AC22522}" destId="{2578E4E9-7AB4-485A-825B-97158F6BF542}" srcOrd="2" destOrd="0" presId="urn:microsoft.com/office/officeart/2005/8/layout/pList1"/>
    <dgm:cxn modelId="{5CAAC0E3-37AF-4769-B5A0-2E8F3ABFF6C2}" type="presParOf" srcId="{2578E4E9-7AB4-485A-825B-97158F6BF542}" destId="{91B37E31-723E-4C8C-8D82-EDFEF75B469D}" srcOrd="0" destOrd="0" presId="urn:microsoft.com/office/officeart/2005/8/layout/pList1"/>
    <dgm:cxn modelId="{C9088F10-5C8E-48DD-A12C-BC358ECC1981}" type="presParOf" srcId="{2578E4E9-7AB4-485A-825B-97158F6BF542}" destId="{64AC7806-BBBE-4F8A-B8F3-9866396A0734}" srcOrd="1" destOrd="0" presId="urn:microsoft.com/office/officeart/2005/8/layout/pList1"/>
    <dgm:cxn modelId="{D8272BD0-60D2-4935-B159-F4CD1DF8E024}" type="presParOf" srcId="{7DF1DBBD-40DB-4A6E-B46D-657C6AC22522}" destId="{6F61AA4B-A6AA-42C4-9C20-57EA59D3E374}" srcOrd="3" destOrd="0" presId="urn:microsoft.com/office/officeart/2005/8/layout/pList1"/>
    <dgm:cxn modelId="{D291F238-5787-49F6-9980-B41FD6316113}" type="presParOf" srcId="{7DF1DBBD-40DB-4A6E-B46D-657C6AC22522}" destId="{4428934C-7B94-4960-B92A-CCAF933C61B9}" srcOrd="4" destOrd="0" presId="urn:microsoft.com/office/officeart/2005/8/layout/pList1"/>
    <dgm:cxn modelId="{771AEC87-BA73-4808-8485-586C24646C7C}" type="presParOf" srcId="{4428934C-7B94-4960-B92A-CCAF933C61B9}" destId="{8503A9DB-33FD-4097-9B66-F566AF212FC6}" srcOrd="0" destOrd="0" presId="urn:microsoft.com/office/officeart/2005/8/layout/pList1"/>
    <dgm:cxn modelId="{E309F420-D2A2-4CDE-A419-E4D9DA8163C9}" type="presParOf" srcId="{4428934C-7B94-4960-B92A-CCAF933C61B9}" destId="{19EF32BA-B160-4BAC-9E06-4383A73A55AA}" srcOrd="1" destOrd="0" presId="urn:microsoft.com/office/officeart/2005/8/layout/pList1"/>
    <dgm:cxn modelId="{CE416C6D-9C48-492E-AE3F-3B09026E3AAA}" type="presParOf" srcId="{7DF1DBBD-40DB-4A6E-B46D-657C6AC22522}" destId="{61F043C7-8363-4057-9BC8-B4DFD09CC9B0}" srcOrd="5" destOrd="0" presId="urn:microsoft.com/office/officeart/2005/8/layout/pList1"/>
    <dgm:cxn modelId="{371B78ED-8886-498C-8546-630FBF05611A}" type="presParOf" srcId="{7DF1DBBD-40DB-4A6E-B46D-657C6AC22522}" destId="{103C3539-BBA5-4322-B062-9C7D0671DE2D}" srcOrd="6" destOrd="0" presId="urn:microsoft.com/office/officeart/2005/8/layout/pList1"/>
    <dgm:cxn modelId="{C9E48B8C-C68B-445E-8554-0E2BAF7AFFB1}" type="presParOf" srcId="{103C3539-BBA5-4322-B062-9C7D0671DE2D}" destId="{C156C051-DAC9-475F-A2BF-5B0E9FEF91F4}" srcOrd="0" destOrd="0" presId="urn:microsoft.com/office/officeart/2005/8/layout/pList1"/>
    <dgm:cxn modelId="{081FAE62-941F-412B-9EB1-93666553F28A}" type="presParOf" srcId="{103C3539-BBA5-4322-B062-9C7D0671DE2D}" destId="{C5313F07-0B11-418E-9820-186424A0C416}" srcOrd="1" destOrd="0" presId="urn:microsoft.com/office/officeart/2005/8/layout/pList1"/>
    <dgm:cxn modelId="{EA8CED2A-0AF0-4152-B01A-AC94B6D54F00}" type="presParOf" srcId="{7DF1DBBD-40DB-4A6E-B46D-657C6AC22522}" destId="{6CA26F0D-C1DC-4443-9EEE-DABD3CD084E3}" srcOrd="7" destOrd="0" presId="urn:microsoft.com/office/officeart/2005/8/layout/pList1"/>
    <dgm:cxn modelId="{72979D40-B6E9-4C6E-B9BB-9A6FA1693347}" type="presParOf" srcId="{7DF1DBBD-40DB-4A6E-B46D-657C6AC22522}" destId="{EB5F27E9-AABD-4D05-ACA7-A56E053FED66}" srcOrd="8" destOrd="0" presId="urn:microsoft.com/office/officeart/2005/8/layout/pList1"/>
    <dgm:cxn modelId="{7ABC4CD8-2B27-4F78-95B2-7AD9E80F1AFF}" type="presParOf" srcId="{EB5F27E9-AABD-4D05-ACA7-A56E053FED66}" destId="{DFA2DB6E-8460-4CB9-8472-E36970FD920C}" srcOrd="0" destOrd="0" presId="urn:microsoft.com/office/officeart/2005/8/layout/pList1"/>
    <dgm:cxn modelId="{F5A754B0-1D0A-4AF0-ACDB-A871289960D7}" type="presParOf" srcId="{EB5F27E9-AABD-4D05-ACA7-A56E053FED66}" destId="{175E3CF9-FE91-4CD8-B966-C233D27D2D12}" srcOrd="1" destOrd="0" presId="urn:microsoft.com/office/officeart/2005/8/layout/p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30ECE-BC87-4186-B0BE-7C8F7D38C75F}"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s-ES"/>
        </a:p>
      </dgm:t>
    </dgm:pt>
    <dgm:pt modelId="{39315944-4DD3-445E-B784-A8367E136587}">
      <dgm:prSet phldrT="[Texto]" custT="1"/>
      <dgm:spPr>
        <a:effectLst>
          <a:outerShdw blurRad="50800" dist="38100" dir="8100000" algn="tr" rotWithShape="0">
            <a:prstClr val="black">
              <a:alpha val="40000"/>
            </a:prstClr>
          </a:outerShdw>
        </a:effectLst>
      </dgm:spPr>
      <dgm:t>
        <a:bodyPr/>
        <a:lstStyle/>
        <a:p>
          <a:pPr algn="ctr"/>
          <a:r>
            <a:rPr lang="es-CO" sz="1400" b="0" i="0" dirty="0" smtClean="0"/>
            <a:t>Afganistán fue, desde el siglo XIX, un Estado dibujado en el plano como si fuera una realidad pero sin límites naturales claros</a:t>
          </a:r>
          <a:endParaRPr lang="es-ES" sz="1400" dirty="0" smtClean="0"/>
        </a:p>
      </dgm:t>
    </dgm:pt>
    <dgm:pt modelId="{2FF7C8F7-37A9-4DF0-83A2-5BFBCEE62F78}" type="parTrans" cxnId="{D4069E00-226F-4551-A067-532AAC2B7029}">
      <dgm:prSet/>
      <dgm:spPr/>
      <dgm:t>
        <a:bodyPr/>
        <a:lstStyle/>
        <a:p>
          <a:endParaRPr lang="es-ES"/>
        </a:p>
      </dgm:t>
    </dgm:pt>
    <dgm:pt modelId="{27EB4E7B-68BC-4BD8-9FB8-84EB60281177}" type="sibTrans" cxnId="{D4069E00-226F-4551-A067-532AAC2B7029}">
      <dgm:prSet/>
      <dgm:spPr/>
      <dgm:t>
        <a:bodyPr/>
        <a:lstStyle/>
        <a:p>
          <a:endParaRPr lang="es-ES"/>
        </a:p>
      </dgm:t>
    </dgm:pt>
    <dgm:pt modelId="{F7008B5C-186D-410D-9228-4E66D459FD79}">
      <dgm:prSet phldrT="[Texto]" custT="1"/>
      <dgm:spPr>
        <a:effectLst>
          <a:outerShdw blurRad="50800" dist="38100" dir="8100000" algn="tr" rotWithShape="0">
            <a:prstClr val="black">
              <a:alpha val="40000"/>
            </a:prstClr>
          </a:outerShdw>
        </a:effectLst>
      </dgm:spPr>
      <dgm:t>
        <a:bodyPr/>
        <a:lstStyle/>
        <a:p>
          <a:r>
            <a:rPr lang="es-CO" sz="1400" b="0" i="0" dirty="0" smtClean="0"/>
            <a:t>Pakistán se manifestó enérgicamente contra la intervención soviética en Afganistán, a fines de 1979.</a:t>
          </a:r>
          <a:endParaRPr lang="es-ES" sz="1400" dirty="0" smtClean="0"/>
        </a:p>
      </dgm:t>
    </dgm:pt>
    <dgm:pt modelId="{37FAE0CA-6333-41FF-B7F5-EE428632E960}" type="parTrans" cxnId="{A394786E-5E6F-4202-9166-83DACCE528B2}">
      <dgm:prSet/>
      <dgm:spPr/>
      <dgm:t>
        <a:bodyPr/>
        <a:lstStyle/>
        <a:p>
          <a:endParaRPr lang="es-ES"/>
        </a:p>
      </dgm:t>
    </dgm:pt>
    <dgm:pt modelId="{5972559F-51CC-4B92-844F-F5930C6A7557}" type="sibTrans" cxnId="{A394786E-5E6F-4202-9166-83DACCE528B2}">
      <dgm:prSet/>
      <dgm:spPr/>
      <dgm:t>
        <a:bodyPr/>
        <a:lstStyle/>
        <a:p>
          <a:endParaRPr lang="es-ES"/>
        </a:p>
      </dgm:t>
    </dgm:pt>
    <dgm:pt modelId="{A7838C70-9DA6-4C1E-9EB3-3F9F7BA5498B}">
      <dgm:prSet phldrT="[Texto]" custT="1"/>
      <dgm:spPr>
        <a:effectLst>
          <a:outerShdw blurRad="50800" dist="38100" dir="8100000" algn="tr" rotWithShape="0">
            <a:prstClr val="black">
              <a:alpha val="40000"/>
            </a:prstClr>
          </a:outerShdw>
        </a:effectLst>
      </dgm:spPr>
      <dgm:t>
        <a:bodyPr/>
        <a:lstStyle/>
        <a:p>
          <a:pPr algn="ctr"/>
          <a:r>
            <a:rPr lang="es-CO" sz="1400" dirty="0" smtClean="0"/>
            <a:t>Irán fue conocido en Occidente como Persia hasta 1935</a:t>
          </a:r>
          <a:endParaRPr lang="es-ES" sz="1400" dirty="0"/>
        </a:p>
      </dgm:t>
    </dgm:pt>
    <dgm:pt modelId="{6D4E61D9-670A-4D16-8064-EC19FEDC6120}" type="parTrans" cxnId="{D5FB38D9-772F-4973-B794-C630B99E4D57}">
      <dgm:prSet/>
      <dgm:spPr/>
      <dgm:t>
        <a:bodyPr/>
        <a:lstStyle/>
        <a:p>
          <a:endParaRPr lang="es-ES"/>
        </a:p>
      </dgm:t>
    </dgm:pt>
    <dgm:pt modelId="{4ADE4E56-C123-40ED-A237-715AF7F49257}" type="sibTrans" cxnId="{D5FB38D9-772F-4973-B794-C630B99E4D57}">
      <dgm:prSet/>
      <dgm:spPr/>
      <dgm:t>
        <a:bodyPr/>
        <a:lstStyle/>
        <a:p>
          <a:endParaRPr lang="es-ES"/>
        </a:p>
      </dgm:t>
    </dgm:pt>
    <dgm:pt modelId="{650893C0-5B50-42D8-8773-EAE06F5364D2}">
      <dgm:prSet phldrT="[Texto]" custT="1"/>
      <dgm:spPr>
        <a:effectLst>
          <a:outerShdw blurRad="50800" dist="38100" dir="8100000" algn="tr" rotWithShape="0">
            <a:prstClr val="black">
              <a:alpha val="40000"/>
            </a:prstClr>
          </a:outerShdw>
        </a:effectLst>
      </dgm:spPr>
      <dgm:t>
        <a:bodyPr/>
        <a:lstStyle/>
        <a:p>
          <a:r>
            <a:rPr lang="es-CO" sz="1400" b="0" i="0" dirty="0" smtClean="0"/>
            <a:t>Pakistán ingresó a la Organización del Tratado del Sudeste Asiático (OTSEA) en 1954 </a:t>
          </a:r>
          <a:r>
            <a:rPr lang="es-CO" sz="1800" dirty="0" smtClean="0"/>
            <a:t>.</a:t>
          </a:r>
          <a:endParaRPr lang="es-ES" sz="1800" dirty="0"/>
        </a:p>
      </dgm:t>
    </dgm:pt>
    <dgm:pt modelId="{40552B25-52C3-4993-BAF6-819489003302}" type="parTrans" cxnId="{5E4735D5-33F3-4C2B-9542-1F677C50290B}">
      <dgm:prSet/>
      <dgm:spPr/>
      <dgm:t>
        <a:bodyPr/>
        <a:lstStyle/>
        <a:p>
          <a:endParaRPr lang="es-ES"/>
        </a:p>
      </dgm:t>
    </dgm:pt>
    <dgm:pt modelId="{D11C71B8-7E60-436D-908D-70F2870EFC5D}" type="sibTrans" cxnId="{5E4735D5-33F3-4C2B-9542-1F677C50290B}">
      <dgm:prSet/>
      <dgm:spPr/>
      <dgm:t>
        <a:bodyPr/>
        <a:lstStyle/>
        <a:p>
          <a:endParaRPr lang="es-ES"/>
        </a:p>
      </dgm:t>
    </dgm:pt>
    <dgm:pt modelId="{A52ED3A4-E06D-4C79-9FD8-A50FCB8EA25D}">
      <dgm:prSet custT="1"/>
      <dgm:spPr>
        <a:effectLst>
          <a:outerShdw blurRad="50800" dist="38100" dir="8100000" algn="tr" rotWithShape="0">
            <a:prstClr val="black">
              <a:alpha val="40000"/>
            </a:prstClr>
          </a:outerShdw>
        </a:effectLst>
      </dgm:spPr>
      <dgm:t>
        <a:bodyPr/>
        <a:lstStyle/>
        <a:p>
          <a:r>
            <a:rPr lang="es-CO" sz="1400" b="0" i="0" dirty="0" smtClean="0"/>
            <a:t>El golpe militar que en 1978 llevó al poder a un grupo de jóvenes oficiales izquierdistas y a establecer un régimen comunista</a:t>
          </a:r>
          <a:r>
            <a:rPr lang="es-CO" sz="1600" b="0" i="0" dirty="0" smtClean="0"/>
            <a:t> </a:t>
          </a:r>
          <a:endParaRPr lang="es-CO" sz="1600" dirty="0"/>
        </a:p>
      </dgm:t>
    </dgm:pt>
    <dgm:pt modelId="{85E7C343-84D6-4015-837A-B29689CB8AB5}" type="parTrans" cxnId="{40E69F5E-6EA6-47AA-803C-27AA131C9659}">
      <dgm:prSet/>
      <dgm:spPr/>
      <dgm:t>
        <a:bodyPr/>
        <a:lstStyle/>
        <a:p>
          <a:endParaRPr lang="es-CO"/>
        </a:p>
      </dgm:t>
    </dgm:pt>
    <dgm:pt modelId="{75AE461E-221E-4240-8F5B-6E11558E9AB3}" type="sibTrans" cxnId="{40E69F5E-6EA6-47AA-803C-27AA131C9659}">
      <dgm:prSet/>
      <dgm:spPr/>
      <dgm:t>
        <a:bodyPr/>
        <a:lstStyle/>
        <a:p>
          <a:endParaRPr lang="es-CO"/>
        </a:p>
      </dgm:t>
    </dgm:pt>
    <dgm:pt modelId="{1289D8F9-F047-4F02-8061-A8A201C6DC20}" type="pres">
      <dgm:prSet presAssocID="{84330ECE-BC87-4186-B0BE-7C8F7D38C75F}" presName="CompostProcess" presStyleCnt="0">
        <dgm:presLayoutVars>
          <dgm:dir/>
          <dgm:resizeHandles val="exact"/>
        </dgm:presLayoutVars>
      </dgm:prSet>
      <dgm:spPr/>
      <dgm:t>
        <a:bodyPr/>
        <a:lstStyle/>
        <a:p>
          <a:endParaRPr lang="es-CO"/>
        </a:p>
      </dgm:t>
    </dgm:pt>
    <dgm:pt modelId="{8793A859-B4E2-4037-9BD6-3AF88324A383}" type="pres">
      <dgm:prSet presAssocID="{84330ECE-BC87-4186-B0BE-7C8F7D38C75F}" presName="arrow" presStyleLbl="bgShp" presStyleIdx="0" presStyleCnt="1" custLinFactNeighborX="3922" custLinFactNeighborY="-518"/>
      <dgm:spPr/>
    </dgm:pt>
    <dgm:pt modelId="{39DD39A2-5BFF-42F4-8180-7D79D0FB54A0}" type="pres">
      <dgm:prSet presAssocID="{84330ECE-BC87-4186-B0BE-7C8F7D38C75F}" presName="linearProcess" presStyleCnt="0"/>
      <dgm:spPr/>
    </dgm:pt>
    <dgm:pt modelId="{D7A4F02C-F1DE-4C6F-96E5-F71CAC049B8A}" type="pres">
      <dgm:prSet presAssocID="{39315944-4DD3-445E-B784-A8367E136587}" presName="textNode" presStyleLbl="node1" presStyleIdx="0" presStyleCnt="5" custScaleX="70536" custScaleY="112028" custLinFactX="300000" custLinFactNeighborX="393124" custLinFactNeighborY="6766">
        <dgm:presLayoutVars>
          <dgm:bulletEnabled val="1"/>
        </dgm:presLayoutVars>
      </dgm:prSet>
      <dgm:spPr/>
      <dgm:t>
        <a:bodyPr/>
        <a:lstStyle/>
        <a:p>
          <a:endParaRPr lang="es-CO"/>
        </a:p>
      </dgm:t>
    </dgm:pt>
    <dgm:pt modelId="{CF3A5920-BF8B-4FCB-9EBB-FF38AD235C6B}" type="pres">
      <dgm:prSet presAssocID="{27EB4E7B-68BC-4BD8-9FB8-84EB60281177}" presName="sibTrans" presStyleCnt="0"/>
      <dgm:spPr/>
    </dgm:pt>
    <dgm:pt modelId="{26BB8EDA-A1EA-4BEE-A728-88407EEACB8C}" type="pres">
      <dgm:prSet presAssocID="{F7008B5C-186D-410D-9228-4E66D459FD79}" presName="textNode" presStyleLbl="node1" presStyleIdx="1" presStyleCnt="5" custScaleX="86050" custScaleY="114355" custLinFactX="59354" custLinFactNeighborX="100000" custLinFactNeighborY="4642">
        <dgm:presLayoutVars>
          <dgm:bulletEnabled val="1"/>
        </dgm:presLayoutVars>
      </dgm:prSet>
      <dgm:spPr/>
      <dgm:t>
        <a:bodyPr/>
        <a:lstStyle/>
        <a:p>
          <a:endParaRPr lang="es-CO"/>
        </a:p>
      </dgm:t>
    </dgm:pt>
    <dgm:pt modelId="{213EFF09-58C8-4CD2-8613-8E1D14EB0CBA}" type="pres">
      <dgm:prSet presAssocID="{5972559F-51CC-4B92-844F-F5930C6A7557}" presName="sibTrans" presStyleCnt="0"/>
      <dgm:spPr/>
    </dgm:pt>
    <dgm:pt modelId="{6987EB36-FF21-4AE3-9EA7-7AE88B9C4B36}" type="pres">
      <dgm:prSet presAssocID="{A7838C70-9DA6-4C1E-9EB3-3F9F7BA5498B}" presName="textNode" presStyleLbl="node1" presStyleIdx="2" presStyleCnt="5" custScaleX="64423" custScaleY="115777" custLinFactX="-156793" custLinFactNeighborX="-200000" custLinFactNeighborY="5353">
        <dgm:presLayoutVars>
          <dgm:bulletEnabled val="1"/>
        </dgm:presLayoutVars>
      </dgm:prSet>
      <dgm:spPr/>
      <dgm:t>
        <a:bodyPr/>
        <a:lstStyle/>
        <a:p>
          <a:endParaRPr lang="es-CO"/>
        </a:p>
      </dgm:t>
    </dgm:pt>
    <dgm:pt modelId="{4A1EA11A-433E-4D9C-95D5-7982661BA8C2}" type="pres">
      <dgm:prSet presAssocID="{4ADE4E56-C123-40ED-A237-715AF7F49257}" presName="sibTrans" presStyleCnt="0"/>
      <dgm:spPr/>
    </dgm:pt>
    <dgm:pt modelId="{5B5FF7AA-2AF3-4DE4-B0B9-39857F11B8D5}" type="pres">
      <dgm:prSet presAssocID="{650893C0-5B50-42D8-8773-EAE06F5364D2}" presName="textNode" presStyleLbl="node1" presStyleIdx="3" presStyleCnt="5" custScaleX="68934" custScaleY="114361" custLinFactX="-159433" custLinFactNeighborX="-200000" custLinFactNeighborY="4645">
        <dgm:presLayoutVars>
          <dgm:bulletEnabled val="1"/>
        </dgm:presLayoutVars>
      </dgm:prSet>
      <dgm:spPr/>
      <dgm:t>
        <a:bodyPr/>
        <a:lstStyle/>
        <a:p>
          <a:endParaRPr lang="es-CO"/>
        </a:p>
      </dgm:t>
    </dgm:pt>
    <dgm:pt modelId="{E1349B86-87FB-4BAB-966A-759D882E0716}" type="pres">
      <dgm:prSet presAssocID="{D11C71B8-7E60-436D-908D-70F2870EFC5D}" presName="sibTrans" presStyleCnt="0"/>
      <dgm:spPr/>
    </dgm:pt>
    <dgm:pt modelId="{85D49281-E677-47F0-9E43-25AC12863989}" type="pres">
      <dgm:prSet presAssocID="{A52ED3A4-E06D-4C79-9FD8-A50FCB8EA25D}" presName="textNode" presStyleLbl="node1" presStyleIdx="4" presStyleCnt="5" custScaleX="87395" custScaleY="113150" custLinFactX="-75411" custLinFactNeighborX="-100000" custLinFactNeighborY="4040">
        <dgm:presLayoutVars>
          <dgm:bulletEnabled val="1"/>
        </dgm:presLayoutVars>
      </dgm:prSet>
      <dgm:spPr/>
      <dgm:t>
        <a:bodyPr/>
        <a:lstStyle/>
        <a:p>
          <a:endParaRPr lang="es-CO"/>
        </a:p>
      </dgm:t>
    </dgm:pt>
  </dgm:ptLst>
  <dgm:cxnLst>
    <dgm:cxn modelId="{A394786E-5E6F-4202-9166-83DACCE528B2}" srcId="{84330ECE-BC87-4186-B0BE-7C8F7D38C75F}" destId="{F7008B5C-186D-410D-9228-4E66D459FD79}" srcOrd="1" destOrd="0" parTransId="{37FAE0CA-6333-41FF-B7F5-EE428632E960}" sibTransId="{5972559F-51CC-4B92-844F-F5930C6A7557}"/>
    <dgm:cxn modelId="{D5FB38D9-772F-4973-B794-C630B99E4D57}" srcId="{84330ECE-BC87-4186-B0BE-7C8F7D38C75F}" destId="{A7838C70-9DA6-4C1E-9EB3-3F9F7BA5498B}" srcOrd="2" destOrd="0" parTransId="{6D4E61D9-670A-4D16-8064-EC19FEDC6120}" sibTransId="{4ADE4E56-C123-40ED-A237-715AF7F49257}"/>
    <dgm:cxn modelId="{D4069E00-226F-4551-A067-532AAC2B7029}" srcId="{84330ECE-BC87-4186-B0BE-7C8F7D38C75F}" destId="{39315944-4DD3-445E-B784-A8367E136587}" srcOrd="0" destOrd="0" parTransId="{2FF7C8F7-37A9-4DF0-83A2-5BFBCEE62F78}" sibTransId="{27EB4E7B-68BC-4BD8-9FB8-84EB60281177}"/>
    <dgm:cxn modelId="{40E69F5E-6EA6-47AA-803C-27AA131C9659}" srcId="{84330ECE-BC87-4186-B0BE-7C8F7D38C75F}" destId="{A52ED3A4-E06D-4C79-9FD8-A50FCB8EA25D}" srcOrd="4" destOrd="0" parTransId="{85E7C343-84D6-4015-837A-B29689CB8AB5}" sibTransId="{75AE461E-221E-4240-8F5B-6E11558E9AB3}"/>
    <dgm:cxn modelId="{5E4735D5-33F3-4C2B-9542-1F677C50290B}" srcId="{84330ECE-BC87-4186-B0BE-7C8F7D38C75F}" destId="{650893C0-5B50-42D8-8773-EAE06F5364D2}" srcOrd="3" destOrd="0" parTransId="{40552B25-52C3-4993-BAF6-819489003302}" sibTransId="{D11C71B8-7E60-436D-908D-70F2870EFC5D}"/>
    <dgm:cxn modelId="{700F0B91-38D6-47D7-971C-02F0CCCB2715}" type="presOf" srcId="{A7838C70-9DA6-4C1E-9EB3-3F9F7BA5498B}" destId="{6987EB36-FF21-4AE3-9EA7-7AE88B9C4B36}" srcOrd="0" destOrd="0" presId="urn:microsoft.com/office/officeart/2005/8/layout/hProcess9"/>
    <dgm:cxn modelId="{ACF1A877-787F-4E29-BE4B-1279D2046372}" type="presOf" srcId="{A52ED3A4-E06D-4C79-9FD8-A50FCB8EA25D}" destId="{85D49281-E677-47F0-9E43-25AC12863989}" srcOrd="0" destOrd="0" presId="urn:microsoft.com/office/officeart/2005/8/layout/hProcess9"/>
    <dgm:cxn modelId="{E0150AAB-2970-4649-BFD2-BA65E7DD5470}" type="presOf" srcId="{39315944-4DD3-445E-B784-A8367E136587}" destId="{D7A4F02C-F1DE-4C6F-96E5-F71CAC049B8A}" srcOrd="0" destOrd="0" presId="urn:microsoft.com/office/officeart/2005/8/layout/hProcess9"/>
    <dgm:cxn modelId="{4AE20A69-8843-435A-BC92-FDC8780A816F}" type="presOf" srcId="{650893C0-5B50-42D8-8773-EAE06F5364D2}" destId="{5B5FF7AA-2AF3-4DE4-B0B9-39857F11B8D5}" srcOrd="0" destOrd="0" presId="urn:microsoft.com/office/officeart/2005/8/layout/hProcess9"/>
    <dgm:cxn modelId="{08740061-B559-4EE6-B7E7-1364ABC2F23F}" type="presOf" srcId="{84330ECE-BC87-4186-B0BE-7C8F7D38C75F}" destId="{1289D8F9-F047-4F02-8061-A8A201C6DC20}" srcOrd="0" destOrd="0" presId="urn:microsoft.com/office/officeart/2005/8/layout/hProcess9"/>
    <dgm:cxn modelId="{2D70B616-D4F5-4C93-BA33-0829748D97D2}" type="presOf" srcId="{F7008B5C-186D-410D-9228-4E66D459FD79}" destId="{26BB8EDA-A1EA-4BEE-A728-88407EEACB8C}" srcOrd="0" destOrd="0" presId="urn:microsoft.com/office/officeart/2005/8/layout/hProcess9"/>
    <dgm:cxn modelId="{3DADD651-81AF-43CE-9257-8DB2538E241A}" type="presParOf" srcId="{1289D8F9-F047-4F02-8061-A8A201C6DC20}" destId="{8793A859-B4E2-4037-9BD6-3AF88324A383}" srcOrd="0" destOrd="0" presId="urn:microsoft.com/office/officeart/2005/8/layout/hProcess9"/>
    <dgm:cxn modelId="{DFCD0A46-9B5B-4E49-9B98-67C0D25A5482}" type="presParOf" srcId="{1289D8F9-F047-4F02-8061-A8A201C6DC20}" destId="{39DD39A2-5BFF-42F4-8180-7D79D0FB54A0}" srcOrd="1" destOrd="0" presId="urn:microsoft.com/office/officeart/2005/8/layout/hProcess9"/>
    <dgm:cxn modelId="{AA21FC2D-0734-4E23-B62B-91D08797BBC9}" type="presParOf" srcId="{39DD39A2-5BFF-42F4-8180-7D79D0FB54A0}" destId="{D7A4F02C-F1DE-4C6F-96E5-F71CAC049B8A}" srcOrd="0" destOrd="0" presId="urn:microsoft.com/office/officeart/2005/8/layout/hProcess9"/>
    <dgm:cxn modelId="{39EA7F65-EC51-4342-A221-2EF77FADF922}" type="presParOf" srcId="{39DD39A2-5BFF-42F4-8180-7D79D0FB54A0}" destId="{CF3A5920-BF8B-4FCB-9EBB-FF38AD235C6B}" srcOrd="1" destOrd="0" presId="urn:microsoft.com/office/officeart/2005/8/layout/hProcess9"/>
    <dgm:cxn modelId="{FA49B2B4-8F7E-4FA7-8309-41BA4F1368DF}" type="presParOf" srcId="{39DD39A2-5BFF-42F4-8180-7D79D0FB54A0}" destId="{26BB8EDA-A1EA-4BEE-A728-88407EEACB8C}" srcOrd="2" destOrd="0" presId="urn:microsoft.com/office/officeart/2005/8/layout/hProcess9"/>
    <dgm:cxn modelId="{92FD95BD-2D1D-4541-B0B2-811A9864C211}" type="presParOf" srcId="{39DD39A2-5BFF-42F4-8180-7D79D0FB54A0}" destId="{213EFF09-58C8-4CD2-8613-8E1D14EB0CBA}" srcOrd="3" destOrd="0" presId="urn:microsoft.com/office/officeart/2005/8/layout/hProcess9"/>
    <dgm:cxn modelId="{1D4DFB9B-CFCD-49E4-944D-FA7F3A9F98FF}" type="presParOf" srcId="{39DD39A2-5BFF-42F4-8180-7D79D0FB54A0}" destId="{6987EB36-FF21-4AE3-9EA7-7AE88B9C4B36}" srcOrd="4" destOrd="0" presId="urn:microsoft.com/office/officeart/2005/8/layout/hProcess9"/>
    <dgm:cxn modelId="{D5649FAB-B951-40F5-BE07-D079285301B1}" type="presParOf" srcId="{39DD39A2-5BFF-42F4-8180-7D79D0FB54A0}" destId="{4A1EA11A-433E-4D9C-95D5-7982661BA8C2}" srcOrd="5" destOrd="0" presId="urn:microsoft.com/office/officeart/2005/8/layout/hProcess9"/>
    <dgm:cxn modelId="{945CCCFD-FD26-4C22-97BB-37A39728D2E9}" type="presParOf" srcId="{39DD39A2-5BFF-42F4-8180-7D79D0FB54A0}" destId="{5B5FF7AA-2AF3-4DE4-B0B9-39857F11B8D5}" srcOrd="6" destOrd="0" presId="urn:microsoft.com/office/officeart/2005/8/layout/hProcess9"/>
    <dgm:cxn modelId="{A8CB144B-CF9A-4C67-ABFA-B178CDC910DA}" type="presParOf" srcId="{39DD39A2-5BFF-42F4-8180-7D79D0FB54A0}" destId="{E1349B86-87FB-4BAB-966A-759D882E0716}" srcOrd="7" destOrd="0" presId="urn:microsoft.com/office/officeart/2005/8/layout/hProcess9"/>
    <dgm:cxn modelId="{5C80D6D2-6BB4-4008-A8B1-B1815AAB85FC}" type="presParOf" srcId="{39DD39A2-5BFF-42F4-8180-7D79D0FB54A0}" destId="{85D49281-E677-47F0-9E43-25AC12863989}" srcOrd="8"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9372DB-F418-43EE-A996-CFCE612AD494}" type="doc">
      <dgm:prSet loTypeId="urn:microsoft.com/office/officeart/2005/8/layout/hList7" loCatId="list" qsTypeId="urn:microsoft.com/office/officeart/2005/8/quickstyle/3d4" qsCatId="3D" csTypeId="urn:microsoft.com/office/officeart/2005/8/colors/accent1_2" csCatId="accent1" phldr="1"/>
      <dgm:spPr/>
    </dgm:pt>
    <dgm:pt modelId="{DFFCE537-1635-4584-BD85-18BBD34192AE}">
      <dgm:prSet phldrT="[Texto]" custT="1"/>
      <dgm:spPr>
        <a:effectLst>
          <a:outerShdw blurRad="50800" dist="38100" dir="8100000" algn="tr" rotWithShape="0">
            <a:prstClr val="black">
              <a:alpha val="40000"/>
            </a:prstClr>
          </a:outerShdw>
        </a:effectLst>
      </dgm:spPr>
      <dgm:t>
        <a:bodyPr/>
        <a:lstStyle/>
        <a:p>
          <a:pPr algn="ctr"/>
          <a:endParaRPr lang="es-CO" sz="1400" b="0" i="0" dirty="0" smtClean="0"/>
        </a:p>
        <a:p>
          <a:pPr algn="ctr"/>
          <a:r>
            <a:rPr lang="es-CO" sz="1400" b="0" i="0" dirty="0" smtClean="0"/>
            <a:t>La situación política en el Medio Oriente</a:t>
          </a:r>
        </a:p>
        <a:p>
          <a:pPr algn="ctr"/>
          <a:endParaRPr lang="es-CO" sz="1400" b="0" i="0" dirty="0" smtClean="0"/>
        </a:p>
        <a:p>
          <a:pPr algn="ctr"/>
          <a:r>
            <a:rPr lang="es-CO" sz="1400" b="0" i="0" dirty="0" smtClean="0"/>
            <a:t>El problema, con los países en los cuales los levantamientos populares fueron un éxito, es la falta de preparación política de los victoriosos</a:t>
          </a:r>
          <a:endParaRPr lang="es-ES" sz="1400" b="0" dirty="0"/>
        </a:p>
      </dgm:t>
    </dgm:pt>
    <dgm:pt modelId="{2548E3D0-8293-4284-AAAC-3C0C3874FBBE}" type="parTrans" cxnId="{CEF48777-C04F-4997-9BB0-943745B23A16}">
      <dgm:prSet/>
      <dgm:spPr/>
      <dgm:t>
        <a:bodyPr/>
        <a:lstStyle/>
        <a:p>
          <a:endParaRPr lang="es-ES" sz="2000"/>
        </a:p>
      </dgm:t>
    </dgm:pt>
    <dgm:pt modelId="{9E9347C0-A55F-4473-921B-707D02C3F063}" type="sibTrans" cxnId="{CEF48777-C04F-4997-9BB0-943745B23A16}">
      <dgm:prSet/>
      <dgm:spPr/>
      <dgm:t>
        <a:bodyPr/>
        <a:lstStyle/>
        <a:p>
          <a:endParaRPr lang="es-ES" sz="2000"/>
        </a:p>
      </dgm:t>
    </dgm:pt>
    <dgm:pt modelId="{4ECD7E3C-C117-42C7-A8FE-7CAA950A16F7}">
      <dgm:prSet phldrT="[Texto]" custT="1"/>
      <dgm:spPr>
        <a:effectLst>
          <a:outerShdw blurRad="50800" dist="38100" dir="8100000" algn="tr" rotWithShape="0">
            <a:prstClr val="black">
              <a:alpha val="40000"/>
            </a:prstClr>
          </a:outerShdw>
        </a:effectLst>
      </dgm:spPr>
      <dgm:t>
        <a:bodyPr/>
        <a:lstStyle/>
        <a:p>
          <a:pPr algn="ctr"/>
          <a:r>
            <a:rPr lang="es-ES" sz="1400" dirty="0" smtClean="0"/>
            <a:t>Formas de gobierno</a:t>
          </a:r>
        </a:p>
        <a:p>
          <a:pPr algn="ctr"/>
          <a:endParaRPr lang="es-ES" sz="1400" dirty="0" smtClean="0"/>
        </a:p>
        <a:p>
          <a:pPr algn="ctr"/>
          <a:r>
            <a:rPr lang="es-ES" sz="1400" dirty="0" smtClean="0"/>
            <a:t>*Teocracia</a:t>
          </a:r>
        </a:p>
        <a:p>
          <a:pPr algn="ctr"/>
          <a:r>
            <a:rPr lang="es-ES" sz="1400" dirty="0" smtClean="0"/>
            <a:t>*</a:t>
          </a:r>
          <a:r>
            <a:rPr lang="es-CO" sz="1400" b="0" i="0" dirty="0" smtClean="0"/>
            <a:t>monarquías</a:t>
          </a:r>
          <a:endParaRPr lang="es-ES" sz="1400" dirty="0" smtClean="0"/>
        </a:p>
        <a:p>
          <a:pPr algn="ctr"/>
          <a:r>
            <a:rPr lang="es-ES" sz="1400" dirty="0" smtClean="0"/>
            <a:t>*</a:t>
          </a:r>
          <a:r>
            <a:rPr lang="es-CO" sz="1400" b="0" i="0" dirty="0" smtClean="0"/>
            <a:t>democracias</a:t>
          </a:r>
          <a:r>
            <a:rPr lang="es-ES" sz="1400" dirty="0" smtClean="0"/>
            <a:t>.</a:t>
          </a:r>
        </a:p>
        <a:p>
          <a:pPr algn="ctr"/>
          <a:endParaRPr lang="es-ES" sz="1400" dirty="0"/>
        </a:p>
      </dgm:t>
    </dgm:pt>
    <dgm:pt modelId="{DDC4E0F9-73FD-422C-B47A-059801B4629A}" type="sibTrans" cxnId="{BCDA6058-416B-4D03-AF20-3A95237125C2}">
      <dgm:prSet/>
      <dgm:spPr/>
      <dgm:t>
        <a:bodyPr/>
        <a:lstStyle/>
        <a:p>
          <a:endParaRPr lang="es-CO"/>
        </a:p>
      </dgm:t>
    </dgm:pt>
    <dgm:pt modelId="{F4641CFE-9791-4AD6-AE5F-80E59B0272AE}" type="parTrans" cxnId="{BCDA6058-416B-4D03-AF20-3A95237125C2}">
      <dgm:prSet/>
      <dgm:spPr/>
      <dgm:t>
        <a:bodyPr/>
        <a:lstStyle/>
        <a:p>
          <a:endParaRPr lang="es-CO"/>
        </a:p>
      </dgm:t>
    </dgm:pt>
    <dgm:pt modelId="{C30D8B87-B871-4A5D-A037-A7129679DF2D}">
      <dgm:prSet phldrT="[Texto]" custT="1"/>
      <dgm:spPr>
        <a:effectLst>
          <a:outerShdw blurRad="50800" dist="38100" dir="8100000" algn="tr" rotWithShape="0">
            <a:prstClr val="black">
              <a:alpha val="40000"/>
            </a:prstClr>
          </a:outerShdw>
        </a:effectLst>
      </dgm:spPr>
      <dgm:t>
        <a:bodyPr/>
        <a:lstStyle/>
        <a:p>
          <a:pPr algn="ctr"/>
          <a:r>
            <a:rPr lang="es-CO" sz="1400" b="0" i="0" u="none" dirty="0" smtClean="0"/>
            <a:t>Sistemas Políticos</a:t>
          </a:r>
        </a:p>
        <a:p>
          <a:pPr algn="ctr"/>
          <a:endParaRPr lang="es-CO" sz="1400" b="0" i="0" dirty="0" smtClean="0"/>
        </a:p>
        <a:p>
          <a:pPr algn="ctr"/>
          <a:r>
            <a:rPr lang="es-CO" sz="1400" b="0" i="0" dirty="0" smtClean="0"/>
            <a:t>En el conflictivo Medio Oriente, la violencia y las alianzas cambiantes parecen ser la norma y no la excepción.</a:t>
          </a:r>
          <a:endParaRPr lang="es-CO" sz="1400" b="1" i="0" u="none" dirty="0" smtClean="0"/>
        </a:p>
      </dgm:t>
    </dgm:pt>
    <dgm:pt modelId="{B902A3D1-072B-443A-904F-1DADCB96A53B}" type="parTrans" cxnId="{7F2CB78B-CCC1-47EA-A6DC-DAB4659EF604}">
      <dgm:prSet/>
      <dgm:spPr/>
      <dgm:t>
        <a:bodyPr/>
        <a:lstStyle/>
        <a:p>
          <a:endParaRPr lang="es-CO"/>
        </a:p>
      </dgm:t>
    </dgm:pt>
    <dgm:pt modelId="{7D3E1381-E1CE-4F78-9F54-2E3DB27B4169}" type="sibTrans" cxnId="{7F2CB78B-CCC1-47EA-A6DC-DAB4659EF604}">
      <dgm:prSet/>
      <dgm:spPr/>
      <dgm:t>
        <a:bodyPr/>
        <a:lstStyle/>
        <a:p>
          <a:endParaRPr lang="es-CO"/>
        </a:p>
      </dgm:t>
    </dgm:pt>
    <dgm:pt modelId="{3FDD16DB-9AB5-428B-AF15-8DA35292D0BD}" type="pres">
      <dgm:prSet presAssocID="{1A9372DB-F418-43EE-A996-CFCE612AD494}" presName="Name0" presStyleCnt="0">
        <dgm:presLayoutVars>
          <dgm:dir/>
          <dgm:resizeHandles val="exact"/>
        </dgm:presLayoutVars>
      </dgm:prSet>
      <dgm:spPr/>
    </dgm:pt>
    <dgm:pt modelId="{162E59B5-BADA-4E7B-A995-AFCCE2AC02B8}" type="pres">
      <dgm:prSet presAssocID="{1A9372DB-F418-43EE-A996-CFCE612AD494}" presName="fgShape" presStyleLbl="fgShp" presStyleIdx="0" presStyleCnt="1" custLinFactNeighborY="59854"/>
      <dgm:spPr/>
    </dgm:pt>
    <dgm:pt modelId="{5AD2DD3C-1B4F-4049-999B-B925C5C11A51}" type="pres">
      <dgm:prSet presAssocID="{1A9372DB-F418-43EE-A996-CFCE612AD494}" presName="linComp" presStyleCnt="0"/>
      <dgm:spPr/>
    </dgm:pt>
    <dgm:pt modelId="{CB6AAC1D-FB6C-4143-B0B0-3FFE8E717ED4}" type="pres">
      <dgm:prSet presAssocID="{4ECD7E3C-C117-42C7-A8FE-7CAA950A16F7}" presName="compNode" presStyleCnt="0"/>
      <dgm:spPr/>
    </dgm:pt>
    <dgm:pt modelId="{A176D51B-0E3C-4E8B-ACD5-5AB06B4C4D5E}" type="pres">
      <dgm:prSet presAssocID="{4ECD7E3C-C117-42C7-A8FE-7CAA950A16F7}" presName="bkgdShape" presStyleLbl="node1" presStyleIdx="0" presStyleCnt="3" custScaleX="114694" custLinFactNeighborX="2090" custLinFactNeighborY="1017"/>
      <dgm:spPr/>
      <dgm:t>
        <a:bodyPr/>
        <a:lstStyle/>
        <a:p>
          <a:endParaRPr lang="es-CO"/>
        </a:p>
      </dgm:t>
    </dgm:pt>
    <dgm:pt modelId="{C8B9B7E3-8A7D-4A56-A60D-0ED2617DD8E5}" type="pres">
      <dgm:prSet presAssocID="{4ECD7E3C-C117-42C7-A8FE-7CAA950A16F7}" presName="nodeTx" presStyleLbl="node1" presStyleIdx="0" presStyleCnt="3">
        <dgm:presLayoutVars>
          <dgm:bulletEnabled val="1"/>
        </dgm:presLayoutVars>
      </dgm:prSet>
      <dgm:spPr/>
      <dgm:t>
        <a:bodyPr/>
        <a:lstStyle/>
        <a:p>
          <a:endParaRPr lang="es-CO"/>
        </a:p>
      </dgm:t>
    </dgm:pt>
    <dgm:pt modelId="{216B3CE7-F607-451B-9436-F20D49BCD6DE}" type="pres">
      <dgm:prSet presAssocID="{4ECD7E3C-C117-42C7-A8FE-7CAA950A16F7}" presName="invisiNode" presStyleLbl="node1" presStyleIdx="0" presStyleCnt="3"/>
      <dgm:spPr/>
    </dgm:pt>
    <dgm:pt modelId="{ECD9C67E-67A7-4372-87C7-E54BCFC42F06}" type="pres">
      <dgm:prSet presAssocID="{4ECD7E3C-C117-42C7-A8FE-7CAA950A16F7}" presName="imagNode" presStyleLbl="fgImgPlace1" presStyleIdx="0" presStyleCnt="3"/>
      <dgm:spPr>
        <a:blipFill rotWithShape="1">
          <a:blip xmlns:r="http://schemas.openxmlformats.org/officeDocument/2006/relationships" r:embed="rId1"/>
          <a:stretch>
            <a:fillRect/>
          </a:stretch>
        </a:blipFill>
      </dgm:spPr>
      <dgm:t>
        <a:bodyPr/>
        <a:lstStyle/>
        <a:p>
          <a:endParaRPr lang="es-CO"/>
        </a:p>
      </dgm:t>
    </dgm:pt>
    <dgm:pt modelId="{FE4ABF3E-3DA5-4069-92C0-2A94B1DB1A56}" type="pres">
      <dgm:prSet presAssocID="{DDC4E0F9-73FD-422C-B47A-059801B4629A}" presName="sibTrans" presStyleLbl="sibTrans2D1" presStyleIdx="0" presStyleCnt="0"/>
      <dgm:spPr/>
      <dgm:t>
        <a:bodyPr/>
        <a:lstStyle/>
        <a:p>
          <a:endParaRPr lang="es-CO"/>
        </a:p>
      </dgm:t>
    </dgm:pt>
    <dgm:pt modelId="{C3C06882-263C-4709-B57E-B34D922F4731}" type="pres">
      <dgm:prSet presAssocID="{C30D8B87-B871-4A5D-A037-A7129679DF2D}" presName="compNode" presStyleCnt="0"/>
      <dgm:spPr/>
    </dgm:pt>
    <dgm:pt modelId="{8299C2CF-9B1C-4D87-828C-E326473EEB6D}" type="pres">
      <dgm:prSet presAssocID="{C30D8B87-B871-4A5D-A037-A7129679DF2D}" presName="bkgdShape" presStyleLbl="node1" presStyleIdx="1" presStyleCnt="3" custScaleX="107924" custLinFactNeighborX="1228" custLinFactNeighborY="1572"/>
      <dgm:spPr/>
      <dgm:t>
        <a:bodyPr/>
        <a:lstStyle/>
        <a:p>
          <a:endParaRPr lang="es-CO"/>
        </a:p>
      </dgm:t>
    </dgm:pt>
    <dgm:pt modelId="{6CC6C322-F86C-4951-B6C6-B7670A4F9B33}" type="pres">
      <dgm:prSet presAssocID="{C30D8B87-B871-4A5D-A037-A7129679DF2D}" presName="nodeTx" presStyleLbl="node1" presStyleIdx="1" presStyleCnt="3">
        <dgm:presLayoutVars>
          <dgm:bulletEnabled val="1"/>
        </dgm:presLayoutVars>
      </dgm:prSet>
      <dgm:spPr/>
      <dgm:t>
        <a:bodyPr/>
        <a:lstStyle/>
        <a:p>
          <a:endParaRPr lang="es-CO"/>
        </a:p>
      </dgm:t>
    </dgm:pt>
    <dgm:pt modelId="{2B297495-2658-4510-829B-EA2CBBF6B81F}" type="pres">
      <dgm:prSet presAssocID="{C30D8B87-B871-4A5D-A037-A7129679DF2D}" presName="invisiNode" presStyleLbl="node1" presStyleIdx="1" presStyleCnt="3"/>
      <dgm:spPr/>
    </dgm:pt>
    <dgm:pt modelId="{C176EE18-8703-4A38-9B3E-CD4EDCE9EB53}" type="pres">
      <dgm:prSet presAssocID="{C30D8B87-B871-4A5D-A037-A7129679DF2D}" presName="imagNode" presStyleLbl="fgImgPlace1" presStyleIdx="1" presStyleCnt="3"/>
      <dgm:spPr>
        <a:blipFill rotWithShape="1">
          <a:blip xmlns:r="http://schemas.openxmlformats.org/officeDocument/2006/relationships" r:embed="rId2"/>
          <a:stretch>
            <a:fillRect/>
          </a:stretch>
        </a:blipFill>
      </dgm:spPr>
      <dgm:t>
        <a:bodyPr/>
        <a:lstStyle/>
        <a:p>
          <a:endParaRPr lang="es-CO"/>
        </a:p>
      </dgm:t>
    </dgm:pt>
    <dgm:pt modelId="{799A8AA3-0A45-4EDA-9D7C-E525A5281312}" type="pres">
      <dgm:prSet presAssocID="{7D3E1381-E1CE-4F78-9F54-2E3DB27B4169}" presName="sibTrans" presStyleLbl="sibTrans2D1" presStyleIdx="0" presStyleCnt="0"/>
      <dgm:spPr/>
      <dgm:t>
        <a:bodyPr/>
        <a:lstStyle/>
        <a:p>
          <a:endParaRPr lang="es-CO"/>
        </a:p>
      </dgm:t>
    </dgm:pt>
    <dgm:pt modelId="{53875E46-EF7F-4CFD-87E0-24799C95646D}" type="pres">
      <dgm:prSet presAssocID="{DFFCE537-1635-4584-BD85-18BBD34192AE}" presName="compNode" presStyleCnt="0"/>
      <dgm:spPr/>
    </dgm:pt>
    <dgm:pt modelId="{007F3FC1-3635-45B5-9B15-821E6BAFC460}" type="pres">
      <dgm:prSet presAssocID="{DFFCE537-1635-4584-BD85-18BBD34192AE}" presName="bkgdShape" presStyleLbl="node1" presStyleIdx="2" presStyleCnt="3"/>
      <dgm:spPr/>
      <dgm:t>
        <a:bodyPr/>
        <a:lstStyle/>
        <a:p>
          <a:endParaRPr lang="es-CO"/>
        </a:p>
      </dgm:t>
    </dgm:pt>
    <dgm:pt modelId="{94843985-FD50-4A03-85B0-298DC50E85D5}" type="pres">
      <dgm:prSet presAssocID="{DFFCE537-1635-4584-BD85-18BBD34192AE}" presName="nodeTx" presStyleLbl="node1" presStyleIdx="2" presStyleCnt="3">
        <dgm:presLayoutVars>
          <dgm:bulletEnabled val="1"/>
        </dgm:presLayoutVars>
      </dgm:prSet>
      <dgm:spPr/>
      <dgm:t>
        <a:bodyPr/>
        <a:lstStyle/>
        <a:p>
          <a:endParaRPr lang="es-CO"/>
        </a:p>
      </dgm:t>
    </dgm:pt>
    <dgm:pt modelId="{8EFC91BC-8C68-4F49-ACE0-D429F46E4084}" type="pres">
      <dgm:prSet presAssocID="{DFFCE537-1635-4584-BD85-18BBD34192AE}" presName="invisiNode" presStyleLbl="node1" presStyleIdx="2" presStyleCnt="3"/>
      <dgm:spPr/>
    </dgm:pt>
    <dgm:pt modelId="{24739CF2-3873-4F14-9BEC-82A14BFFD7D2}" type="pres">
      <dgm:prSet presAssocID="{DFFCE537-1635-4584-BD85-18BBD34192AE}" presName="imagNode" presStyleLbl="fgImgPlace1" presStyleIdx="2" presStyleCnt="3"/>
      <dgm:spPr>
        <a:blipFill rotWithShape="1">
          <a:blip xmlns:r="http://schemas.openxmlformats.org/officeDocument/2006/relationships" r:embed="rId3"/>
          <a:stretch>
            <a:fillRect/>
          </a:stretch>
        </a:blipFill>
      </dgm:spPr>
    </dgm:pt>
  </dgm:ptLst>
  <dgm:cxnLst>
    <dgm:cxn modelId="{3A0F3BB4-0BE5-4041-A2D9-98DB8D60E63F}" type="presOf" srcId="{1A9372DB-F418-43EE-A996-CFCE612AD494}" destId="{3FDD16DB-9AB5-428B-AF15-8DA35292D0BD}" srcOrd="0" destOrd="0" presId="urn:microsoft.com/office/officeart/2005/8/layout/hList7"/>
    <dgm:cxn modelId="{7F2CB78B-CCC1-47EA-A6DC-DAB4659EF604}" srcId="{1A9372DB-F418-43EE-A996-CFCE612AD494}" destId="{C30D8B87-B871-4A5D-A037-A7129679DF2D}" srcOrd="1" destOrd="0" parTransId="{B902A3D1-072B-443A-904F-1DADCB96A53B}" sibTransId="{7D3E1381-E1CE-4F78-9F54-2E3DB27B4169}"/>
    <dgm:cxn modelId="{820B9842-CD84-46A6-82A9-306441FFA62B}" type="presOf" srcId="{DFFCE537-1635-4584-BD85-18BBD34192AE}" destId="{94843985-FD50-4A03-85B0-298DC50E85D5}" srcOrd="1" destOrd="0" presId="urn:microsoft.com/office/officeart/2005/8/layout/hList7"/>
    <dgm:cxn modelId="{F416360D-3AEC-4A5F-BCC7-0BDAAE84F661}" type="presOf" srcId="{C30D8B87-B871-4A5D-A037-A7129679DF2D}" destId="{8299C2CF-9B1C-4D87-828C-E326473EEB6D}" srcOrd="0" destOrd="0" presId="urn:microsoft.com/office/officeart/2005/8/layout/hList7"/>
    <dgm:cxn modelId="{4076991A-3BAC-4BD6-A0F0-9207E6E2F635}" type="presOf" srcId="{4ECD7E3C-C117-42C7-A8FE-7CAA950A16F7}" destId="{C8B9B7E3-8A7D-4A56-A60D-0ED2617DD8E5}" srcOrd="1" destOrd="0" presId="urn:microsoft.com/office/officeart/2005/8/layout/hList7"/>
    <dgm:cxn modelId="{7C1AF61C-8629-4BC6-BE54-542C51514020}" type="presOf" srcId="{7D3E1381-E1CE-4F78-9F54-2E3DB27B4169}" destId="{799A8AA3-0A45-4EDA-9D7C-E525A5281312}" srcOrd="0" destOrd="0" presId="urn:microsoft.com/office/officeart/2005/8/layout/hList7"/>
    <dgm:cxn modelId="{AFA85DA6-8973-42DF-9E6D-6A6616F8ACC2}" type="presOf" srcId="{C30D8B87-B871-4A5D-A037-A7129679DF2D}" destId="{6CC6C322-F86C-4951-B6C6-B7670A4F9B33}" srcOrd="1" destOrd="0" presId="urn:microsoft.com/office/officeart/2005/8/layout/hList7"/>
    <dgm:cxn modelId="{2036C9A7-216D-436E-A5DA-FB76D69B2B2A}" type="presOf" srcId="{DFFCE537-1635-4584-BD85-18BBD34192AE}" destId="{007F3FC1-3635-45B5-9B15-821E6BAFC460}" srcOrd="0" destOrd="0" presId="urn:microsoft.com/office/officeart/2005/8/layout/hList7"/>
    <dgm:cxn modelId="{D9042D4D-8DCC-48AE-A86C-D9217F042332}" type="presOf" srcId="{4ECD7E3C-C117-42C7-A8FE-7CAA950A16F7}" destId="{A176D51B-0E3C-4E8B-ACD5-5AB06B4C4D5E}" srcOrd="0" destOrd="0" presId="urn:microsoft.com/office/officeart/2005/8/layout/hList7"/>
    <dgm:cxn modelId="{CEF48777-C04F-4997-9BB0-943745B23A16}" srcId="{1A9372DB-F418-43EE-A996-CFCE612AD494}" destId="{DFFCE537-1635-4584-BD85-18BBD34192AE}" srcOrd="2" destOrd="0" parTransId="{2548E3D0-8293-4284-AAAC-3C0C3874FBBE}" sibTransId="{9E9347C0-A55F-4473-921B-707D02C3F063}"/>
    <dgm:cxn modelId="{BCDA6058-416B-4D03-AF20-3A95237125C2}" srcId="{1A9372DB-F418-43EE-A996-CFCE612AD494}" destId="{4ECD7E3C-C117-42C7-A8FE-7CAA950A16F7}" srcOrd="0" destOrd="0" parTransId="{F4641CFE-9791-4AD6-AE5F-80E59B0272AE}" sibTransId="{DDC4E0F9-73FD-422C-B47A-059801B4629A}"/>
    <dgm:cxn modelId="{38020339-D97A-4E43-B660-E4F4D9B4C231}" type="presOf" srcId="{DDC4E0F9-73FD-422C-B47A-059801B4629A}" destId="{FE4ABF3E-3DA5-4069-92C0-2A94B1DB1A56}" srcOrd="0" destOrd="0" presId="urn:microsoft.com/office/officeart/2005/8/layout/hList7"/>
    <dgm:cxn modelId="{0F60F599-123A-4D43-BE92-35F11B56F830}" type="presParOf" srcId="{3FDD16DB-9AB5-428B-AF15-8DA35292D0BD}" destId="{162E59B5-BADA-4E7B-A995-AFCCE2AC02B8}" srcOrd="0" destOrd="0" presId="urn:microsoft.com/office/officeart/2005/8/layout/hList7"/>
    <dgm:cxn modelId="{995979F6-C036-4860-BDB5-125E295EC257}" type="presParOf" srcId="{3FDD16DB-9AB5-428B-AF15-8DA35292D0BD}" destId="{5AD2DD3C-1B4F-4049-999B-B925C5C11A51}" srcOrd="1" destOrd="0" presId="urn:microsoft.com/office/officeart/2005/8/layout/hList7"/>
    <dgm:cxn modelId="{CAE5C291-B8F2-45F0-8102-82743812547A}" type="presParOf" srcId="{5AD2DD3C-1B4F-4049-999B-B925C5C11A51}" destId="{CB6AAC1D-FB6C-4143-B0B0-3FFE8E717ED4}" srcOrd="0" destOrd="0" presId="urn:microsoft.com/office/officeart/2005/8/layout/hList7"/>
    <dgm:cxn modelId="{B453F095-298D-4266-B2AA-D909BE2D234F}" type="presParOf" srcId="{CB6AAC1D-FB6C-4143-B0B0-3FFE8E717ED4}" destId="{A176D51B-0E3C-4E8B-ACD5-5AB06B4C4D5E}" srcOrd="0" destOrd="0" presId="urn:microsoft.com/office/officeart/2005/8/layout/hList7"/>
    <dgm:cxn modelId="{C27B8227-FAAC-4759-80D4-F68D74D8ECA9}" type="presParOf" srcId="{CB6AAC1D-FB6C-4143-B0B0-3FFE8E717ED4}" destId="{C8B9B7E3-8A7D-4A56-A60D-0ED2617DD8E5}" srcOrd="1" destOrd="0" presId="urn:microsoft.com/office/officeart/2005/8/layout/hList7"/>
    <dgm:cxn modelId="{1CC3BB82-F9BD-4300-B38B-0BFE9924B1E2}" type="presParOf" srcId="{CB6AAC1D-FB6C-4143-B0B0-3FFE8E717ED4}" destId="{216B3CE7-F607-451B-9436-F20D49BCD6DE}" srcOrd="2" destOrd="0" presId="urn:microsoft.com/office/officeart/2005/8/layout/hList7"/>
    <dgm:cxn modelId="{E6BE5092-45CC-42D7-966A-EC2A795FA15C}" type="presParOf" srcId="{CB6AAC1D-FB6C-4143-B0B0-3FFE8E717ED4}" destId="{ECD9C67E-67A7-4372-87C7-E54BCFC42F06}" srcOrd="3" destOrd="0" presId="urn:microsoft.com/office/officeart/2005/8/layout/hList7"/>
    <dgm:cxn modelId="{381D43A3-C821-40F4-8BF7-533EC2DA5B1E}" type="presParOf" srcId="{5AD2DD3C-1B4F-4049-999B-B925C5C11A51}" destId="{FE4ABF3E-3DA5-4069-92C0-2A94B1DB1A56}" srcOrd="1" destOrd="0" presId="urn:microsoft.com/office/officeart/2005/8/layout/hList7"/>
    <dgm:cxn modelId="{29A24BED-F7E4-49F7-B42C-3286D8504C05}" type="presParOf" srcId="{5AD2DD3C-1B4F-4049-999B-B925C5C11A51}" destId="{C3C06882-263C-4709-B57E-B34D922F4731}" srcOrd="2" destOrd="0" presId="urn:microsoft.com/office/officeart/2005/8/layout/hList7"/>
    <dgm:cxn modelId="{28F89244-9E49-48C1-83BF-7008957A9C31}" type="presParOf" srcId="{C3C06882-263C-4709-B57E-B34D922F4731}" destId="{8299C2CF-9B1C-4D87-828C-E326473EEB6D}" srcOrd="0" destOrd="0" presId="urn:microsoft.com/office/officeart/2005/8/layout/hList7"/>
    <dgm:cxn modelId="{290F5EFC-ACB2-4C28-A670-6963E0FFE285}" type="presParOf" srcId="{C3C06882-263C-4709-B57E-B34D922F4731}" destId="{6CC6C322-F86C-4951-B6C6-B7670A4F9B33}" srcOrd="1" destOrd="0" presId="urn:microsoft.com/office/officeart/2005/8/layout/hList7"/>
    <dgm:cxn modelId="{E4871FC0-1174-4E18-8833-A5DD408E12CB}" type="presParOf" srcId="{C3C06882-263C-4709-B57E-B34D922F4731}" destId="{2B297495-2658-4510-829B-EA2CBBF6B81F}" srcOrd="2" destOrd="0" presId="urn:microsoft.com/office/officeart/2005/8/layout/hList7"/>
    <dgm:cxn modelId="{F22AE87F-639F-45A6-8BDB-21491334E54B}" type="presParOf" srcId="{C3C06882-263C-4709-B57E-B34D922F4731}" destId="{C176EE18-8703-4A38-9B3E-CD4EDCE9EB53}" srcOrd="3" destOrd="0" presId="urn:microsoft.com/office/officeart/2005/8/layout/hList7"/>
    <dgm:cxn modelId="{08820DC2-7C31-46EB-B3DA-FA7F83EDA151}" type="presParOf" srcId="{5AD2DD3C-1B4F-4049-999B-B925C5C11A51}" destId="{799A8AA3-0A45-4EDA-9D7C-E525A5281312}" srcOrd="3" destOrd="0" presId="urn:microsoft.com/office/officeart/2005/8/layout/hList7"/>
    <dgm:cxn modelId="{638177CA-CF9E-4D27-BF43-63D2F41EE3C0}" type="presParOf" srcId="{5AD2DD3C-1B4F-4049-999B-B925C5C11A51}" destId="{53875E46-EF7F-4CFD-87E0-24799C95646D}" srcOrd="4" destOrd="0" presId="urn:microsoft.com/office/officeart/2005/8/layout/hList7"/>
    <dgm:cxn modelId="{0582A67E-EB3A-4344-B98D-7D0C6C9AA04A}" type="presParOf" srcId="{53875E46-EF7F-4CFD-87E0-24799C95646D}" destId="{007F3FC1-3635-45B5-9B15-821E6BAFC460}" srcOrd="0" destOrd="0" presId="urn:microsoft.com/office/officeart/2005/8/layout/hList7"/>
    <dgm:cxn modelId="{A047745B-CAB3-47F5-9A41-C43CF37EEA38}" type="presParOf" srcId="{53875E46-EF7F-4CFD-87E0-24799C95646D}" destId="{94843985-FD50-4A03-85B0-298DC50E85D5}" srcOrd="1" destOrd="0" presId="urn:microsoft.com/office/officeart/2005/8/layout/hList7"/>
    <dgm:cxn modelId="{D2D26198-EF6E-43AF-8565-8861B28A7A8B}" type="presParOf" srcId="{53875E46-EF7F-4CFD-87E0-24799C95646D}" destId="{8EFC91BC-8C68-4F49-ACE0-D429F46E4084}" srcOrd="2" destOrd="0" presId="urn:microsoft.com/office/officeart/2005/8/layout/hList7"/>
    <dgm:cxn modelId="{A92D2049-B73D-426E-88E6-E6D291F3F026}" type="presParOf" srcId="{53875E46-EF7F-4CFD-87E0-24799C95646D}" destId="{24739CF2-3873-4F14-9BEC-82A14BFFD7D2}"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D51B-0E3C-4E8B-ACD5-5AB06B4C4D5E}">
      <dsp:nvSpPr>
        <dsp:cNvPr id="0" name=""/>
        <dsp:cNvSpPr/>
      </dsp:nvSpPr>
      <dsp:spPr>
        <a:xfrm>
          <a:off x="3512" y="0"/>
          <a:ext cx="2606110"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Formas de gobierno</a:t>
          </a:r>
        </a:p>
        <a:p>
          <a:pPr lvl="0" algn="ctr" defTabSz="622300">
            <a:lnSpc>
              <a:spcPct val="90000"/>
            </a:lnSpc>
            <a:spcBef>
              <a:spcPct val="0"/>
            </a:spcBef>
            <a:spcAft>
              <a:spcPct val="35000"/>
            </a:spcAft>
          </a:pPr>
          <a:r>
            <a:rPr lang="es-ES" sz="1400" kern="1200" dirty="0" smtClean="0"/>
            <a:t>* Republica Federal.</a:t>
          </a:r>
        </a:p>
        <a:p>
          <a:pPr lvl="0" algn="ctr" defTabSz="622300">
            <a:lnSpc>
              <a:spcPct val="90000"/>
            </a:lnSpc>
            <a:spcBef>
              <a:spcPct val="0"/>
            </a:spcBef>
            <a:spcAft>
              <a:spcPct val="35000"/>
            </a:spcAft>
          </a:pPr>
          <a:r>
            <a:rPr lang="es-ES" sz="1400" kern="1200" dirty="0" smtClean="0"/>
            <a:t>*Republica parlamentaria</a:t>
          </a:r>
        </a:p>
        <a:p>
          <a:pPr lvl="0" algn="ctr" defTabSz="622300">
            <a:lnSpc>
              <a:spcPct val="90000"/>
            </a:lnSpc>
            <a:spcBef>
              <a:spcPct val="0"/>
            </a:spcBef>
            <a:spcAft>
              <a:spcPct val="35000"/>
            </a:spcAft>
          </a:pPr>
          <a:r>
            <a:rPr lang="es-ES" sz="1400" kern="1200" dirty="0" smtClean="0"/>
            <a:t>*Republica parlamentaria confesional.</a:t>
          </a:r>
        </a:p>
        <a:p>
          <a:pPr lvl="0" algn="ctr" defTabSz="622300">
            <a:lnSpc>
              <a:spcPct val="90000"/>
            </a:lnSpc>
            <a:spcBef>
              <a:spcPct val="0"/>
            </a:spcBef>
            <a:spcAft>
              <a:spcPct val="35000"/>
            </a:spcAft>
          </a:pPr>
          <a:r>
            <a:rPr lang="es-ES" sz="1400" kern="1200" dirty="0" smtClean="0"/>
            <a:t>*República </a:t>
          </a:r>
          <a:r>
            <a:rPr lang="es-ES" sz="1400" kern="1200" dirty="0" err="1" smtClean="0"/>
            <a:t>semipresidencialista</a:t>
          </a:r>
          <a:r>
            <a:rPr lang="es-ES" sz="1400" kern="1200" dirty="0" smtClean="0"/>
            <a:t>.</a:t>
          </a:r>
        </a:p>
        <a:p>
          <a:pPr lvl="0" algn="ctr" defTabSz="622300">
            <a:lnSpc>
              <a:spcPct val="90000"/>
            </a:lnSpc>
            <a:spcBef>
              <a:spcPct val="0"/>
            </a:spcBef>
            <a:spcAft>
              <a:spcPct val="35000"/>
            </a:spcAft>
          </a:pPr>
          <a:r>
            <a:rPr lang="es-ES" sz="1400" kern="1200" dirty="0" smtClean="0"/>
            <a:t>*Monarquía constitucional</a:t>
          </a:r>
        </a:p>
        <a:p>
          <a:pPr lvl="0" algn="ctr" defTabSz="622300">
            <a:lnSpc>
              <a:spcPct val="90000"/>
            </a:lnSpc>
            <a:spcBef>
              <a:spcPct val="0"/>
            </a:spcBef>
            <a:spcAft>
              <a:spcPct val="35000"/>
            </a:spcAft>
          </a:pPr>
          <a:r>
            <a:rPr lang="es-ES" sz="1400" kern="1200" dirty="0" smtClean="0"/>
            <a:t>*Democracia parlamentaria.</a:t>
          </a:r>
          <a:endParaRPr lang="es-ES" sz="1400" kern="1200" dirty="0"/>
        </a:p>
      </dsp:txBody>
      <dsp:txXfrm>
        <a:off x="3512" y="2013775"/>
        <a:ext cx="2606110" cy="2013775"/>
      </dsp:txXfrm>
    </dsp:sp>
    <dsp:sp modelId="{ECD9C67E-67A7-4372-87C7-E54BCFC42F06}">
      <dsp:nvSpPr>
        <dsp:cNvPr id="0" name=""/>
        <dsp:cNvSpPr/>
      </dsp:nvSpPr>
      <dsp:spPr>
        <a:xfrm>
          <a:off x="468333" y="302066"/>
          <a:ext cx="1676468" cy="1676468"/>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99C2CF-9B1C-4D87-828C-E326473EEB6D}">
      <dsp:nvSpPr>
        <dsp:cNvPr id="0" name=""/>
        <dsp:cNvSpPr/>
      </dsp:nvSpPr>
      <dsp:spPr>
        <a:xfrm>
          <a:off x="2677789" y="0"/>
          <a:ext cx="2272228"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1800" kern="1200" dirty="0" smtClean="0"/>
            <a:t>Las elecciones se realizan mediante sufragios electorales, excepto Jordania, pero a su vez los candidatos deben cumplir con aspectos que las religiones  imponen</a:t>
          </a:r>
          <a:endParaRPr lang="es-ES" sz="1800" kern="1200" dirty="0"/>
        </a:p>
      </dsp:txBody>
      <dsp:txXfrm>
        <a:off x="2677789" y="2013775"/>
        <a:ext cx="2272228" cy="2013775"/>
      </dsp:txXfrm>
    </dsp:sp>
    <dsp:sp modelId="{C176EE18-8703-4A38-9B3E-CD4EDCE9EB53}">
      <dsp:nvSpPr>
        <dsp:cNvPr id="0" name=""/>
        <dsp:cNvSpPr/>
      </dsp:nvSpPr>
      <dsp:spPr>
        <a:xfrm>
          <a:off x="2975669" y="302066"/>
          <a:ext cx="1676468" cy="1676468"/>
        </a:xfrm>
        <a:prstGeom prst="ellipse">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7F3FC1-3635-45B5-9B15-821E6BAFC460}">
      <dsp:nvSpPr>
        <dsp:cNvPr id="0" name=""/>
        <dsp:cNvSpPr/>
      </dsp:nvSpPr>
      <dsp:spPr>
        <a:xfrm>
          <a:off x="5018184" y="0"/>
          <a:ext cx="2272228"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Problemáticas</a:t>
          </a:r>
        </a:p>
        <a:p>
          <a:pPr lvl="0" algn="ctr" defTabSz="711200">
            <a:lnSpc>
              <a:spcPct val="90000"/>
            </a:lnSpc>
            <a:spcBef>
              <a:spcPct val="0"/>
            </a:spcBef>
            <a:spcAft>
              <a:spcPct val="35000"/>
            </a:spcAft>
          </a:pPr>
          <a:r>
            <a:rPr lang="es-ES" sz="1600" kern="1200" dirty="0" smtClean="0"/>
            <a:t>*Guerras civiles</a:t>
          </a:r>
        </a:p>
        <a:p>
          <a:pPr lvl="0" algn="ctr" defTabSz="711200">
            <a:lnSpc>
              <a:spcPct val="90000"/>
            </a:lnSpc>
            <a:spcBef>
              <a:spcPct val="0"/>
            </a:spcBef>
            <a:spcAft>
              <a:spcPct val="35000"/>
            </a:spcAft>
          </a:pPr>
          <a:r>
            <a:rPr lang="es-ES" sz="1600" kern="1200" dirty="0" smtClean="0"/>
            <a:t>*  ¿religión o política?</a:t>
          </a:r>
          <a:endParaRPr lang="es-ES" sz="1600" kern="1200" dirty="0"/>
        </a:p>
      </dsp:txBody>
      <dsp:txXfrm>
        <a:off x="5018184" y="2013775"/>
        <a:ext cx="2272228" cy="2013775"/>
      </dsp:txXfrm>
    </dsp:sp>
    <dsp:sp modelId="{24739CF2-3873-4F14-9BEC-82A14BFFD7D2}">
      <dsp:nvSpPr>
        <dsp:cNvPr id="0" name=""/>
        <dsp:cNvSpPr/>
      </dsp:nvSpPr>
      <dsp:spPr>
        <a:xfrm>
          <a:off x="5316065" y="302066"/>
          <a:ext cx="1676468" cy="1676468"/>
        </a:xfrm>
        <a:prstGeom prst="ellipse">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2E59B5-BADA-4E7B-A995-AFCCE2AC02B8}">
      <dsp:nvSpPr>
        <dsp:cNvPr id="0" name=""/>
        <dsp:cNvSpPr/>
      </dsp:nvSpPr>
      <dsp:spPr>
        <a:xfrm>
          <a:off x="291757" y="4279273"/>
          <a:ext cx="6710411" cy="755165"/>
        </a:xfrm>
        <a:prstGeom prst="leftRight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FC979-D074-4BA0-A71B-307E53CB92CB}">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Petróleo en oriente medio</a:t>
          </a:r>
          <a:endParaRPr lang="es-ES" sz="1400" kern="1200" dirty="0"/>
        </a:p>
      </dsp:txBody>
      <dsp:txXfrm rot="-5400000">
        <a:off x="3909687" y="313106"/>
        <a:ext cx="1202866" cy="1382606"/>
      </dsp:txXfrm>
    </dsp:sp>
    <dsp:sp modelId="{AED19228-C9D0-4155-BE5A-2D3A74040CC8}">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6319A3F7-251F-4BC8-BDDE-B3CC1B171DDB}">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t>Red ilegal se encargaron de hacer buenos negocios con sus conocimientos </a:t>
          </a:r>
          <a:endParaRPr lang="es-ES" sz="1400" kern="1200" dirty="0"/>
        </a:p>
      </dsp:txBody>
      <dsp:txXfrm rot="-5400000">
        <a:off x="2022380" y="313106"/>
        <a:ext cx="1202866" cy="1382606"/>
      </dsp:txXfrm>
    </dsp:sp>
    <dsp:sp modelId="{C3CDAFEE-7472-4B45-AFE8-D9E4CEE89300}">
      <dsp:nvSpPr>
        <dsp:cNvPr id="0" name=""/>
        <dsp:cNvSpPr/>
      </dsp:nvSpPr>
      <dsp:spPr>
        <a:xfrm rot="5400000">
          <a:off x="3469848" y="3514934"/>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kern="1200" dirty="0" smtClean="0">
              <a:solidFill>
                <a:schemeClr val="bg1"/>
              </a:solidFill>
            </a:rPr>
            <a:t>Ciencia y tecnología en Pakistán</a:t>
          </a:r>
          <a:endParaRPr lang="es-ES" sz="1400" b="0" kern="1200" dirty="0"/>
        </a:p>
      </dsp:txBody>
      <dsp:txXfrm rot="-5400000">
        <a:off x="3872729" y="3697384"/>
        <a:ext cx="1202866" cy="1382606"/>
      </dsp:txXfrm>
    </dsp:sp>
    <dsp:sp modelId="{1F9B7F79-1BFA-4932-B501-83E681E2DE43}">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120C1517-8077-42F0-86B7-5B5FAD6D9D6A}">
      <dsp:nvSpPr>
        <dsp:cNvPr id="0" name=""/>
        <dsp:cNvSpPr/>
      </dsp:nvSpPr>
      <dsp:spPr>
        <a:xfrm rot="5400000">
          <a:off x="2533744" y="178675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b="0" i="0" kern="1200" dirty="0" smtClean="0"/>
            <a:t>Medio Oriente economía mundial</a:t>
          </a:r>
          <a:endParaRPr lang="es-ES" sz="1400" kern="1200" dirty="0"/>
        </a:p>
      </dsp:txBody>
      <dsp:txXfrm rot="-5400000">
        <a:off x="2936625" y="1969200"/>
        <a:ext cx="1202866" cy="1382606"/>
      </dsp:txXfrm>
    </dsp:sp>
    <dsp:sp modelId="{22FA724D-C015-4DF4-8BAF-333E8735BBD3}">
      <dsp:nvSpPr>
        <dsp:cNvPr id="0" name=""/>
        <dsp:cNvSpPr/>
      </dsp:nvSpPr>
      <dsp:spPr>
        <a:xfrm rot="5400000">
          <a:off x="4398174" y="178675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i="0" kern="1200" dirty="0" smtClean="0"/>
            <a:t>Afganistán muestra su cara natural</a:t>
          </a:r>
          <a:r>
            <a:rPr lang="es-CO" sz="1400" kern="1200" dirty="0" smtClean="0"/>
            <a:t/>
          </a:r>
          <a:br>
            <a:rPr lang="es-CO" sz="1400" kern="1200" dirty="0" smtClean="0"/>
          </a:br>
          <a:endParaRPr lang="es-ES" sz="1400" b="0" kern="1200" dirty="0"/>
        </a:p>
      </dsp:txBody>
      <dsp:txXfrm rot="-5400000">
        <a:off x="4801055" y="1969200"/>
        <a:ext cx="1202866" cy="1382606"/>
      </dsp:txXfrm>
    </dsp:sp>
    <dsp:sp modelId="{01E85A6F-20A4-4A75-9FA9-C0F29D622B6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21FB4E7B-10AD-4258-8914-1A114DD5262E}">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b="0" kern="1200" dirty="0" smtClean="0">
              <a:solidFill>
                <a:schemeClr val="bg1"/>
              </a:solidFill>
            </a:rPr>
            <a:t>La tecnología es el nuevo petróleo de Medio Oriente</a:t>
          </a:r>
          <a:endParaRPr lang="es-ES" sz="1400" b="0" kern="1200" dirty="0">
            <a:solidFill>
              <a:schemeClr val="bg1"/>
            </a:solidFill>
          </a:endParaRPr>
        </a:p>
      </dsp:txBody>
      <dsp:txXfrm rot="-5400000">
        <a:off x="2022380" y="3722953"/>
        <a:ext cx="1202866" cy="13826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11F2-3225-408F-BFBB-FEEC5F4CBC39}">
      <dsp:nvSpPr>
        <dsp:cNvPr id="0" name=""/>
        <dsp:cNvSpPr/>
      </dsp:nvSpPr>
      <dsp:spPr>
        <a:xfrm>
          <a:off x="28575" y="1016481"/>
          <a:ext cx="2411999" cy="1723353"/>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96D1C61-A888-4EF2-ADD7-235379853579}">
      <dsp:nvSpPr>
        <dsp:cNvPr id="0" name=""/>
        <dsp:cNvSpPr/>
      </dsp:nvSpPr>
      <dsp:spPr>
        <a:xfrm>
          <a:off x="63304" y="3024333"/>
          <a:ext cx="2529468" cy="1222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CO" sz="1400" kern="1200" dirty="0" smtClean="0">
              <a:solidFill>
                <a:srgbClr val="000000"/>
              </a:solidFill>
            </a:rPr>
            <a:t>Religiones:</a:t>
          </a:r>
        </a:p>
        <a:p>
          <a:pPr lvl="0" algn="ctr" defTabSz="622300">
            <a:lnSpc>
              <a:spcPct val="90000"/>
            </a:lnSpc>
            <a:spcBef>
              <a:spcPct val="0"/>
            </a:spcBef>
            <a:spcAft>
              <a:spcPct val="35000"/>
            </a:spcAft>
          </a:pPr>
          <a:r>
            <a:rPr lang="es-CO" sz="1400" kern="1200" dirty="0" smtClean="0">
              <a:solidFill>
                <a:srgbClr val="000000"/>
              </a:solidFill>
            </a:rPr>
            <a:t>La mayor parte de la población es de religión musulmana, seguida por la población cristiana y judía</a:t>
          </a:r>
          <a:r>
            <a:rPr lang="es-ES" sz="1400" kern="1200" dirty="0" smtClean="0">
              <a:solidFill>
                <a:srgbClr val="000000"/>
              </a:solidFill>
            </a:rPr>
            <a:t>.</a:t>
          </a:r>
          <a:endParaRPr lang="es-ES" sz="1400" kern="1200" dirty="0">
            <a:solidFill>
              <a:srgbClr val="000000"/>
            </a:solidFill>
          </a:endParaRPr>
        </a:p>
      </dsp:txBody>
      <dsp:txXfrm>
        <a:off x="63304" y="3024333"/>
        <a:ext cx="2529468" cy="1222834"/>
      </dsp:txXfrm>
    </dsp:sp>
    <dsp:sp modelId="{91B37E31-723E-4C8C-8D82-EDFEF75B469D}">
      <dsp:nvSpPr>
        <dsp:cNvPr id="0" name=""/>
        <dsp:cNvSpPr/>
      </dsp:nvSpPr>
      <dsp:spPr>
        <a:xfrm>
          <a:off x="2799600" y="1008108"/>
          <a:ext cx="2529468" cy="1742803"/>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4AC7806-BBBE-4F8A-B8F3-9866396A0734}">
      <dsp:nvSpPr>
        <dsp:cNvPr id="0" name=""/>
        <dsp:cNvSpPr/>
      </dsp:nvSpPr>
      <dsp:spPr>
        <a:xfrm>
          <a:off x="2655584" y="3024337"/>
          <a:ext cx="2629356" cy="13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CO" sz="1400" kern="1200" dirty="0" smtClean="0">
              <a:solidFill>
                <a:srgbClr val="000000"/>
              </a:solidFill>
            </a:rPr>
            <a:t>Idioma:</a:t>
          </a:r>
        </a:p>
        <a:p>
          <a:pPr lvl="0" algn="ctr" defTabSz="622300">
            <a:lnSpc>
              <a:spcPct val="90000"/>
            </a:lnSpc>
            <a:spcBef>
              <a:spcPct val="0"/>
            </a:spcBef>
            <a:spcAft>
              <a:spcPct val="35000"/>
            </a:spcAft>
          </a:pPr>
          <a:r>
            <a:rPr lang="es-CO" sz="1400" kern="1200" dirty="0" smtClean="0">
              <a:solidFill>
                <a:srgbClr val="000000"/>
              </a:solidFill>
            </a:rPr>
            <a:t> Predominante en la región es el árabe, pero también se habla el ingles, en diversos niveles de fluidez</a:t>
          </a:r>
          <a:endParaRPr lang="es-ES" sz="1400" kern="1200" dirty="0" smtClean="0">
            <a:solidFill>
              <a:srgbClr val="000000"/>
            </a:solidFill>
          </a:endParaRPr>
        </a:p>
      </dsp:txBody>
      <dsp:txXfrm>
        <a:off x="2655584" y="3024337"/>
        <a:ext cx="2629356" cy="1382714"/>
      </dsp:txXfrm>
    </dsp:sp>
    <dsp:sp modelId="{C156C051-DAC9-475F-A2BF-5B0E9FEF91F4}">
      <dsp:nvSpPr>
        <dsp:cNvPr id="0" name=""/>
        <dsp:cNvSpPr/>
      </dsp:nvSpPr>
      <dsp:spPr>
        <a:xfrm>
          <a:off x="5670733" y="1036448"/>
          <a:ext cx="2529468" cy="1742803"/>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C5313F07-0B11-418E-9820-186424A0C416}">
      <dsp:nvSpPr>
        <dsp:cNvPr id="0" name=""/>
        <dsp:cNvSpPr/>
      </dsp:nvSpPr>
      <dsp:spPr>
        <a:xfrm>
          <a:off x="5670733" y="3126084"/>
          <a:ext cx="2529468" cy="93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s-CO" sz="1200" b="0" i="0" kern="1200" smtClean="0">
              <a:solidFill>
                <a:srgbClr val="000000"/>
              </a:solidFill>
            </a:rPr>
            <a:t>Celebraciones:</a:t>
          </a:r>
        </a:p>
        <a:p>
          <a:pPr lvl="0" algn="ctr" defTabSz="533400">
            <a:lnSpc>
              <a:spcPct val="90000"/>
            </a:lnSpc>
            <a:spcBef>
              <a:spcPct val="0"/>
            </a:spcBef>
            <a:spcAft>
              <a:spcPct val="35000"/>
            </a:spcAft>
          </a:pPr>
          <a:r>
            <a:rPr lang="es-CO" sz="1400" b="0" i="0" kern="1200" smtClean="0">
              <a:solidFill>
                <a:srgbClr val="000000"/>
              </a:solidFill>
            </a:rPr>
            <a:t>El ramadán, el año nuevo iraní un festejo milenario, newroz</a:t>
          </a:r>
          <a:endParaRPr lang="es-ES" sz="1400" b="0" i="0" kern="1200" dirty="0">
            <a:solidFill>
              <a:srgbClr val="000000"/>
            </a:solidFill>
          </a:endParaRPr>
        </a:p>
      </dsp:txBody>
      <dsp:txXfrm>
        <a:off x="5670733" y="3126084"/>
        <a:ext cx="2529468" cy="938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11AEC-18A9-4A93-B880-B17F12AABA4D}">
      <dsp:nvSpPr>
        <dsp:cNvPr id="0" name=""/>
        <dsp:cNvSpPr/>
      </dsp:nvSpPr>
      <dsp:spPr>
        <a:xfrm>
          <a:off x="2088247" y="419432"/>
          <a:ext cx="4045054" cy="364067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D89C271E-7891-4DF6-9C82-AB0F68288F0B}">
      <dsp:nvSpPr>
        <dsp:cNvPr id="0" name=""/>
        <dsp:cNvSpPr/>
      </dsp:nvSpPr>
      <dsp:spPr>
        <a:xfrm>
          <a:off x="1948595" y="1776772"/>
          <a:ext cx="4017836" cy="2047387"/>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F741B8F4-81B4-4589-9996-66324BB0DED7}">
      <dsp:nvSpPr>
        <dsp:cNvPr id="0" name=""/>
        <dsp:cNvSpPr/>
      </dsp:nvSpPr>
      <dsp:spPr>
        <a:xfrm>
          <a:off x="4822088" y="0"/>
          <a:ext cx="3371205" cy="586638"/>
        </a:xfrm>
        <a:prstGeom prst="rect">
          <a:avLst/>
        </a:prstGeom>
        <a:noFill/>
        <a:ln w="12700" cap="flat" cmpd="sng" algn="ctr">
          <a:noFill/>
          <a:prstDash val="solid"/>
        </a:ln>
        <a:effectLst/>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68580" tIns="22860" rIns="68580" bIns="0" numCol="1" spcCol="1270" anchor="b" anchorCtr="0">
          <a:noAutofit/>
        </a:bodyPr>
        <a:lstStyle/>
        <a:p>
          <a:pPr lvl="0" algn="r" defTabSz="1600200">
            <a:lnSpc>
              <a:spcPct val="100000"/>
            </a:lnSpc>
            <a:spcBef>
              <a:spcPct val="0"/>
            </a:spcBef>
            <a:spcAft>
              <a:spcPct val="35000"/>
            </a:spcAft>
          </a:pPr>
          <a:endParaRPr lang="es-ES" sz="3600" kern="1200" dirty="0"/>
        </a:p>
      </dsp:txBody>
      <dsp:txXfrm>
        <a:off x="4822088" y="0"/>
        <a:ext cx="3371205" cy="586638"/>
      </dsp:txXfrm>
    </dsp:sp>
    <dsp:sp modelId="{592AEC53-7C11-43A8-8FBB-7D9B219A8610}">
      <dsp:nvSpPr>
        <dsp:cNvPr id="0" name=""/>
        <dsp:cNvSpPr/>
      </dsp:nvSpPr>
      <dsp:spPr>
        <a:xfrm>
          <a:off x="6265878" y="385513"/>
          <a:ext cx="1460127" cy="14894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7CAA0-9BA3-488F-BB35-E95DE04D6166}">
      <dsp:nvSpPr>
        <dsp:cNvPr id="0" name=""/>
        <dsp:cNvSpPr/>
      </dsp:nvSpPr>
      <dsp:spPr>
        <a:xfrm>
          <a:off x="5688338" y="1488187"/>
          <a:ext cx="2325115" cy="46568"/>
        </a:xfrm>
        <a:prstGeom prst="round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78BB6903-DE0B-4E51-BA94-D6DCD1D01AE4}">
      <dsp:nvSpPr>
        <dsp:cNvPr id="0" name=""/>
        <dsp:cNvSpPr/>
      </dsp:nvSpPr>
      <dsp:spPr>
        <a:xfrm>
          <a:off x="4289810" y="74758"/>
          <a:ext cx="1279349" cy="39127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endParaRPr lang="es-ES" sz="1400" kern="1200" dirty="0">
            <a:solidFill>
              <a:srgbClr val="0070C0"/>
            </a:solidFill>
          </a:endParaRPr>
        </a:p>
      </dsp:txBody>
      <dsp:txXfrm>
        <a:off x="4289810" y="74758"/>
        <a:ext cx="1279349" cy="391276"/>
      </dsp:txXfrm>
    </dsp:sp>
    <dsp:sp modelId="{FFB6F8E8-E79A-4BB4-8108-FDB55256A600}">
      <dsp:nvSpPr>
        <dsp:cNvPr id="0" name=""/>
        <dsp:cNvSpPr/>
      </dsp:nvSpPr>
      <dsp:spPr>
        <a:xfrm>
          <a:off x="6117106" y="2363637"/>
          <a:ext cx="2076187" cy="141102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978CB-0296-4691-96EC-EA9EA85B59D0}">
      <dsp:nvSpPr>
        <dsp:cNvPr id="0" name=""/>
        <dsp:cNvSpPr/>
      </dsp:nvSpPr>
      <dsp:spPr>
        <a:xfrm>
          <a:off x="5776687" y="2137198"/>
          <a:ext cx="1679872" cy="1238754"/>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FB30CFF6-BF09-4CFB-BEC5-192F28C854B5}">
      <dsp:nvSpPr>
        <dsp:cNvPr id="0" name=""/>
        <dsp:cNvSpPr/>
      </dsp:nvSpPr>
      <dsp:spPr>
        <a:xfrm>
          <a:off x="5843136" y="3038770"/>
          <a:ext cx="1595214" cy="35392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10160" rIns="30480" bIns="0" numCol="1" spcCol="1270" anchor="b" anchorCtr="0">
          <a:noAutofit/>
        </a:bodyPr>
        <a:lstStyle/>
        <a:p>
          <a:pPr lvl="0" algn="r" defTabSz="711200">
            <a:lnSpc>
              <a:spcPct val="90000"/>
            </a:lnSpc>
            <a:spcBef>
              <a:spcPct val="0"/>
            </a:spcBef>
            <a:spcAft>
              <a:spcPct val="35000"/>
            </a:spcAft>
          </a:pPr>
          <a:endParaRPr lang="es-ES" sz="1600" kern="1200" dirty="0"/>
        </a:p>
      </dsp:txBody>
      <dsp:txXfrm>
        <a:off x="5843136" y="3038770"/>
        <a:ext cx="1595214" cy="353924"/>
      </dsp:txXfrm>
    </dsp:sp>
    <dsp:sp modelId="{A3F1EFD9-5A6C-4C95-88A5-55C1BA5CC59F}">
      <dsp:nvSpPr>
        <dsp:cNvPr id="0" name=""/>
        <dsp:cNvSpPr/>
      </dsp:nvSpPr>
      <dsp:spPr>
        <a:xfrm>
          <a:off x="0" y="2120959"/>
          <a:ext cx="1877650" cy="152634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48FFC-8AE0-4CA1-9D65-5DFDDACEB6DB}">
      <dsp:nvSpPr>
        <dsp:cNvPr id="0" name=""/>
        <dsp:cNvSpPr/>
      </dsp:nvSpPr>
      <dsp:spPr>
        <a:xfrm>
          <a:off x="41353" y="3836892"/>
          <a:ext cx="1532109" cy="1345615"/>
        </a:xfrm>
        <a:prstGeom prst="round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8E4F2A87-4B82-4C83-B689-3112F92E4048}">
      <dsp:nvSpPr>
        <dsp:cNvPr id="0" name=""/>
        <dsp:cNvSpPr/>
      </dsp:nvSpPr>
      <dsp:spPr>
        <a:xfrm>
          <a:off x="323117" y="3160085"/>
          <a:ext cx="1053558" cy="63529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955" tIns="6985" rIns="20955" bIns="0" numCol="1" spcCol="1270" anchor="b" anchorCtr="0">
          <a:noAutofit/>
        </a:bodyPr>
        <a:lstStyle/>
        <a:p>
          <a:pPr lvl="0" algn="r" defTabSz="466725">
            <a:lnSpc>
              <a:spcPct val="90000"/>
            </a:lnSpc>
            <a:spcBef>
              <a:spcPct val="0"/>
            </a:spcBef>
            <a:spcAft>
              <a:spcPct val="35000"/>
            </a:spcAft>
          </a:pPr>
          <a:endParaRPr lang="es-ES" sz="1050" kern="1200" dirty="0"/>
        </a:p>
      </dsp:txBody>
      <dsp:txXfrm>
        <a:off x="323117" y="3160085"/>
        <a:ext cx="1053558" cy="635299"/>
      </dsp:txXfrm>
    </dsp:sp>
    <dsp:sp modelId="{112ECFFF-0A30-4D09-86C7-89F7E4AE01CE}">
      <dsp:nvSpPr>
        <dsp:cNvPr id="0" name=""/>
        <dsp:cNvSpPr/>
      </dsp:nvSpPr>
      <dsp:spPr>
        <a:xfrm>
          <a:off x="5234362" y="4213441"/>
          <a:ext cx="2222169" cy="130526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noFill/>
          <a:prstDash val="solid"/>
        </a:ln>
        <a:effectLst/>
      </dsp:spPr>
      <dsp:style>
        <a:lnRef idx="2">
          <a:scrgbClr r="0" g="0" b="0"/>
        </a:lnRef>
        <a:fillRef idx="1">
          <a:scrgbClr r="0" g="0" b="0"/>
        </a:fillRef>
        <a:effectRef idx="0">
          <a:scrgbClr r="0" g="0" b="0"/>
        </a:effectRef>
        <a:fontRef idx="minor"/>
      </dsp:style>
    </dsp:sp>
    <dsp:sp modelId="{3AF7EFA9-FB2E-4971-B681-44E79B6C900C}">
      <dsp:nvSpPr>
        <dsp:cNvPr id="0" name=""/>
        <dsp:cNvSpPr/>
      </dsp:nvSpPr>
      <dsp:spPr>
        <a:xfrm>
          <a:off x="4993418" y="4049442"/>
          <a:ext cx="1941239" cy="963672"/>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8BE86EB7-17B1-42DD-86BA-D961C71C133A}">
      <dsp:nvSpPr>
        <dsp:cNvPr id="0" name=""/>
        <dsp:cNvSpPr/>
      </dsp:nvSpPr>
      <dsp:spPr>
        <a:xfrm>
          <a:off x="4445031" y="3955225"/>
          <a:ext cx="1354177" cy="39127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10160" rIns="30480" bIns="0" numCol="1" spcCol="1270" anchor="b" anchorCtr="0">
          <a:noAutofit/>
        </a:bodyPr>
        <a:lstStyle/>
        <a:p>
          <a:pPr lvl="0" algn="r" defTabSz="711200">
            <a:lnSpc>
              <a:spcPct val="90000"/>
            </a:lnSpc>
            <a:spcBef>
              <a:spcPct val="0"/>
            </a:spcBef>
            <a:spcAft>
              <a:spcPct val="35000"/>
            </a:spcAft>
          </a:pPr>
          <a:endParaRPr lang="es-ES" sz="1600" kern="1200" dirty="0"/>
        </a:p>
      </dsp:txBody>
      <dsp:txXfrm>
        <a:off x="4445031" y="3955225"/>
        <a:ext cx="1354177" cy="391276"/>
      </dsp:txXfrm>
    </dsp:sp>
    <dsp:sp modelId="{C686F500-BF6F-40CC-B2D3-C9C331413AB0}">
      <dsp:nvSpPr>
        <dsp:cNvPr id="0" name=""/>
        <dsp:cNvSpPr/>
      </dsp:nvSpPr>
      <dsp:spPr>
        <a:xfrm>
          <a:off x="2127364" y="4329933"/>
          <a:ext cx="1563428" cy="885200"/>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C3A9D9D2-7545-4A08-8853-04162F778A7F}">
      <dsp:nvSpPr>
        <dsp:cNvPr id="0" name=""/>
        <dsp:cNvSpPr/>
      </dsp:nvSpPr>
      <dsp:spPr>
        <a:xfrm>
          <a:off x="2053491" y="4165517"/>
          <a:ext cx="1384637" cy="706945"/>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EC5C0E74-EEC4-44D5-8408-224A57A8FBAD}">
      <dsp:nvSpPr>
        <dsp:cNvPr id="0" name=""/>
        <dsp:cNvSpPr/>
      </dsp:nvSpPr>
      <dsp:spPr>
        <a:xfrm>
          <a:off x="2769197" y="4757933"/>
          <a:ext cx="1384637" cy="39127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16510" rIns="49530" bIns="0" numCol="1" spcCol="1270" anchor="b" anchorCtr="0">
          <a:noAutofit/>
        </a:bodyPr>
        <a:lstStyle/>
        <a:p>
          <a:pPr lvl="0" algn="r" defTabSz="1155700">
            <a:lnSpc>
              <a:spcPct val="90000"/>
            </a:lnSpc>
            <a:spcBef>
              <a:spcPct val="0"/>
            </a:spcBef>
            <a:spcAft>
              <a:spcPct val="35000"/>
            </a:spcAft>
          </a:pPr>
          <a:endParaRPr lang="es-ES" sz="2600" kern="1200" dirty="0"/>
        </a:p>
      </dsp:txBody>
      <dsp:txXfrm>
        <a:off x="2769197" y="4757933"/>
        <a:ext cx="1384637" cy="3912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3A859-B4E2-4037-9BD6-3AF88324A383}">
      <dsp:nvSpPr>
        <dsp:cNvPr id="0" name=""/>
        <dsp:cNvSpPr/>
      </dsp:nvSpPr>
      <dsp:spPr>
        <a:xfrm>
          <a:off x="936098" y="0"/>
          <a:ext cx="7344889" cy="5475574"/>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7A4F02C-F1DE-4C6F-96E5-F71CAC049B8A}">
      <dsp:nvSpPr>
        <dsp:cNvPr id="0" name=""/>
        <dsp:cNvSpPr/>
      </dsp:nvSpPr>
      <dsp:spPr>
        <a:xfrm>
          <a:off x="1577" y="1581740"/>
          <a:ext cx="1946338" cy="2453670"/>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
          </a:r>
          <a:br>
            <a:rPr lang="es-ES" sz="2000" kern="1200" dirty="0" smtClean="0"/>
          </a:br>
          <a:r>
            <a:rPr lang="es-ES" sz="2000" kern="1200" dirty="0" smtClean="0"/>
            <a:t>PERIODO VÉDICO:</a:t>
          </a:r>
          <a:br>
            <a:rPr lang="es-ES" sz="2000" kern="1200" dirty="0" smtClean="0"/>
          </a:br>
          <a:r>
            <a:rPr lang="es-CO" sz="2000" b="0" i="0" kern="1200" dirty="0" smtClean="0"/>
            <a:t>tiempos más remotos de la civilización hindú.</a:t>
          </a:r>
          <a:endParaRPr lang="es-ES" sz="2000" kern="1200" dirty="0" smtClean="0"/>
        </a:p>
        <a:p>
          <a:pPr lvl="0" algn="ctr" defTabSz="889000">
            <a:lnSpc>
              <a:spcPct val="90000"/>
            </a:lnSpc>
            <a:spcBef>
              <a:spcPct val="0"/>
            </a:spcBef>
            <a:spcAft>
              <a:spcPct val="35000"/>
            </a:spcAft>
          </a:pPr>
          <a:endParaRPr lang="es-ES" sz="2000" kern="1200" dirty="0"/>
        </a:p>
      </dsp:txBody>
      <dsp:txXfrm>
        <a:off x="96589" y="1676752"/>
        <a:ext cx="1756314" cy="2263646"/>
      </dsp:txXfrm>
    </dsp:sp>
    <dsp:sp modelId="{26BB8EDA-A1EA-4BEE-A728-88407EEACB8C}">
      <dsp:nvSpPr>
        <dsp:cNvPr id="0" name=""/>
        <dsp:cNvSpPr/>
      </dsp:nvSpPr>
      <dsp:spPr>
        <a:xfrm>
          <a:off x="4299542" y="1602777"/>
          <a:ext cx="1946338" cy="2504637"/>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
          </a:r>
          <a:br>
            <a:rPr lang="es-ES" sz="2000" kern="1200" dirty="0" smtClean="0"/>
          </a:br>
          <a:r>
            <a:rPr lang="es-ES" sz="2000" kern="1200" dirty="0" smtClean="0"/>
            <a:t>ETAPA PRE-BÚDICA:</a:t>
          </a:r>
          <a:br>
            <a:rPr lang="es-ES" sz="2000" kern="1200" dirty="0" smtClean="0"/>
          </a:br>
          <a:r>
            <a:rPr lang="es-CO" sz="2000" b="0" i="0" kern="1200" dirty="0" smtClean="0"/>
            <a:t>mayor desarrollo del pueblo hindú bajo el poder despótico de los brahmanes.</a:t>
          </a:r>
          <a:endParaRPr lang="es-ES" sz="2000" kern="1200" dirty="0" smtClean="0"/>
        </a:p>
        <a:p>
          <a:pPr lvl="0" algn="ctr" defTabSz="889000">
            <a:lnSpc>
              <a:spcPct val="90000"/>
            </a:lnSpc>
            <a:spcBef>
              <a:spcPct val="0"/>
            </a:spcBef>
            <a:spcAft>
              <a:spcPct val="35000"/>
            </a:spcAft>
          </a:pPr>
          <a:endParaRPr lang="es-ES" sz="2000" kern="1200" dirty="0"/>
        </a:p>
      </dsp:txBody>
      <dsp:txXfrm>
        <a:off x="4394554" y="1697789"/>
        <a:ext cx="1756314" cy="2314613"/>
      </dsp:txXfrm>
    </dsp:sp>
    <dsp:sp modelId="{6987EB36-FF21-4AE3-9EA7-7AE88B9C4B36}">
      <dsp:nvSpPr>
        <dsp:cNvPr id="0" name=""/>
        <dsp:cNvSpPr/>
      </dsp:nvSpPr>
      <dsp:spPr>
        <a:xfrm>
          <a:off x="6403291" y="1643646"/>
          <a:ext cx="1946338" cy="2535782"/>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ETAPA BÚDICA:</a:t>
          </a:r>
          <a:br>
            <a:rPr lang="es-ES" sz="2000" kern="1200" dirty="0" smtClean="0"/>
          </a:br>
          <a:r>
            <a:rPr lang="es-CO" sz="2000" b="0" i="0" kern="1200" dirty="0" smtClean="0"/>
            <a:t>reacción del pueblo hindú contra los abusos del brahmanismo</a:t>
          </a:r>
          <a:endParaRPr lang="es-ES" sz="2000" kern="1200" dirty="0"/>
        </a:p>
      </dsp:txBody>
      <dsp:txXfrm>
        <a:off x="6498303" y="1738658"/>
        <a:ext cx="1756314" cy="2345758"/>
      </dsp:txXfrm>
    </dsp:sp>
    <dsp:sp modelId="{5B5FF7AA-2AF3-4DE4-B0B9-39857F11B8D5}">
      <dsp:nvSpPr>
        <dsp:cNvPr id="0" name=""/>
        <dsp:cNvSpPr/>
      </dsp:nvSpPr>
      <dsp:spPr>
        <a:xfrm>
          <a:off x="2156333" y="1587138"/>
          <a:ext cx="1946338" cy="2504768"/>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0" i="0" kern="1200" dirty="0" smtClean="0"/>
            <a:t>Período brahmánico:</a:t>
          </a:r>
        </a:p>
        <a:p>
          <a:pPr lvl="0" algn="ctr" defTabSz="844550">
            <a:lnSpc>
              <a:spcPct val="90000"/>
            </a:lnSpc>
            <a:spcBef>
              <a:spcPct val="0"/>
            </a:spcBef>
            <a:spcAft>
              <a:spcPct val="35000"/>
            </a:spcAft>
          </a:pPr>
          <a:r>
            <a:rPr lang="es-CO" sz="2000" b="0" i="0" kern="1200" dirty="0" smtClean="0"/>
            <a:t>India vivió bajo la hegemonía de los brahmanes.</a:t>
          </a:r>
        </a:p>
        <a:p>
          <a:pPr lvl="0" algn="ctr" defTabSz="844550">
            <a:lnSpc>
              <a:spcPct val="90000"/>
            </a:lnSpc>
            <a:spcBef>
              <a:spcPct val="0"/>
            </a:spcBef>
            <a:spcAft>
              <a:spcPct val="35000"/>
            </a:spcAft>
          </a:pPr>
          <a:endParaRPr lang="es-ES" sz="2000" kern="1200" dirty="0"/>
        </a:p>
      </dsp:txBody>
      <dsp:txXfrm>
        <a:off x="2251345" y="1682150"/>
        <a:ext cx="1756314" cy="23147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FC979-D074-4BA0-A71B-307E53CB92CB}">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Se dedicaban a la ganadería y a la agricultura</a:t>
          </a:r>
          <a:endParaRPr lang="es-ES" sz="1600" kern="1200" dirty="0"/>
        </a:p>
      </dsp:txBody>
      <dsp:txXfrm rot="-5400000">
        <a:off x="3909687" y="313106"/>
        <a:ext cx="1202866" cy="1382606"/>
      </dsp:txXfrm>
    </dsp:sp>
    <dsp:sp modelId="{AED19228-C9D0-4155-BE5A-2D3A74040CC8}">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S" sz="3600" kern="1200"/>
        </a:p>
      </dsp:txBody>
      <dsp:txXfrm>
        <a:off x="5437901" y="401821"/>
        <a:ext cx="2241629" cy="1205177"/>
      </dsp:txXfrm>
    </dsp:sp>
    <dsp:sp modelId="{6319A3F7-251F-4BC8-BDDE-B3CC1B171DDB}">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CO" sz="1600" b="0" i="0" kern="1200" dirty="0" smtClean="0"/>
            <a:t>1.236.686.732</a:t>
          </a:r>
          <a:r>
            <a:rPr lang="es-ES" sz="1800" kern="1200" dirty="0" smtClean="0"/>
            <a:t> habitantes</a:t>
          </a:r>
          <a:endParaRPr lang="es-ES" sz="1800" kern="1200" dirty="0"/>
        </a:p>
      </dsp:txBody>
      <dsp:txXfrm rot="-5400000">
        <a:off x="2022380" y="313106"/>
        <a:ext cx="1202866" cy="1382606"/>
      </dsp:txXfrm>
    </dsp:sp>
    <dsp:sp modelId="{C3CDAFEE-7472-4B45-AFE8-D9E4CEE89300}">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Intensa actividad comercial con egipcios, persas y griegos</a:t>
          </a:r>
          <a:endParaRPr lang="es-ES" sz="1600" kern="1200" dirty="0"/>
        </a:p>
      </dsp:txBody>
      <dsp:txXfrm rot="-5400000">
        <a:off x="2962418" y="2018030"/>
        <a:ext cx="1202866" cy="1382606"/>
      </dsp:txXfrm>
    </dsp:sp>
    <dsp:sp modelId="{1F9B7F79-1BFA-4932-B501-83E681E2DE43}">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S" sz="3600" kern="1200" dirty="0"/>
        </a:p>
      </dsp:txBody>
      <dsp:txXfrm>
        <a:off x="448468" y="2106744"/>
        <a:ext cx="2169318" cy="1205177"/>
      </dsp:txXfrm>
    </dsp:sp>
    <dsp:sp modelId="{120C1517-8077-42F0-86B7-5B5FAD6D9D6A}">
      <dsp:nvSpPr>
        <dsp:cNvPr id="0" name=""/>
        <dsp:cNvSpPr/>
      </dsp:nvSpPr>
      <dsp:spPr>
        <a:xfrm rot="5400000">
          <a:off x="3577844" y="3514934"/>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Objetos de marfil, vasos de metal.</a:t>
          </a:r>
          <a:endParaRPr lang="es-ES" sz="1600" kern="1200" dirty="0"/>
        </a:p>
      </dsp:txBody>
      <dsp:txXfrm rot="-5400000">
        <a:off x="3980725" y="3697384"/>
        <a:ext cx="1202866" cy="1382606"/>
      </dsp:txXfrm>
    </dsp:sp>
    <dsp:sp modelId="{22FA724D-C015-4DF4-8BAF-333E8735BBD3}">
      <dsp:nvSpPr>
        <dsp:cNvPr id="0" name=""/>
        <dsp:cNvSpPr/>
      </dsp:nvSpPr>
      <dsp:spPr>
        <a:xfrm rot="5400000">
          <a:off x="4410739" y="178675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 Se dedicaron fundamentalmente a la fabricación de hilados, </a:t>
          </a:r>
          <a:endParaRPr lang="es-ES" sz="1600" kern="1200" dirty="0"/>
        </a:p>
      </dsp:txBody>
      <dsp:txXfrm rot="-5400000">
        <a:off x="4813620" y="1969200"/>
        <a:ext cx="1202866" cy="1382606"/>
      </dsp:txXfrm>
    </dsp:sp>
    <dsp:sp modelId="{01E85A6F-20A4-4A75-9FA9-C0F29D622B6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S" sz="3600" kern="1200" dirty="0"/>
        </a:p>
      </dsp:txBody>
      <dsp:txXfrm>
        <a:off x="5437901" y="3811668"/>
        <a:ext cx="2241629" cy="1205177"/>
      </dsp:txXfrm>
    </dsp:sp>
    <dsp:sp modelId="{21FB4E7B-10AD-4258-8914-1A114DD5262E}">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Tapices, cerámicas, porcelanas, telas, chales,</a:t>
          </a:r>
          <a:endParaRPr lang="es-ES" sz="1600" kern="1200" dirty="0"/>
        </a:p>
      </dsp:txBody>
      <dsp:txXfrm rot="-5400000">
        <a:off x="2022380" y="3722953"/>
        <a:ext cx="1202866" cy="13826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D51B-0E3C-4E8B-ACD5-5AB06B4C4D5E}">
      <dsp:nvSpPr>
        <dsp:cNvPr id="0" name=""/>
        <dsp:cNvSpPr/>
      </dsp:nvSpPr>
      <dsp:spPr>
        <a:xfrm>
          <a:off x="0" y="0"/>
          <a:ext cx="2606110"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600" kern="1200" dirty="0" smtClean="0"/>
            <a:t>Formas de Gobierno</a:t>
          </a:r>
        </a:p>
        <a:p>
          <a:pPr lvl="0" algn="ctr" defTabSz="622300">
            <a:lnSpc>
              <a:spcPct val="90000"/>
            </a:lnSpc>
            <a:spcBef>
              <a:spcPct val="0"/>
            </a:spcBef>
            <a:spcAft>
              <a:spcPct val="35000"/>
            </a:spcAft>
          </a:pPr>
          <a:r>
            <a:rPr lang="es-ES" sz="1600" kern="1200" dirty="0" smtClean="0"/>
            <a:t>* </a:t>
          </a:r>
          <a:r>
            <a:rPr lang="es-CO" sz="1600" b="0" i="0" kern="1200" dirty="0" smtClean="0"/>
            <a:t>El Rey era considerado de origen divino.</a:t>
          </a:r>
        </a:p>
        <a:p>
          <a:pPr lvl="0" algn="ctr" defTabSz="622300">
            <a:lnSpc>
              <a:spcPct val="90000"/>
            </a:lnSpc>
            <a:spcBef>
              <a:spcPct val="0"/>
            </a:spcBef>
            <a:spcAft>
              <a:spcPct val="35000"/>
            </a:spcAft>
          </a:pPr>
          <a:r>
            <a:rPr lang="es-ES" sz="1600" kern="1200" dirty="0" smtClean="0"/>
            <a:t>*</a:t>
          </a:r>
          <a:r>
            <a:rPr lang="es-CO" sz="1600" b="0" i="0" kern="1200" dirty="0" smtClean="0"/>
            <a:t>Los Brahmanes conformaban la casta superior, que colaboraban con el Rey en la administración de justicia.</a:t>
          </a:r>
          <a:endParaRPr lang="es-ES" sz="1600" kern="1200" dirty="0" smtClean="0"/>
        </a:p>
        <a:p>
          <a:pPr lvl="0" algn="ctr" defTabSz="622300">
            <a:lnSpc>
              <a:spcPct val="90000"/>
            </a:lnSpc>
            <a:spcBef>
              <a:spcPct val="0"/>
            </a:spcBef>
            <a:spcAft>
              <a:spcPct val="35000"/>
            </a:spcAft>
          </a:pPr>
          <a:r>
            <a:rPr lang="es-ES" sz="1600" kern="1200" dirty="0" smtClean="0"/>
            <a:t>*</a:t>
          </a:r>
          <a:r>
            <a:rPr lang="es-CO" sz="1600" b="0" i="0" kern="1200" dirty="0" smtClean="0"/>
            <a:t>La aristocracia feudal</a:t>
          </a:r>
          <a:endParaRPr lang="es-ES" sz="1600" kern="1200" dirty="0"/>
        </a:p>
      </dsp:txBody>
      <dsp:txXfrm>
        <a:off x="0" y="2013775"/>
        <a:ext cx="2606110" cy="2013775"/>
      </dsp:txXfrm>
    </dsp:sp>
    <dsp:sp modelId="{ECD9C67E-67A7-4372-87C7-E54BCFC42F06}">
      <dsp:nvSpPr>
        <dsp:cNvPr id="0" name=""/>
        <dsp:cNvSpPr/>
      </dsp:nvSpPr>
      <dsp:spPr>
        <a:xfrm>
          <a:off x="468333" y="302066"/>
          <a:ext cx="1676468" cy="1676468"/>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99C2CF-9B1C-4D87-828C-E326473EEB6D}">
      <dsp:nvSpPr>
        <dsp:cNvPr id="0" name=""/>
        <dsp:cNvSpPr/>
      </dsp:nvSpPr>
      <dsp:spPr>
        <a:xfrm>
          <a:off x="2677789" y="0"/>
          <a:ext cx="2272228"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1600" kern="1200" dirty="0" smtClean="0"/>
            <a:t>Conflicto entre India y Pakistán:</a:t>
          </a:r>
        </a:p>
        <a:p>
          <a:pPr lvl="0" algn="ctr" defTabSz="800100">
            <a:lnSpc>
              <a:spcPct val="90000"/>
            </a:lnSpc>
            <a:spcBef>
              <a:spcPct val="0"/>
            </a:spcBef>
            <a:spcAft>
              <a:spcPct val="35000"/>
            </a:spcAft>
          </a:pPr>
          <a:r>
            <a:rPr lang="es-ES" sz="1600" kern="1200" dirty="0" smtClean="0"/>
            <a:t>El conflicto entre los dos países ha desatado dos guerras y en </a:t>
          </a:r>
          <a:r>
            <a:rPr lang="es-ES" sz="1600" kern="1200" dirty="0" smtClean="0">
              <a:solidFill>
                <a:schemeClr val="bg1"/>
              </a:solidFill>
            </a:rPr>
            <a:t>1998</a:t>
          </a:r>
          <a:r>
            <a:rPr lang="es-ES" sz="1600" kern="1200" dirty="0" smtClean="0"/>
            <a:t> estuvo cerca de desatarse una confrontación nuclear. </a:t>
          </a:r>
          <a:r>
            <a:rPr lang="es-ES" sz="1800" kern="1200" dirty="0" smtClean="0"/>
            <a:t/>
          </a:r>
          <a:br>
            <a:rPr lang="es-ES" sz="1800" kern="1200" dirty="0" smtClean="0"/>
          </a:br>
          <a:r>
            <a:rPr lang="es-ES" sz="1800" kern="1200" dirty="0" smtClean="0"/>
            <a:t/>
          </a:r>
          <a:br>
            <a:rPr lang="es-ES" sz="1800" kern="1200" dirty="0" smtClean="0"/>
          </a:br>
          <a:endParaRPr lang="es-ES" sz="1800" kern="1200" dirty="0" smtClean="0"/>
        </a:p>
      </dsp:txBody>
      <dsp:txXfrm>
        <a:off x="2677789" y="2013775"/>
        <a:ext cx="2272228" cy="2013775"/>
      </dsp:txXfrm>
    </dsp:sp>
    <dsp:sp modelId="{C176EE18-8703-4A38-9B3E-CD4EDCE9EB53}">
      <dsp:nvSpPr>
        <dsp:cNvPr id="0" name=""/>
        <dsp:cNvSpPr/>
      </dsp:nvSpPr>
      <dsp:spPr>
        <a:xfrm>
          <a:off x="2975669" y="302066"/>
          <a:ext cx="1676468" cy="1676468"/>
        </a:xfrm>
        <a:prstGeom prst="ellipse">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7F3FC1-3635-45B5-9B15-821E6BAFC460}">
      <dsp:nvSpPr>
        <dsp:cNvPr id="0" name=""/>
        <dsp:cNvSpPr/>
      </dsp:nvSpPr>
      <dsp:spPr>
        <a:xfrm>
          <a:off x="5018184" y="0"/>
          <a:ext cx="2272228"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La disputa está centrada en el estado de Cachemira, que actualmente pertenece a la India pero que los pakistaníes reclaman como propio.</a:t>
          </a:r>
          <a:endParaRPr lang="es-ES" sz="1600" kern="1200" dirty="0"/>
        </a:p>
      </dsp:txBody>
      <dsp:txXfrm>
        <a:off x="5018184" y="2013775"/>
        <a:ext cx="2272228" cy="2013775"/>
      </dsp:txXfrm>
    </dsp:sp>
    <dsp:sp modelId="{24739CF2-3873-4F14-9BEC-82A14BFFD7D2}">
      <dsp:nvSpPr>
        <dsp:cNvPr id="0" name=""/>
        <dsp:cNvSpPr/>
      </dsp:nvSpPr>
      <dsp:spPr>
        <a:xfrm>
          <a:off x="5316065" y="302066"/>
          <a:ext cx="1676468" cy="1676468"/>
        </a:xfrm>
        <a:prstGeom prst="ellipse">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2E59B5-BADA-4E7B-A995-AFCCE2AC02B8}">
      <dsp:nvSpPr>
        <dsp:cNvPr id="0" name=""/>
        <dsp:cNvSpPr/>
      </dsp:nvSpPr>
      <dsp:spPr>
        <a:xfrm>
          <a:off x="291757" y="4279273"/>
          <a:ext cx="6710411" cy="755165"/>
        </a:xfrm>
        <a:prstGeom prst="leftRight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11F2-3225-408F-BFBB-FEEC5F4CBC39}">
      <dsp:nvSpPr>
        <dsp:cNvPr id="0" name=""/>
        <dsp:cNvSpPr/>
      </dsp:nvSpPr>
      <dsp:spPr>
        <a:xfrm>
          <a:off x="559987" y="8097"/>
          <a:ext cx="2216119" cy="1924859"/>
        </a:xfrm>
        <a:prstGeom prst="roundRect">
          <a:avLst/>
        </a:prstGeom>
        <a:blipFill dpi="0" rotWithShape="1">
          <a:blip xmlns:r="http://schemas.openxmlformats.org/officeDocument/2006/relationships" r:embed="rId1"/>
          <a:srcRect/>
          <a:stretch>
            <a:fillRect l="-3653" t="-1290" r="-1793" b="-3019"/>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96D1C61-A888-4EF2-ADD7-235379853579}">
      <dsp:nvSpPr>
        <dsp:cNvPr id="0" name=""/>
        <dsp:cNvSpPr/>
      </dsp:nvSpPr>
      <dsp:spPr>
        <a:xfrm>
          <a:off x="523588" y="1999984"/>
          <a:ext cx="2230303" cy="827442"/>
        </a:xfrm>
        <a:prstGeom prst="rect">
          <a:avLst/>
        </a:prstGeom>
        <a:noFill/>
        <a:ln w="127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Religiones: </a:t>
          </a:r>
          <a:br>
            <a:rPr lang="es-ES" sz="1400" kern="1200" dirty="0" smtClean="0">
              <a:solidFill>
                <a:srgbClr val="000000"/>
              </a:solidFill>
            </a:rPr>
          </a:br>
          <a:r>
            <a:rPr lang="es-ES" sz="1400" kern="1200" dirty="0" smtClean="0">
              <a:solidFill>
                <a:srgbClr val="000000"/>
              </a:solidFill>
            </a:rPr>
            <a:t>islámica, Hinduista, Budista. </a:t>
          </a:r>
          <a:endParaRPr lang="es-ES" sz="1400" kern="1200" dirty="0">
            <a:solidFill>
              <a:srgbClr val="000000"/>
            </a:solidFill>
          </a:endParaRPr>
        </a:p>
      </dsp:txBody>
      <dsp:txXfrm>
        <a:off x="523588" y="1999984"/>
        <a:ext cx="2230303" cy="827442"/>
      </dsp:txXfrm>
    </dsp:sp>
    <dsp:sp modelId="{91B37E31-723E-4C8C-8D82-EDFEF75B469D}">
      <dsp:nvSpPr>
        <dsp:cNvPr id="0" name=""/>
        <dsp:cNvSpPr/>
      </dsp:nvSpPr>
      <dsp:spPr>
        <a:xfrm>
          <a:off x="3067767" y="66810"/>
          <a:ext cx="2230303" cy="1861133"/>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4AC7806-BBBE-4F8A-B8F3-9866396A0734}">
      <dsp:nvSpPr>
        <dsp:cNvPr id="0" name=""/>
        <dsp:cNvSpPr/>
      </dsp:nvSpPr>
      <dsp:spPr>
        <a:xfrm>
          <a:off x="3088888" y="1967851"/>
          <a:ext cx="2230303" cy="827442"/>
        </a:xfrm>
        <a:prstGeom prst="rect">
          <a:avLst/>
        </a:prstGeom>
        <a:noFill/>
        <a:ln w="127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Idiomas: </a:t>
          </a:r>
          <a:r>
            <a:rPr lang="es-CO" sz="1400" b="0" i="0" kern="1200" dirty="0" smtClean="0">
              <a:solidFill>
                <a:srgbClr val="000000"/>
              </a:solidFill>
            </a:rPr>
            <a:t>el hindi y el inglés</a:t>
          </a:r>
          <a:endParaRPr lang="es-ES" sz="1400" kern="1200" dirty="0" smtClean="0">
            <a:solidFill>
              <a:srgbClr val="000000"/>
            </a:solidFill>
          </a:endParaRPr>
        </a:p>
      </dsp:txBody>
      <dsp:txXfrm>
        <a:off x="3088888" y="1967851"/>
        <a:ext cx="2230303" cy="827442"/>
      </dsp:txXfrm>
    </dsp:sp>
    <dsp:sp modelId="{8503A9DB-33FD-4097-9B66-F566AF212FC6}">
      <dsp:nvSpPr>
        <dsp:cNvPr id="0" name=""/>
        <dsp:cNvSpPr/>
      </dsp:nvSpPr>
      <dsp:spPr>
        <a:xfrm>
          <a:off x="5569370" y="3211"/>
          <a:ext cx="2230303" cy="1921540"/>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9EF32BA-B160-4BAC-9E06-4383A73A55AA}">
      <dsp:nvSpPr>
        <dsp:cNvPr id="0" name=""/>
        <dsp:cNvSpPr/>
      </dsp:nvSpPr>
      <dsp:spPr>
        <a:xfrm>
          <a:off x="5652069" y="1967852"/>
          <a:ext cx="2230303" cy="827442"/>
        </a:xfrm>
        <a:prstGeom prst="rect">
          <a:avLst/>
        </a:prstGeom>
        <a:noFill/>
        <a:ln w="127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Lugar Sagrado:</a:t>
          </a:r>
          <a:br>
            <a:rPr lang="es-ES" sz="1400" kern="1200" dirty="0" smtClean="0">
              <a:solidFill>
                <a:srgbClr val="000000"/>
              </a:solidFill>
            </a:rPr>
          </a:br>
          <a:r>
            <a:rPr lang="es-ES" sz="1400" kern="1200" dirty="0" smtClean="0">
              <a:solidFill>
                <a:srgbClr val="000000"/>
              </a:solidFill>
            </a:rPr>
            <a:t> </a:t>
          </a:r>
          <a:r>
            <a:rPr lang="es-CO" sz="1400" b="0" i="0" kern="1200" dirty="0" err="1" smtClean="0">
              <a:solidFill>
                <a:srgbClr val="000000"/>
              </a:solidFill>
            </a:rPr>
            <a:t>Taj</a:t>
          </a:r>
          <a:r>
            <a:rPr lang="es-CO" sz="1400" b="0" i="0" kern="1200" dirty="0" smtClean="0">
              <a:solidFill>
                <a:srgbClr val="000000"/>
              </a:solidFill>
            </a:rPr>
            <a:t> </a:t>
          </a:r>
          <a:r>
            <a:rPr lang="es-CO" sz="1400" b="0" i="0" kern="1200" dirty="0" err="1" smtClean="0">
              <a:solidFill>
                <a:srgbClr val="000000"/>
              </a:solidFill>
            </a:rPr>
            <a:t>Mahal</a:t>
          </a:r>
          <a:endParaRPr lang="es-ES" sz="1400" b="0" kern="1200" dirty="0">
            <a:solidFill>
              <a:srgbClr val="000000"/>
            </a:solidFill>
          </a:endParaRPr>
        </a:p>
      </dsp:txBody>
      <dsp:txXfrm>
        <a:off x="5652069" y="1967852"/>
        <a:ext cx="2230303" cy="827442"/>
      </dsp:txXfrm>
    </dsp:sp>
    <dsp:sp modelId="{C156C051-DAC9-475F-A2BF-5B0E9FEF91F4}">
      <dsp:nvSpPr>
        <dsp:cNvPr id="0" name=""/>
        <dsp:cNvSpPr/>
      </dsp:nvSpPr>
      <dsp:spPr>
        <a:xfrm>
          <a:off x="1350420" y="2813573"/>
          <a:ext cx="2125100" cy="1736862"/>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C5313F07-0B11-418E-9820-186424A0C416}">
      <dsp:nvSpPr>
        <dsp:cNvPr id="0" name=""/>
        <dsp:cNvSpPr/>
      </dsp:nvSpPr>
      <dsp:spPr>
        <a:xfrm>
          <a:off x="1267731" y="4522214"/>
          <a:ext cx="2230303" cy="628566"/>
        </a:xfrm>
        <a:prstGeom prst="rect">
          <a:avLst/>
        </a:prstGeom>
        <a:noFill/>
        <a:ln w="127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Forma de Danza:</a:t>
          </a:r>
          <a:br>
            <a:rPr lang="es-ES" sz="1400" kern="1200" dirty="0" smtClean="0">
              <a:solidFill>
                <a:srgbClr val="000000"/>
              </a:solidFill>
            </a:rPr>
          </a:br>
          <a:r>
            <a:rPr lang="es-CO" sz="1400" b="0" i="0" u="none" kern="1200" dirty="0" smtClean="0">
              <a:solidFill>
                <a:srgbClr val="000000"/>
              </a:solidFill>
            </a:rPr>
            <a:t>el </a:t>
          </a:r>
          <a:r>
            <a:rPr lang="es-CO" sz="1400" b="0" i="0" u="none" kern="1200" dirty="0" err="1" smtClean="0">
              <a:solidFill>
                <a:srgbClr val="000000"/>
              </a:solidFill>
            </a:rPr>
            <a:t>bharata-natiam</a:t>
          </a:r>
          <a:endParaRPr lang="es-ES" sz="1400" u="none" kern="1200" dirty="0">
            <a:solidFill>
              <a:srgbClr val="000000"/>
            </a:solidFill>
          </a:endParaRPr>
        </a:p>
      </dsp:txBody>
      <dsp:txXfrm>
        <a:off x="1267731" y="4522214"/>
        <a:ext cx="2230303" cy="628566"/>
      </dsp:txXfrm>
    </dsp:sp>
    <dsp:sp modelId="{DFA2DB6E-8460-4CB9-8472-E36970FD920C}">
      <dsp:nvSpPr>
        <dsp:cNvPr id="0" name=""/>
        <dsp:cNvSpPr/>
      </dsp:nvSpPr>
      <dsp:spPr>
        <a:xfrm>
          <a:off x="4283932" y="2929025"/>
          <a:ext cx="2230303" cy="1536679"/>
        </a:xfrm>
        <a:prstGeom prst="round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75E3CF9-FE91-4CD8-B966-C233D27D2D12}">
      <dsp:nvSpPr>
        <dsp:cNvPr id="0" name=""/>
        <dsp:cNvSpPr/>
      </dsp:nvSpPr>
      <dsp:spPr>
        <a:xfrm>
          <a:off x="3978246" y="4463186"/>
          <a:ext cx="2876333" cy="589453"/>
        </a:xfrm>
        <a:prstGeom prst="rect">
          <a:avLst/>
        </a:prstGeom>
        <a:noFill/>
        <a:ln w="127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El Arte:</a:t>
          </a:r>
          <a:br>
            <a:rPr lang="es-ES" sz="1400" kern="1200" dirty="0" smtClean="0">
              <a:solidFill>
                <a:srgbClr val="000000"/>
              </a:solidFill>
            </a:rPr>
          </a:br>
          <a:r>
            <a:rPr lang="es-CO" sz="1400" b="0" i="0" kern="1200" dirty="0" smtClean="0">
              <a:solidFill>
                <a:srgbClr val="000000"/>
              </a:solidFill>
            </a:rPr>
            <a:t>motivos inspirados en la religión, las tradiciones y la vida real</a:t>
          </a:r>
          <a:endParaRPr lang="es-ES" sz="1400" kern="1200" dirty="0">
            <a:solidFill>
              <a:srgbClr val="000000"/>
            </a:solidFill>
          </a:endParaRPr>
        </a:p>
      </dsp:txBody>
      <dsp:txXfrm>
        <a:off x="3978246" y="4463186"/>
        <a:ext cx="2876333" cy="5894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3A859-B4E2-4037-9BD6-3AF88324A383}">
      <dsp:nvSpPr>
        <dsp:cNvPr id="0" name=""/>
        <dsp:cNvSpPr/>
      </dsp:nvSpPr>
      <dsp:spPr>
        <a:xfrm>
          <a:off x="936135" y="0"/>
          <a:ext cx="7344816" cy="5475574"/>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7A4F02C-F1DE-4C6F-96E5-F71CAC049B8A}">
      <dsp:nvSpPr>
        <dsp:cNvPr id="0" name=""/>
        <dsp:cNvSpPr/>
      </dsp:nvSpPr>
      <dsp:spPr>
        <a:xfrm>
          <a:off x="6984786" y="1587149"/>
          <a:ext cx="1555404" cy="2453670"/>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1984.</a:t>
          </a:r>
        </a:p>
        <a:p>
          <a:pPr lvl="0" algn="ctr" defTabSz="889000">
            <a:lnSpc>
              <a:spcPct val="90000"/>
            </a:lnSpc>
            <a:spcBef>
              <a:spcPct val="0"/>
            </a:spcBef>
            <a:spcAft>
              <a:spcPct val="35000"/>
            </a:spcAft>
          </a:pPr>
          <a:r>
            <a:rPr lang="es-ES" sz="1900" kern="1200" dirty="0" smtClean="0"/>
            <a:t>Descolonización de Hong Kong.</a:t>
          </a:r>
        </a:p>
        <a:p>
          <a:pPr lvl="0" algn="ctr" defTabSz="889000">
            <a:lnSpc>
              <a:spcPct val="90000"/>
            </a:lnSpc>
            <a:spcBef>
              <a:spcPct val="0"/>
            </a:spcBef>
            <a:spcAft>
              <a:spcPct val="35000"/>
            </a:spcAft>
          </a:pPr>
          <a:endParaRPr lang="es-ES" sz="2000" kern="1200" dirty="0" smtClean="0"/>
        </a:p>
      </dsp:txBody>
      <dsp:txXfrm>
        <a:off x="7060715" y="1663078"/>
        <a:ext cx="1403546" cy="2301812"/>
      </dsp:txXfrm>
    </dsp:sp>
    <dsp:sp modelId="{26BB8EDA-A1EA-4BEE-A728-88407EEACB8C}">
      <dsp:nvSpPr>
        <dsp:cNvPr id="0" name=""/>
        <dsp:cNvSpPr/>
      </dsp:nvSpPr>
      <dsp:spPr>
        <a:xfrm>
          <a:off x="3024331" y="1587138"/>
          <a:ext cx="1897506" cy="2504637"/>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1953.</a:t>
          </a:r>
        </a:p>
        <a:p>
          <a:pPr lvl="0" algn="ctr" defTabSz="755650">
            <a:lnSpc>
              <a:spcPct val="90000"/>
            </a:lnSpc>
            <a:spcBef>
              <a:spcPct val="0"/>
            </a:spcBef>
            <a:spcAft>
              <a:spcPct val="35000"/>
            </a:spcAft>
          </a:pPr>
          <a:r>
            <a:rPr lang="es-ES" sz="1700" kern="1200" dirty="0" smtClean="0"/>
            <a:t>Se firma en </a:t>
          </a:r>
          <a:r>
            <a:rPr lang="es-ES" sz="1700" kern="1200" dirty="0" err="1" smtClean="0"/>
            <a:t>Panmunjeom</a:t>
          </a:r>
          <a:r>
            <a:rPr lang="es-ES" sz="1700" kern="1200" dirty="0" smtClean="0"/>
            <a:t> el pacto que pone fin a la Guerra de Corea entre Estados Unidos, Corea del Norte y China. </a:t>
          </a:r>
        </a:p>
      </dsp:txBody>
      <dsp:txXfrm>
        <a:off x="3116960" y="1679767"/>
        <a:ext cx="1712248" cy="2319379"/>
      </dsp:txXfrm>
    </dsp:sp>
    <dsp:sp modelId="{6987EB36-FF21-4AE3-9EA7-7AE88B9C4B36}">
      <dsp:nvSpPr>
        <dsp:cNvPr id="0" name=""/>
        <dsp:cNvSpPr/>
      </dsp:nvSpPr>
      <dsp:spPr>
        <a:xfrm>
          <a:off x="0" y="1587138"/>
          <a:ext cx="1420605" cy="2535782"/>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1642.</a:t>
          </a:r>
        </a:p>
        <a:p>
          <a:pPr lvl="0" algn="ctr" defTabSz="889000">
            <a:lnSpc>
              <a:spcPct val="90000"/>
            </a:lnSpc>
            <a:spcBef>
              <a:spcPct val="0"/>
            </a:spcBef>
            <a:spcAft>
              <a:spcPct val="35000"/>
            </a:spcAft>
          </a:pPr>
          <a:r>
            <a:rPr lang="es-ES" sz="2000" kern="1200" dirty="0" smtClean="0"/>
            <a:t>Taiwán se volvió una colonia holandesa</a:t>
          </a:r>
          <a:endParaRPr lang="es-ES" sz="2000" kern="1200" dirty="0"/>
        </a:p>
      </dsp:txBody>
      <dsp:txXfrm>
        <a:off x="69348" y="1656486"/>
        <a:ext cx="1281909" cy="2397086"/>
      </dsp:txXfrm>
    </dsp:sp>
    <dsp:sp modelId="{5B5FF7AA-2AF3-4DE4-B0B9-39857F11B8D5}">
      <dsp:nvSpPr>
        <dsp:cNvPr id="0" name=""/>
        <dsp:cNvSpPr/>
      </dsp:nvSpPr>
      <dsp:spPr>
        <a:xfrm>
          <a:off x="1440155" y="1587138"/>
          <a:ext cx="1520078" cy="2504768"/>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1924.</a:t>
          </a:r>
        </a:p>
        <a:p>
          <a:pPr lvl="0" algn="ctr" defTabSz="889000">
            <a:lnSpc>
              <a:spcPct val="90000"/>
            </a:lnSpc>
            <a:spcBef>
              <a:spcPct val="0"/>
            </a:spcBef>
            <a:spcAft>
              <a:spcPct val="35000"/>
            </a:spcAft>
          </a:pPr>
          <a:r>
            <a:rPr lang="es-CO" sz="2000" kern="1200" dirty="0" smtClean="0"/>
            <a:t>Se proclama la República Popular de Mongolia.</a:t>
          </a:r>
          <a:endParaRPr lang="es-ES" sz="2000" kern="1200" dirty="0"/>
        </a:p>
      </dsp:txBody>
      <dsp:txXfrm>
        <a:off x="1514359" y="1661342"/>
        <a:ext cx="1371670" cy="2356360"/>
      </dsp:txXfrm>
    </dsp:sp>
    <dsp:sp modelId="{85D49281-E677-47F0-9E43-25AC12863989}">
      <dsp:nvSpPr>
        <dsp:cNvPr id="0" name=""/>
        <dsp:cNvSpPr/>
      </dsp:nvSpPr>
      <dsp:spPr>
        <a:xfrm>
          <a:off x="4968560" y="1587149"/>
          <a:ext cx="1927165" cy="2478244"/>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1962. </a:t>
          </a:r>
        </a:p>
        <a:p>
          <a:pPr lvl="0" algn="ctr" defTabSz="800100">
            <a:lnSpc>
              <a:spcPct val="90000"/>
            </a:lnSpc>
            <a:spcBef>
              <a:spcPct val="0"/>
            </a:spcBef>
            <a:spcAft>
              <a:spcPct val="35000"/>
            </a:spcAft>
          </a:pPr>
          <a:r>
            <a:rPr lang="es-ES" sz="1800" kern="1200" dirty="0" smtClean="0"/>
            <a:t>Se inaugura una nueva era en las comunicaciones electrónicas al lanzar el </a:t>
          </a:r>
          <a:br>
            <a:rPr lang="es-ES" sz="1800" kern="1200" dirty="0" smtClean="0"/>
          </a:br>
          <a:r>
            <a:rPr lang="es-ES" sz="1800" kern="1200" dirty="0" smtClean="0"/>
            <a:t>"</a:t>
          </a:r>
          <a:r>
            <a:rPr lang="es-ES" sz="1800" kern="1200" dirty="0" err="1" smtClean="0"/>
            <a:t>Telstar</a:t>
          </a:r>
          <a:r>
            <a:rPr lang="es-ES" sz="1800" kern="1200" dirty="0" smtClean="0"/>
            <a:t> 1". </a:t>
          </a:r>
          <a:endParaRPr lang="es-CO" sz="1800" kern="1200" dirty="0"/>
        </a:p>
      </dsp:txBody>
      <dsp:txXfrm>
        <a:off x="5062636" y="1681225"/>
        <a:ext cx="1739013" cy="22900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D51B-0E3C-4E8B-ACD5-5AB06B4C4D5E}">
      <dsp:nvSpPr>
        <dsp:cNvPr id="0" name=""/>
        <dsp:cNvSpPr/>
      </dsp:nvSpPr>
      <dsp:spPr>
        <a:xfrm>
          <a:off x="1264" y="0"/>
          <a:ext cx="2544838"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Formas de gobierno</a:t>
          </a:r>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*Estado socialista.</a:t>
          </a:r>
        </a:p>
        <a:p>
          <a:pPr lvl="0" algn="ctr" defTabSz="622300">
            <a:lnSpc>
              <a:spcPct val="90000"/>
            </a:lnSpc>
            <a:spcBef>
              <a:spcPct val="0"/>
            </a:spcBef>
            <a:spcAft>
              <a:spcPct val="35000"/>
            </a:spcAft>
          </a:pPr>
          <a:r>
            <a:rPr lang="es-ES" sz="1400" kern="1200" dirty="0" smtClean="0"/>
            <a:t>*Democracia parlamentaria.</a:t>
          </a:r>
        </a:p>
        <a:p>
          <a:pPr lvl="0" algn="ctr" defTabSz="622300">
            <a:lnSpc>
              <a:spcPct val="90000"/>
            </a:lnSpc>
            <a:spcBef>
              <a:spcPct val="0"/>
            </a:spcBef>
            <a:spcAft>
              <a:spcPct val="35000"/>
            </a:spcAft>
          </a:pPr>
          <a:r>
            <a:rPr lang="es-ES" sz="1400" kern="1200" dirty="0" smtClean="0"/>
            <a:t>*Democracia presidencial.</a:t>
          </a:r>
        </a:p>
        <a:p>
          <a:pPr lvl="0" algn="ctr" defTabSz="622300">
            <a:lnSpc>
              <a:spcPct val="90000"/>
            </a:lnSpc>
            <a:spcBef>
              <a:spcPct val="0"/>
            </a:spcBef>
            <a:spcAft>
              <a:spcPct val="35000"/>
            </a:spcAft>
          </a:pPr>
          <a:r>
            <a:rPr lang="es-ES" sz="1400" kern="1200" dirty="0" smtClean="0"/>
            <a:t>*Democracia </a:t>
          </a:r>
          <a:r>
            <a:rPr lang="es-ES" sz="1400" kern="1200" dirty="0" err="1" smtClean="0"/>
            <a:t>semipresidencial</a:t>
          </a:r>
          <a:r>
            <a:rPr lang="es-ES" sz="1400" kern="1200" dirty="0" smtClean="0"/>
            <a:t>.</a:t>
          </a:r>
        </a:p>
        <a:p>
          <a:pPr lvl="0" algn="ctr" defTabSz="622300">
            <a:lnSpc>
              <a:spcPct val="90000"/>
            </a:lnSpc>
            <a:spcBef>
              <a:spcPct val="0"/>
            </a:spcBef>
            <a:spcAft>
              <a:spcPct val="35000"/>
            </a:spcAft>
          </a:pPr>
          <a:endParaRPr lang="es-ES" sz="1400" kern="1200" dirty="0"/>
        </a:p>
      </dsp:txBody>
      <dsp:txXfrm>
        <a:off x="1264" y="2013775"/>
        <a:ext cx="2544838" cy="2013775"/>
      </dsp:txXfrm>
    </dsp:sp>
    <dsp:sp modelId="{ECD9C67E-67A7-4372-87C7-E54BCFC42F06}">
      <dsp:nvSpPr>
        <dsp:cNvPr id="0" name=""/>
        <dsp:cNvSpPr/>
      </dsp:nvSpPr>
      <dsp:spPr>
        <a:xfrm>
          <a:off x="435449" y="302066"/>
          <a:ext cx="1676468" cy="1676468"/>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99C2CF-9B1C-4D87-828C-E326473EEB6D}">
      <dsp:nvSpPr>
        <dsp:cNvPr id="0" name=""/>
        <dsp:cNvSpPr/>
      </dsp:nvSpPr>
      <dsp:spPr>
        <a:xfrm>
          <a:off x="2612666" y="0"/>
          <a:ext cx="2394624"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Kim </a:t>
          </a:r>
          <a:r>
            <a:rPr lang="es-ES" sz="1400" kern="1200" dirty="0" err="1" smtClean="0"/>
            <a:t>Joung</a:t>
          </a:r>
          <a:r>
            <a:rPr lang="es-ES" sz="1400" kern="1200" dirty="0" smtClean="0"/>
            <a:t>-un (2012)</a:t>
          </a:r>
        </a:p>
        <a:p>
          <a:pPr lvl="0" algn="ctr" defTabSz="622300">
            <a:lnSpc>
              <a:spcPct val="90000"/>
            </a:lnSpc>
            <a:spcBef>
              <a:spcPct val="0"/>
            </a:spcBef>
            <a:spcAft>
              <a:spcPct val="35000"/>
            </a:spcAft>
          </a:pPr>
          <a:r>
            <a:rPr lang="es-ES" sz="1400" kern="1200" dirty="0" err="1" smtClean="0"/>
            <a:t>Ma</a:t>
          </a:r>
          <a:r>
            <a:rPr lang="es-ES" sz="1400" kern="1200" dirty="0" smtClean="0"/>
            <a:t> Ying-</a:t>
          </a:r>
          <a:r>
            <a:rPr lang="es-ES" sz="1400" kern="1200" dirty="0" err="1" smtClean="0"/>
            <a:t>Jeou</a:t>
          </a:r>
          <a:r>
            <a:rPr lang="es-ES" sz="1400" kern="1200" dirty="0" smtClean="0"/>
            <a:t> (2012)</a:t>
          </a:r>
        </a:p>
        <a:p>
          <a:pPr lvl="0" algn="ctr" defTabSz="622300">
            <a:lnSpc>
              <a:spcPct val="90000"/>
            </a:lnSpc>
            <a:spcBef>
              <a:spcPct val="0"/>
            </a:spcBef>
            <a:spcAft>
              <a:spcPct val="35000"/>
            </a:spcAft>
          </a:pPr>
          <a:r>
            <a:rPr lang="es-ES" sz="1400" kern="1200" dirty="0" smtClean="0"/>
            <a:t>Xi </a:t>
          </a:r>
          <a:r>
            <a:rPr lang="es-ES" sz="1400" kern="1200" dirty="0" err="1" smtClean="0"/>
            <a:t>Jinping</a:t>
          </a:r>
          <a:r>
            <a:rPr lang="es-ES" sz="1400" kern="1200" dirty="0" smtClean="0"/>
            <a:t> (2013)</a:t>
          </a:r>
        </a:p>
        <a:p>
          <a:pPr lvl="0" algn="ctr" defTabSz="622300">
            <a:lnSpc>
              <a:spcPct val="90000"/>
            </a:lnSpc>
            <a:spcBef>
              <a:spcPct val="0"/>
            </a:spcBef>
            <a:spcAft>
              <a:spcPct val="35000"/>
            </a:spcAft>
          </a:pPr>
          <a:r>
            <a:rPr lang="es-ES" sz="1400" kern="1200" dirty="0" err="1" smtClean="0"/>
            <a:t>Shinzo</a:t>
          </a:r>
          <a:r>
            <a:rPr lang="es-ES" sz="1400" kern="1200" dirty="0" smtClean="0"/>
            <a:t> Abe (2012)</a:t>
          </a:r>
        </a:p>
        <a:p>
          <a:pPr lvl="0" algn="ctr" defTabSz="622300">
            <a:lnSpc>
              <a:spcPct val="90000"/>
            </a:lnSpc>
            <a:spcBef>
              <a:spcPct val="0"/>
            </a:spcBef>
            <a:spcAft>
              <a:spcPct val="35000"/>
            </a:spcAft>
          </a:pPr>
          <a:r>
            <a:rPr lang="es-ES" sz="1400" kern="1200" dirty="0" smtClean="0"/>
            <a:t>Park </a:t>
          </a:r>
          <a:r>
            <a:rPr lang="es-ES" sz="1400" kern="1200" dirty="0" err="1" smtClean="0"/>
            <a:t>Geun-hye</a:t>
          </a:r>
          <a:r>
            <a:rPr lang="es-ES" sz="1400" kern="1200" dirty="0" smtClean="0"/>
            <a:t> (2012)</a:t>
          </a:r>
        </a:p>
      </dsp:txBody>
      <dsp:txXfrm>
        <a:off x="2612666" y="2013775"/>
        <a:ext cx="2394624" cy="2013775"/>
      </dsp:txXfrm>
    </dsp:sp>
    <dsp:sp modelId="{C176EE18-8703-4A38-9B3E-CD4EDCE9EB53}">
      <dsp:nvSpPr>
        <dsp:cNvPr id="0" name=""/>
        <dsp:cNvSpPr/>
      </dsp:nvSpPr>
      <dsp:spPr>
        <a:xfrm>
          <a:off x="2971744" y="302066"/>
          <a:ext cx="1676468" cy="1676468"/>
        </a:xfrm>
        <a:prstGeom prst="ellipse">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7F3FC1-3635-45B5-9B15-821E6BAFC460}">
      <dsp:nvSpPr>
        <dsp:cNvPr id="0" name=""/>
        <dsp:cNvSpPr/>
      </dsp:nvSpPr>
      <dsp:spPr>
        <a:xfrm>
          <a:off x="5073855" y="0"/>
          <a:ext cx="2218806"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PCCh: Partido Comunista de China.</a:t>
          </a:r>
          <a:endParaRPr lang="es-ES" sz="1400" kern="1200" dirty="0"/>
        </a:p>
      </dsp:txBody>
      <dsp:txXfrm>
        <a:off x="5073855" y="2013775"/>
        <a:ext cx="2218806" cy="2013775"/>
      </dsp:txXfrm>
    </dsp:sp>
    <dsp:sp modelId="{24739CF2-3873-4F14-9BEC-82A14BFFD7D2}">
      <dsp:nvSpPr>
        <dsp:cNvPr id="0" name=""/>
        <dsp:cNvSpPr/>
      </dsp:nvSpPr>
      <dsp:spPr>
        <a:xfrm>
          <a:off x="5345024" y="302066"/>
          <a:ext cx="1676468" cy="1676468"/>
        </a:xfrm>
        <a:prstGeom prst="ellipse">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2E59B5-BADA-4E7B-A995-AFCCE2AC02B8}">
      <dsp:nvSpPr>
        <dsp:cNvPr id="0" name=""/>
        <dsp:cNvSpPr/>
      </dsp:nvSpPr>
      <dsp:spPr>
        <a:xfrm>
          <a:off x="291757" y="4279273"/>
          <a:ext cx="6710411" cy="755165"/>
        </a:xfrm>
        <a:prstGeom prst="leftRight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FC979-D074-4BA0-A71B-307E53CB92CB}">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Desarrollo económico mediante servicios</a:t>
          </a:r>
          <a:endParaRPr lang="es-ES" sz="1600" kern="1200" dirty="0"/>
        </a:p>
      </dsp:txBody>
      <dsp:txXfrm rot="-5400000">
        <a:off x="3909687" y="313106"/>
        <a:ext cx="1202866" cy="1382606"/>
      </dsp:txXfrm>
    </dsp:sp>
    <dsp:sp modelId="{AED19228-C9D0-4155-BE5A-2D3A74040CC8}">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S" sz="3600" kern="1200"/>
        </a:p>
      </dsp:txBody>
      <dsp:txXfrm>
        <a:off x="5437901" y="401821"/>
        <a:ext cx="2241629" cy="1205177"/>
      </dsp:txXfrm>
    </dsp:sp>
    <dsp:sp modelId="{6319A3F7-251F-4BC8-BDDE-B3CC1B171DDB}">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kern="1200" dirty="0" smtClean="0"/>
            <a:t>78.897.159 habitantes</a:t>
          </a:r>
          <a:endParaRPr lang="es-ES" sz="2000" kern="1200" dirty="0"/>
        </a:p>
      </dsp:txBody>
      <dsp:txXfrm rot="-5400000">
        <a:off x="2022380" y="313106"/>
        <a:ext cx="1202866" cy="1382606"/>
      </dsp:txXfrm>
    </dsp:sp>
    <dsp:sp modelId="{C3CDAFEE-7472-4B45-AFE8-D9E4CEE89300}">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Productores de algodón, joyería y petróleo.</a:t>
          </a:r>
          <a:endParaRPr lang="es-ES" sz="1600" kern="1200" dirty="0"/>
        </a:p>
      </dsp:txBody>
      <dsp:txXfrm rot="-5400000">
        <a:off x="2962418" y="2018030"/>
        <a:ext cx="1202866" cy="1382606"/>
      </dsp:txXfrm>
    </dsp:sp>
    <dsp:sp modelId="{1F9B7F79-1BFA-4932-B501-83E681E2DE43}">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S" sz="3600" kern="1200"/>
        </a:p>
      </dsp:txBody>
      <dsp:txXfrm>
        <a:off x="448468" y="2106744"/>
        <a:ext cx="2169318" cy="1205177"/>
      </dsp:txXfrm>
    </dsp:sp>
    <dsp:sp modelId="{120C1517-8077-42F0-86B7-5B5FAD6D9D6A}">
      <dsp:nvSpPr>
        <dsp:cNvPr id="0" name=""/>
        <dsp:cNvSpPr/>
      </dsp:nvSpPr>
      <dsp:spPr>
        <a:xfrm rot="5400000">
          <a:off x="3577844" y="3514934"/>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Exporta:</a:t>
          </a:r>
        </a:p>
        <a:p>
          <a:pPr lvl="0" algn="ctr" defTabSz="711200">
            <a:lnSpc>
              <a:spcPct val="90000"/>
            </a:lnSpc>
            <a:spcBef>
              <a:spcPct val="0"/>
            </a:spcBef>
            <a:spcAft>
              <a:spcPct val="35000"/>
            </a:spcAft>
          </a:pPr>
          <a:r>
            <a:rPr lang="es-ES" sz="1600" kern="1200" dirty="0" smtClean="0"/>
            <a:t>*Joyería</a:t>
          </a:r>
        </a:p>
        <a:p>
          <a:pPr lvl="0" algn="ctr" defTabSz="711200">
            <a:lnSpc>
              <a:spcPct val="90000"/>
            </a:lnSpc>
            <a:spcBef>
              <a:spcPct val="0"/>
            </a:spcBef>
            <a:spcAft>
              <a:spcPct val="35000"/>
            </a:spcAft>
          </a:pPr>
          <a:r>
            <a:rPr lang="es-ES" sz="1600" kern="1200" dirty="0" smtClean="0"/>
            <a:t>*Petróleo y derivados</a:t>
          </a:r>
        </a:p>
        <a:p>
          <a:pPr lvl="0" algn="ctr" defTabSz="711200">
            <a:lnSpc>
              <a:spcPct val="90000"/>
            </a:lnSpc>
            <a:spcBef>
              <a:spcPct val="0"/>
            </a:spcBef>
            <a:spcAft>
              <a:spcPct val="35000"/>
            </a:spcAft>
          </a:pPr>
          <a:r>
            <a:rPr lang="es-ES" sz="1600" kern="1200" dirty="0" smtClean="0"/>
            <a:t>*Maquinaria.</a:t>
          </a:r>
          <a:endParaRPr lang="es-ES" sz="1600" kern="1200" dirty="0"/>
        </a:p>
      </dsp:txBody>
      <dsp:txXfrm rot="-5400000">
        <a:off x="3980725" y="3697384"/>
        <a:ext cx="1202866" cy="1382606"/>
      </dsp:txXfrm>
    </dsp:sp>
    <dsp:sp modelId="{22FA724D-C015-4DF4-8BAF-333E8735BBD3}">
      <dsp:nvSpPr>
        <dsp:cNvPr id="0" name=""/>
        <dsp:cNvSpPr/>
      </dsp:nvSpPr>
      <dsp:spPr>
        <a:xfrm rot="5400000">
          <a:off x="4410739" y="178675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Parte de esta pertenece a GAFTA</a:t>
          </a:r>
          <a:endParaRPr lang="es-ES" sz="1600" kern="1200" dirty="0"/>
        </a:p>
      </dsp:txBody>
      <dsp:txXfrm rot="-5400000">
        <a:off x="4813620" y="1969200"/>
        <a:ext cx="1202866" cy="1382606"/>
      </dsp:txXfrm>
    </dsp:sp>
    <dsp:sp modelId="{01E85A6F-20A4-4A75-9FA9-C0F29D622B6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S" sz="3600" kern="1200" dirty="0"/>
        </a:p>
      </dsp:txBody>
      <dsp:txXfrm>
        <a:off x="5437901" y="3811668"/>
        <a:ext cx="2241629" cy="1205177"/>
      </dsp:txXfrm>
    </dsp:sp>
    <dsp:sp modelId="{21FB4E7B-10AD-4258-8914-1A114DD5262E}">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t>Importa:</a:t>
          </a:r>
        </a:p>
        <a:p>
          <a:pPr lvl="0" algn="ctr" defTabSz="622300">
            <a:lnSpc>
              <a:spcPct val="90000"/>
            </a:lnSpc>
            <a:spcBef>
              <a:spcPct val="0"/>
            </a:spcBef>
            <a:spcAft>
              <a:spcPct val="35000"/>
            </a:spcAft>
          </a:pPr>
          <a:r>
            <a:rPr lang="es-ES" sz="1400" kern="1200" dirty="0" smtClean="0"/>
            <a:t>*Equipo militar</a:t>
          </a:r>
        </a:p>
        <a:p>
          <a:pPr lvl="0" algn="ctr" defTabSz="622300">
            <a:lnSpc>
              <a:spcPct val="90000"/>
            </a:lnSpc>
            <a:spcBef>
              <a:spcPct val="0"/>
            </a:spcBef>
            <a:spcAft>
              <a:spcPct val="35000"/>
            </a:spcAft>
          </a:pPr>
          <a:r>
            <a:rPr lang="es-ES" sz="1400" kern="1200" dirty="0" smtClean="0"/>
            <a:t>*Manufactura.</a:t>
          </a:r>
        </a:p>
        <a:p>
          <a:pPr lvl="0" algn="ctr" defTabSz="622300">
            <a:lnSpc>
              <a:spcPct val="90000"/>
            </a:lnSpc>
            <a:spcBef>
              <a:spcPct val="0"/>
            </a:spcBef>
            <a:spcAft>
              <a:spcPct val="35000"/>
            </a:spcAft>
          </a:pPr>
          <a:r>
            <a:rPr lang="es-ES" sz="1400" kern="1200" dirty="0" smtClean="0"/>
            <a:t>*Frutas .</a:t>
          </a:r>
          <a:endParaRPr lang="es-ES" sz="1400" kern="1200" dirty="0"/>
        </a:p>
      </dsp:txBody>
      <dsp:txXfrm rot="-5400000">
        <a:off x="2022380" y="3722953"/>
        <a:ext cx="1202866" cy="13826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FC979-D074-4BA0-A71B-307E53CB92CB}">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‘‘Tigres’’ ‘‘Pequeños dragones’’</a:t>
          </a:r>
          <a:endParaRPr lang="es-ES" sz="1800" kern="1200" dirty="0"/>
        </a:p>
      </dsp:txBody>
      <dsp:txXfrm rot="-5400000">
        <a:off x="3909687" y="313106"/>
        <a:ext cx="1202866" cy="1382606"/>
      </dsp:txXfrm>
    </dsp:sp>
    <dsp:sp modelId="{AED19228-C9D0-4155-BE5A-2D3A74040CC8}">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6319A3F7-251F-4BC8-BDDE-B3CC1B171DDB}">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kern="1200" smtClean="0"/>
            <a:t>Milagro económico          </a:t>
          </a:r>
          <a:endParaRPr lang="es-ES" sz="2000" kern="1200" dirty="0"/>
        </a:p>
      </dsp:txBody>
      <dsp:txXfrm rot="-5400000">
        <a:off x="2022380" y="313106"/>
        <a:ext cx="1202866" cy="1382606"/>
      </dsp:txXfrm>
    </dsp:sp>
    <dsp:sp modelId="{C3CDAFEE-7472-4B45-AFE8-D9E4CEE89300}">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Crecimiento del comercio intra-asiático</a:t>
          </a:r>
          <a:r>
            <a:rPr lang="es-ES" sz="1600" kern="1200" dirty="0" smtClean="0"/>
            <a:t>.</a:t>
          </a:r>
          <a:endParaRPr lang="es-ES" sz="1600" kern="1200" dirty="0"/>
        </a:p>
      </dsp:txBody>
      <dsp:txXfrm rot="-5400000">
        <a:off x="2962418" y="2018030"/>
        <a:ext cx="1202866" cy="1382606"/>
      </dsp:txXfrm>
    </dsp:sp>
    <dsp:sp modelId="{1F9B7F79-1BFA-4932-B501-83E681E2DE43}">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120C1517-8077-42F0-86B7-5B5FAD6D9D6A}">
      <dsp:nvSpPr>
        <dsp:cNvPr id="0" name=""/>
        <dsp:cNvSpPr/>
      </dsp:nvSpPr>
      <dsp:spPr>
        <a:xfrm rot="5400000">
          <a:off x="3577844" y="3514934"/>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CO" sz="1500" kern="1200" dirty="0" smtClean="0"/>
            <a:t>Reservas de divisas extranjeras por valor de 75000 millones de dólares</a:t>
          </a:r>
          <a:endParaRPr lang="es-ES" sz="1500" kern="1200" dirty="0"/>
        </a:p>
      </dsp:txBody>
      <dsp:txXfrm rot="-5400000">
        <a:off x="3980725" y="3697384"/>
        <a:ext cx="1202866" cy="1382606"/>
      </dsp:txXfrm>
    </dsp:sp>
    <dsp:sp modelId="{22FA724D-C015-4DF4-8BAF-333E8735BBD3}">
      <dsp:nvSpPr>
        <dsp:cNvPr id="0" name=""/>
        <dsp:cNvSpPr/>
      </dsp:nvSpPr>
      <dsp:spPr>
        <a:xfrm rot="5400000">
          <a:off x="4410739" y="178675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kern="1200" dirty="0" smtClean="0"/>
            <a:t>Hong Kong: A partir de 1977 se convirtió en una Región Administrativa Especial</a:t>
          </a:r>
          <a:endParaRPr lang="es-ES" sz="1400" b="0" kern="1200" dirty="0"/>
        </a:p>
      </dsp:txBody>
      <dsp:txXfrm rot="-5400000">
        <a:off x="4813620" y="1969200"/>
        <a:ext cx="1202866" cy="1382606"/>
      </dsp:txXfrm>
    </dsp:sp>
    <dsp:sp modelId="{01E85A6F-20A4-4A75-9FA9-C0F29D622B6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21FB4E7B-10AD-4258-8914-1A114DD5262E}">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kern="1200" dirty="0" smtClean="0"/>
            <a:t>Diversas piezas del rompecabezas chino = Científicos, ingenieros y ejecutivos </a:t>
          </a:r>
          <a:endParaRPr lang="es-ES" sz="1400" kern="1200" dirty="0"/>
        </a:p>
      </dsp:txBody>
      <dsp:txXfrm rot="-5400000">
        <a:off x="2022380" y="3722953"/>
        <a:ext cx="1202866" cy="13826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11F2-3225-408F-BFBB-FEEC5F4CBC39}">
      <dsp:nvSpPr>
        <dsp:cNvPr id="0" name=""/>
        <dsp:cNvSpPr/>
      </dsp:nvSpPr>
      <dsp:spPr>
        <a:xfrm>
          <a:off x="0" y="929222"/>
          <a:ext cx="2488465" cy="2356793"/>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96D1C61-A888-4EF2-ADD7-235379853579}">
      <dsp:nvSpPr>
        <dsp:cNvPr id="0" name=""/>
        <dsp:cNvSpPr/>
      </dsp:nvSpPr>
      <dsp:spPr>
        <a:xfrm>
          <a:off x="9300" y="3354299"/>
          <a:ext cx="2529468" cy="93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Religiones: budismo, taoísmo, confucionismo, </a:t>
          </a:r>
          <a:r>
            <a:rPr lang="es-ES" sz="1400" kern="1200" dirty="0" err="1" smtClean="0">
              <a:solidFill>
                <a:srgbClr val="000000"/>
              </a:solidFill>
            </a:rPr>
            <a:t>religion</a:t>
          </a:r>
          <a:r>
            <a:rPr lang="es-ES" sz="1400" kern="1200" dirty="0" smtClean="0">
              <a:solidFill>
                <a:srgbClr val="000000"/>
              </a:solidFill>
            </a:rPr>
            <a:t> tradicional china.</a:t>
          </a:r>
          <a:endParaRPr lang="es-ES" sz="1400" kern="1200" dirty="0">
            <a:solidFill>
              <a:srgbClr val="000000"/>
            </a:solidFill>
          </a:endParaRPr>
        </a:p>
      </dsp:txBody>
      <dsp:txXfrm>
        <a:off x="9300" y="3354299"/>
        <a:ext cx="2529468" cy="938432"/>
      </dsp:txXfrm>
    </dsp:sp>
    <dsp:sp modelId="{91B37E31-723E-4C8C-8D82-EDFEF75B469D}">
      <dsp:nvSpPr>
        <dsp:cNvPr id="0" name=""/>
        <dsp:cNvSpPr/>
      </dsp:nvSpPr>
      <dsp:spPr>
        <a:xfrm>
          <a:off x="2835366" y="1231204"/>
          <a:ext cx="2529468" cy="1742803"/>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4AC7806-BBBE-4F8A-B8F3-9866396A0734}">
      <dsp:nvSpPr>
        <dsp:cNvPr id="0" name=""/>
        <dsp:cNvSpPr/>
      </dsp:nvSpPr>
      <dsp:spPr>
        <a:xfrm>
          <a:off x="2680829" y="3264013"/>
          <a:ext cx="2629356" cy="13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S" sz="1500" kern="1200" dirty="0" smtClean="0">
              <a:solidFill>
                <a:srgbClr val="000000"/>
              </a:solidFill>
            </a:rPr>
            <a:t>Idiomas: chino </a:t>
          </a:r>
          <a:r>
            <a:rPr lang="es-ES" sz="1500" kern="1200" dirty="0" err="1" smtClean="0">
              <a:solidFill>
                <a:srgbClr val="000000"/>
              </a:solidFill>
            </a:rPr>
            <a:t>mandarin</a:t>
          </a:r>
          <a:r>
            <a:rPr lang="es-ES" sz="1500" kern="1200" dirty="0" smtClean="0">
              <a:solidFill>
                <a:srgbClr val="000000"/>
              </a:solidFill>
            </a:rPr>
            <a:t>, coreano, mongol, </a:t>
          </a:r>
          <a:r>
            <a:rPr lang="es-ES" sz="1500" kern="1200" dirty="0" err="1" smtClean="0">
              <a:solidFill>
                <a:srgbClr val="000000"/>
              </a:solidFill>
            </a:rPr>
            <a:t>japones</a:t>
          </a:r>
          <a:endParaRPr lang="es-ES" sz="1500" kern="1200" dirty="0" smtClean="0">
            <a:solidFill>
              <a:srgbClr val="000000"/>
            </a:solidFill>
          </a:endParaRPr>
        </a:p>
      </dsp:txBody>
      <dsp:txXfrm>
        <a:off x="2680829" y="3264013"/>
        <a:ext cx="2629356" cy="1382714"/>
      </dsp:txXfrm>
    </dsp:sp>
    <dsp:sp modelId="{C156C051-DAC9-475F-A2BF-5B0E9FEF91F4}">
      <dsp:nvSpPr>
        <dsp:cNvPr id="0" name=""/>
        <dsp:cNvSpPr/>
      </dsp:nvSpPr>
      <dsp:spPr>
        <a:xfrm>
          <a:off x="5667832" y="1262350"/>
          <a:ext cx="2529468" cy="1742803"/>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C5313F07-0B11-418E-9820-186424A0C416}">
      <dsp:nvSpPr>
        <dsp:cNvPr id="0" name=""/>
        <dsp:cNvSpPr/>
      </dsp:nvSpPr>
      <dsp:spPr>
        <a:xfrm>
          <a:off x="5667832" y="3204237"/>
          <a:ext cx="2529468" cy="93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rgbClr val="000000"/>
              </a:solidFill>
            </a:rPr>
            <a:t>El año nuevo chino y otras fiestas tradicionales son momentos de alegría y celebraciones.</a:t>
          </a:r>
          <a:endParaRPr lang="es-ES" sz="1400" kern="1200" dirty="0">
            <a:solidFill>
              <a:srgbClr val="000000"/>
            </a:solidFill>
          </a:endParaRPr>
        </a:p>
      </dsp:txBody>
      <dsp:txXfrm>
        <a:off x="5667832" y="3204237"/>
        <a:ext cx="2529468" cy="938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11F2-3225-408F-BFBB-FEEC5F4CBC39}">
      <dsp:nvSpPr>
        <dsp:cNvPr id="0" name=""/>
        <dsp:cNvSpPr/>
      </dsp:nvSpPr>
      <dsp:spPr>
        <a:xfrm>
          <a:off x="620843" y="0"/>
          <a:ext cx="2057742" cy="1417784"/>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96D1C61-A888-4EF2-ADD7-235379853579}">
      <dsp:nvSpPr>
        <dsp:cNvPr id="0" name=""/>
        <dsp:cNvSpPr/>
      </dsp:nvSpPr>
      <dsp:spPr>
        <a:xfrm>
          <a:off x="620843" y="1406363"/>
          <a:ext cx="2057742" cy="76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sz="1300" kern="1200" dirty="0" smtClean="0">
              <a:solidFill>
                <a:srgbClr val="000000"/>
              </a:solidFill>
              <a:latin typeface="Corbel (Cuerpo)"/>
            </a:rPr>
            <a:t>RELIGIONES JUDIA E</a:t>
          </a:r>
          <a:r>
            <a:rPr lang="es-ES" sz="1300" kern="1200" dirty="0" smtClean="0">
              <a:latin typeface="Corbel (Cuerpo)"/>
            </a:rPr>
            <a:t>. </a:t>
          </a:r>
          <a:r>
            <a:rPr lang="es-ES" sz="1300" kern="1200" dirty="0" smtClean="0">
              <a:solidFill>
                <a:srgbClr val="000000"/>
              </a:solidFill>
              <a:latin typeface="Corbel (Cuerpo)"/>
            </a:rPr>
            <a:t>ISLAMICA</a:t>
          </a:r>
          <a:endParaRPr lang="es-ES" sz="1300" kern="1200" dirty="0">
            <a:solidFill>
              <a:srgbClr val="000000"/>
            </a:solidFill>
            <a:latin typeface="Corbel (Cuerpo)"/>
          </a:endParaRPr>
        </a:p>
      </dsp:txBody>
      <dsp:txXfrm>
        <a:off x="620843" y="1406363"/>
        <a:ext cx="2057742" cy="763422"/>
      </dsp:txXfrm>
    </dsp:sp>
    <dsp:sp modelId="{91B37E31-723E-4C8C-8D82-EDFEF75B469D}">
      <dsp:nvSpPr>
        <dsp:cNvPr id="0" name=""/>
        <dsp:cNvSpPr/>
      </dsp:nvSpPr>
      <dsp:spPr>
        <a:xfrm>
          <a:off x="2911340" y="2030"/>
          <a:ext cx="2057742" cy="1417784"/>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4AC7806-BBBE-4F8A-B8F3-9866396A0734}">
      <dsp:nvSpPr>
        <dsp:cNvPr id="0" name=""/>
        <dsp:cNvSpPr/>
      </dsp:nvSpPr>
      <dsp:spPr>
        <a:xfrm>
          <a:off x="2911340" y="1419815"/>
          <a:ext cx="2057742" cy="76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sz="1300" kern="1200" dirty="0" smtClean="0">
              <a:solidFill>
                <a:srgbClr val="000000"/>
              </a:solidFill>
              <a:latin typeface="Corbel (Cuerpo)"/>
            </a:rPr>
            <a:t>IDIOMAS: ARABE , HEBREO Y KURDO</a:t>
          </a:r>
        </a:p>
      </dsp:txBody>
      <dsp:txXfrm>
        <a:off x="2911340" y="1419815"/>
        <a:ext cx="2057742" cy="763422"/>
      </dsp:txXfrm>
    </dsp:sp>
    <dsp:sp modelId="{8503A9DB-33FD-4097-9B66-F566AF212FC6}">
      <dsp:nvSpPr>
        <dsp:cNvPr id="0" name=""/>
        <dsp:cNvSpPr/>
      </dsp:nvSpPr>
      <dsp:spPr>
        <a:xfrm>
          <a:off x="5174943" y="2030"/>
          <a:ext cx="2057742" cy="1417784"/>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9EF32BA-B160-4BAC-9E06-4383A73A55AA}">
      <dsp:nvSpPr>
        <dsp:cNvPr id="0" name=""/>
        <dsp:cNvSpPr/>
      </dsp:nvSpPr>
      <dsp:spPr>
        <a:xfrm>
          <a:off x="5174943" y="1419815"/>
          <a:ext cx="2057742" cy="76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sz="1300" kern="1200" dirty="0" smtClean="0">
              <a:solidFill>
                <a:srgbClr val="000000"/>
              </a:solidFill>
              <a:latin typeface="Corbel (Cuerpo)"/>
            </a:rPr>
            <a:t>LUGARES SAGRADOS: JERUSALÉN Y LA MECA:</a:t>
          </a:r>
          <a:endParaRPr lang="es-ES" sz="1300" kern="1200" dirty="0">
            <a:solidFill>
              <a:srgbClr val="000000"/>
            </a:solidFill>
            <a:latin typeface="Corbel (Cuerpo)"/>
          </a:endParaRPr>
        </a:p>
      </dsp:txBody>
      <dsp:txXfrm>
        <a:off x="5174943" y="1419815"/>
        <a:ext cx="2057742" cy="763422"/>
      </dsp:txXfrm>
    </dsp:sp>
    <dsp:sp modelId="{C156C051-DAC9-475F-A2BF-5B0E9FEF91F4}">
      <dsp:nvSpPr>
        <dsp:cNvPr id="0" name=""/>
        <dsp:cNvSpPr/>
      </dsp:nvSpPr>
      <dsp:spPr>
        <a:xfrm>
          <a:off x="1779539" y="2389011"/>
          <a:ext cx="2057742" cy="1417784"/>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C5313F07-0B11-418E-9820-186424A0C416}">
      <dsp:nvSpPr>
        <dsp:cNvPr id="0" name=""/>
        <dsp:cNvSpPr/>
      </dsp:nvSpPr>
      <dsp:spPr>
        <a:xfrm>
          <a:off x="1779539" y="3806796"/>
          <a:ext cx="2057742" cy="76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sz="1300" kern="1200" dirty="0" smtClean="0">
              <a:solidFill>
                <a:srgbClr val="000000"/>
              </a:solidFill>
              <a:latin typeface="Corbel (Cuerpo)"/>
            </a:rPr>
            <a:t> CON ESFUERZO SE LOGRA TODO Y PARA LOS DEMÁS.</a:t>
          </a:r>
          <a:endParaRPr lang="es-ES" sz="1300" kern="1200" dirty="0">
            <a:solidFill>
              <a:srgbClr val="000000"/>
            </a:solidFill>
            <a:latin typeface="Corbel (Cuerpo)"/>
          </a:endParaRPr>
        </a:p>
      </dsp:txBody>
      <dsp:txXfrm>
        <a:off x="1779539" y="3806796"/>
        <a:ext cx="2057742" cy="763422"/>
      </dsp:txXfrm>
    </dsp:sp>
    <dsp:sp modelId="{DFA2DB6E-8460-4CB9-8472-E36970FD920C}">
      <dsp:nvSpPr>
        <dsp:cNvPr id="0" name=""/>
        <dsp:cNvSpPr/>
      </dsp:nvSpPr>
      <dsp:spPr>
        <a:xfrm>
          <a:off x="4043142" y="2389011"/>
          <a:ext cx="2057742" cy="1417784"/>
        </a:xfrm>
        <a:prstGeom prst="round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75E3CF9-FE91-4CD8-B966-C233D27D2D12}">
      <dsp:nvSpPr>
        <dsp:cNvPr id="0" name=""/>
        <dsp:cNvSpPr/>
      </dsp:nvSpPr>
      <dsp:spPr>
        <a:xfrm>
          <a:off x="4043142" y="3806796"/>
          <a:ext cx="2057742" cy="763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sz="1300" kern="1200" dirty="0" smtClean="0">
              <a:solidFill>
                <a:srgbClr val="000000"/>
              </a:solidFill>
              <a:latin typeface="Corbel (Cuerpo)"/>
            </a:rPr>
            <a:t>ES MEJOR APROVECHAR EL DIA TRABAJANDO QUE PERDIÉNDOLO</a:t>
          </a:r>
          <a:endParaRPr lang="es-ES" sz="1300" kern="1200" dirty="0">
            <a:solidFill>
              <a:srgbClr val="000000"/>
            </a:solidFill>
            <a:latin typeface="Corbel (Cuerpo)"/>
          </a:endParaRPr>
        </a:p>
      </dsp:txBody>
      <dsp:txXfrm>
        <a:off x="4043142" y="3806796"/>
        <a:ext cx="2057742" cy="763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3A859-B4E2-4037-9BD6-3AF88324A383}">
      <dsp:nvSpPr>
        <dsp:cNvPr id="0" name=""/>
        <dsp:cNvSpPr/>
      </dsp:nvSpPr>
      <dsp:spPr>
        <a:xfrm>
          <a:off x="936135" y="0"/>
          <a:ext cx="7344816" cy="5475574"/>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7A4F02C-F1DE-4C6F-96E5-F71CAC049B8A}">
      <dsp:nvSpPr>
        <dsp:cNvPr id="0" name=""/>
        <dsp:cNvSpPr/>
      </dsp:nvSpPr>
      <dsp:spPr>
        <a:xfrm>
          <a:off x="0" y="2022611"/>
          <a:ext cx="1934481" cy="1571927"/>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i="0" kern="1200" dirty="0" smtClean="0">
              <a:latin typeface="+mn-lt"/>
              <a:cs typeface="Calibri" pitchFamily="34" charset="0"/>
            </a:rPr>
            <a:t>Historia </a:t>
          </a:r>
          <a:r>
            <a:rPr lang="es-MX" sz="2000" b="0" i="0" kern="1200" dirty="0" smtClean="0">
              <a:latin typeface="Calibri" pitchFamily="34" charset="0"/>
              <a:cs typeface="Calibri" pitchFamily="34" charset="0"/>
            </a:rPr>
            <a:t>árabe</a:t>
          </a:r>
          <a:r>
            <a:rPr lang="es-MX" sz="2000" b="0" i="0" kern="1200" dirty="0" smtClean="0">
              <a:latin typeface="+mn-lt"/>
              <a:cs typeface="Calibri" pitchFamily="34" charset="0"/>
            </a:rPr>
            <a:t> antes del islam</a:t>
          </a:r>
          <a:r>
            <a:rPr lang="es-MX" sz="2800" b="0" i="0" kern="1200" dirty="0" smtClean="0"/>
            <a:t> </a:t>
          </a:r>
          <a:endParaRPr lang="es-ES" sz="2800" kern="1200" dirty="0"/>
        </a:p>
      </dsp:txBody>
      <dsp:txXfrm>
        <a:off x="76735" y="2099346"/>
        <a:ext cx="1781011" cy="1418457"/>
      </dsp:txXfrm>
    </dsp:sp>
    <dsp:sp modelId="{26BB8EDA-A1EA-4BEE-A728-88407EEACB8C}">
      <dsp:nvSpPr>
        <dsp:cNvPr id="0" name=""/>
        <dsp:cNvSpPr/>
      </dsp:nvSpPr>
      <dsp:spPr>
        <a:xfrm>
          <a:off x="4308951" y="2165490"/>
          <a:ext cx="1934481" cy="1379209"/>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itchFamily="34" charset="0"/>
              <a:cs typeface="Calibri" pitchFamily="34" charset="0"/>
            </a:rPr>
            <a:t>Mahoma año 622  </a:t>
          </a:r>
          <a:r>
            <a:rPr lang="es-ES" sz="2000" kern="1200" baseline="0" dirty="0" smtClean="0">
              <a:latin typeface="Calibri" pitchFamily="34" charset="0"/>
              <a:cs typeface="Calibri" pitchFamily="34" charset="0"/>
            </a:rPr>
            <a:t> </a:t>
          </a:r>
          <a:r>
            <a:rPr lang="es-ES" sz="2000" kern="1200" dirty="0" smtClean="0">
              <a:latin typeface="Calibri" pitchFamily="34" charset="0"/>
              <a:cs typeface="Calibri" pitchFamily="34" charset="0"/>
            </a:rPr>
            <a:t>y muere en el año 632</a:t>
          </a:r>
          <a:endParaRPr lang="es-ES" sz="2000" kern="1200" dirty="0">
            <a:latin typeface="Calibri" pitchFamily="34" charset="0"/>
            <a:cs typeface="Calibri" pitchFamily="34" charset="0"/>
          </a:endParaRPr>
        </a:p>
      </dsp:txBody>
      <dsp:txXfrm>
        <a:off x="4376278" y="2232817"/>
        <a:ext cx="1799827" cy="1244555"/>
      </dsp:txXfrm>
    </dsp:sp>
    <dsp:sp modelId="{6987EB36-FF21-4AE3-9EA7-7AE88B9C4B36}">
      <dsp:nvSpPr>
        <dsp:cNvPr id="0" name=""/>
        <dsp:cNvSpPr/>
      </dsp:nvSpPr>
      <dsp:spPr>
        <a:xfrm>
          <a:off x="6418446" y="2165490"/>
          <a:ext cx="1934481" cy="1492093"/>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En el siglo xx el hallazgo de enormes reservas de petróleo en la península </a:t>
          </a:r>
          <a:r>
            <a:rPr lang="es-ES" sz="2400" kern="1200" dirty="0" smtClean="0"/>
            <a:t>.</a:t>
          </a:r>
          <a:endParaRPr lang="es-ES" sz="2400" kern="1200" dirty="0"/>
        </a:p>
      </dsp:txBody>
      <dsp:txXfrm>
        <a:off x="6491284" y="2238328"/>
        <a:ext cx="1788805" cy="1346417"/>
      </dsp:txXfrm>
    </dsp:sp>
    <dsp:sp modelId="{5B5FF7AA-2AF3-4DE4-B0B9-39857F11B8D5}">
      <dsp:nvSpPr>
        <dsp:cNvPr id="0" name=""/>
        <dsp:cNvSpPr/>
      </dsp:nvSpPr>
      <dsp:spPr>
        <a:xfrm>
          <a:off x="2160236" y="2094045"/>
          <a:ext cx="1934481" cy="1490954"/>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itchFamily="34" charset="0"/>
              <a:cs typeface="Calibri" pitchFamily="34" charset="0"/>
            </a:rPr>
            <a:t>Habitada</a:t>
          </a:r>
          <a:r>
            <a:rPr lang="es-ES" sz="2000" kern="1200" baseline="0" dirty="0" smtClean="0">
              <a:latin typeface="Calibri" pitchFamily="34" charset="0"/>
              <a:cs typeface="Calibri" pitchFamily="34" charset="0"/>
            </a:rPr>
            <a:t> por tribus </a:t>
          </a:r>
          <a:endParaRPr lang="es-ES" sz="2000" kern="1200" dirty="0">
            <a:latin typeface="Calibri" pitchFamily="34" charset="0"/>
            <a:cs typeface="Calibri" pitchFamily="34" charset="0"/>
          </a:endParaRPr>
        </a:p>
      </dsp:txBody>
      <dsp:txXfrm>
        <a:off x="2233018" y="2166827"/>
        <a:ext cx="1788917" cy="1345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D51B-0E3C-4E8B-ACD5-5AB06B4C4D5E}">
      <dsp:nvSpPr>
        <dsp:cNvPr id="0" name=""/>
        <dsp:cNvSpPr/>
      </dsp:nvSpPr>
      <dsp:spPr>
        <a:xfrm>
          <a:off x="117394" y="0"/>
          <a:ext cx="2426142"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200" kern="1200" dirty="0" smtClean="0">
            <a:latin typeface="Calibri" pitchFamily="34" charset="0"/>
            <a:cs typeface="Calibri" pitchFamily="34" charset="0"/>
          </a:endParaRPr>
        </a:p>
        <a:p>
          <a:pPr lvl="0" algn="ctr" defTabSz="711200">
            <a:lnSpc>
              <a:spcPct val="90000"/>
            </a:lnSpc>
            <a:spcBef>
              <a:spcPct val="0"/>
            </a:spcBef>
            <a:spcAft>
              <a:spcPct val="35000"/>
            </a:spcAft>
          </a:pPr>
          <a:endParaRPr lang="es-ES" sz="1600" b="1" kern="1200" dirty="0" smtClean="0">
            <a:latin typeface="Calibri" pitchFamily="34" charset="0"/>
            <a:cs typeface="Calibri" pitchFamily="34" charset="0"/>
          </a:endParaRPr>
        </a:p>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CADA UNO DE ESTOS PAÍSES TIENE SU PROPIA FORMA DE GOBIERNO.</a:t>
          </a:r>
          <a:endParaRPr lang="es-MX" sz="1600" kern="1200" dirty="0" smtClean="0">
            <a:latin typeface="Calibri" pitchFamily="34" charset="0"/>
            <a:cs typeface="Calibri" pitchFamily="34" charset="0"/>
          </a:endParaRPr>
        </a:p>
        <a:p>
          <a:pPr lvl="0" algn="ctr" defTabSz="711200">
            <a:lnSpc>
              <a:spcPct val="90000"/>
            </a:lnSpc>
            <a:spcBef>
              <a:spcPct val="0"/>
            </a:spcBef>
            <a:spcAft>
              <a:spcPct val="35000"/>
            </a:spcAft>
          </a:pPr>
          <a:endParaRPr lang="es-MX" sz="1600" b="1" kern="1200" dirty="0" smtClean="0">
            <a:latin typeface="Calibri" pitchFamily="34" charset="0"/>
            <a:cs typeface="Calibri" pitchFamily="34" charset="0"/>
          </a:endParaRPr>
        </a:p>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ARABIA SAUDITA</a:t>
          </a:r>
          <a:r>
            <a:rPr lang="es-ES" sz="1600" kern="1200" dirty="0" smtClean="0">
              <a:latin typeface="Calibri" pitchFamily="34" charset="0"/>
              <a:cs typeface="Calibri" pitchFamily="34" charset="0"/>
            </a:rPr>
            <a:t>: Monarquía absoluta.</a:t>
          </a:r>
        </a:p>
        <a:p>
          <a:pPr lvl="0" algn="ctr" defTabSz="711200">
            <a:lnSpc>
              <a:spcPct val="90000"/>
            </a:lnSpc>
            <a:spcBef>
              <a:spcPct val="0"/>
            </a:spcBef>
            <a:spcAft>
              <a:spcPct val="35000"/>
            </a:spcAft>
          </a:pPr>
          <a:endParaRPr lang="es-MX" sz="1600" b="1" kern="1200" dirty="0" smtClean="0">
            <a:latin typeface="Calibri" pitchFamily="34" charset="0"/>
            <a:cs typeface="Calibri" pitchFamily="34" charset="0"/>
          </a:endParaRPr>
        </a:p>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OMAN</a:t>
          </a:r>
          <a:r>
            <a:rPr lang="es-ES" sz="1600" kern="1200" dirty="0" smtClean="0">
              <a:latin typeface="Calibri" pitchFamily="34" charset="0"/>
              <a:cs typeface="Calibri" pitchFamily="34" charset="0"/>
            </a:rPr>
            <a:t>: Monarquía absoluta.</a:t>
          </a:r>
        </a:p>
        <a:p>
          <a:pPr lvl="0" algn="ctr" defTabSz="711200">
            <a:lnSpc>
              <a:spcPct val="90000"/>
            </a:lnSpc>
            <a:spcBef>
              <a:spcPct val="0"/>
            </a:spcBef>
            <a:spcAft>
              <a:spcPct val="35000"/>
            </a:spcAft>
          </a:pPr>
          <a:r>
            <a:rPr lang="es-ES" sz="1600" kern="1200" dirty="0" smtClean="0"/>
            <a:t>.</a:t>
          </a:r>
          <a:endParaRPr lang="es-ES" sz="1600" kern="1200" dirty="0"/>
        </a:p>
      </dsp:txBody>
      <dsp:txXfrm>
        <a:off x="117394" y="2013775"/>
        <a:ext cx="2426142" cy="2013775"/>
      </dsp:txXfrm>
    </dsp:sp>
    <dsp:sp modelId="{ECD9C67E-67A7-4372-87C7-E54BCFC42F06}">
      <dsp:nvSpPr>
        <dsp:cNvPr id="0" name=""/>
        <dsp:cNvSpPr/>
      </dsp:nvSpPr>
      <dsp:spPr>
        <a:xfrm>
          <a:off x="492231" y="302066"/>
          <a:ext cx="1676468" cy="1676468"/>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99C2CF-9B1C-4D87-828C-E326473EEB6D}">
      <dsp:nvSpPr>
        <dsp:cNvPr id="0" name=""/>
        <dsp:cNvSpPr/>
      </dsp:nvSpPr>
      <dsp:spPr>
        <a:xfrm>
          <a:off x="2622097" y="0"/>
          <a:ext cx="2140442"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dsp:txBody>
      <dsp:txXfrm>
        <a:off x="2622097" y="2013775"/>
        <a:ext cx="2140442" cy="2013775"/>
      </dsp:txXfrm>
    </dsp:sp>
    <dsp:sp modelId="{C176EE18-8703-4A38-9B3E-CD4EDCE9EB53}">
      <dsp:nvSpPr>
        <dsp:cNvPr id="0" name=""/>
        <dsp:cNvSpPr/>
      </dsp:nvSpPr>
      <dsp:spPr>
        <a:xfrm>
          <a:off x="2854084" y="302066"/>
          <a:ext cx="1676468" cy="1676468"/>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7F3FC1-3635-45B5-9B15-821E6BAFC460}">
      <dsp:nvSpPr>
        <dsp:cNvPr id="0" name=""/>
        <dsp:cNvSpPr/>
      </dsp:nvSpPr>
      <dsp:spPr>
        <a:xfrm>
          <a:off x="4841100" y="0"/>
          <a:ext cx="2335430"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ES" sz="1600" kern="1200" dirty="0"/>
        </a:p>
      </dsp:txBody>
      <dsp:txXfrm>
        <a:off x="4841100" y="2013775"/>
        <a:ext cx="2335430" cy="2013775"/>
      </dsp:txXfrm>
    </dsp:sp>
    <dsp:sp modelId="{24739CF2-3873-4F14-9BEC-82A14BFFD7D2}">
      <dsp:nvSpPr>
        <dsp:cNvPr id="0" name=""/>
        <dsp:cNvSpPr/>
      </dsp:nvSpPr>
      <dsp:spPr>
        <a:xfrm>
          <a:off x="5170582" y="302066"/>
          <a:ext cx="1676468" cy="1676468"/>
        </a:xfrm>
        <a:prstGeom prst="ellipse">
          <a:avLst/>
        </a:prstGeom>
        <a:blipFill rotWithShape="0">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2E59B5-BADA-4E7B-A995-AFCCE2AC02B8}">
      <dsp:nvSpPr>
        <dsp:cNvPr id="0" name=""/>
        <dsp:cNvSpPr/>
      </dsp:nvSpPr>
      <dsp:spPr>
        <a:xfrm>
          <a:off x="397996" y="4279273"/>
          <a:ext cx="6497932" cy="755165"/>
        </a:xfrm>
        <a:prstGeom prst="leftRight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FC979-D074-4BA0-A71B-307E53CB92CB}">
      <dsp:nvSpPr>
        <dsp:cNvPr id="0" name=""/>
        <dsp:cNvSpPr/>
      </dsp:nvSpPr>
      <dsp:spPr>
        <a:xfrm rot="5400000">
          <a:off x="3457264" y="142575"/>
          <a:ext cx="2187222" cy="19028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Los emiratos son el cuarto país en el mundo en reservas de gas natural.</a:t>
          </a:r>
          <a:endParaRPr lang="es-ES" sz="1600" kern="1200" dirty="0"/>
        </a:p>
      </dsp:txBody>
      <dsp:txXfrm rot="-5400000">
        <a:off x="3895966" y="341248"/>
        <a:ext cx="1309817" cy="1505538"/>
      </dsp:txXfrm>
    </dsp:sp>
    <dsp:sp modelId="{AED19228-C9D0-4155-BE5A-2D3A74040CC8}">
      <dsp:nvSpPr>
        <dsp:cNvPr id="0" name=""/>
        <dsp:cNvSpPr/>
      </dsp:nvSpPr>
      <dsp:spPr>
        <a:xfrm>
          <a:off x="5560060" y="437850"/>
          <a:ext cx="2440940" cy="131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S" sz="3600" kern="1200"/>
        </a:p>
      </dsp:txBody>
      <dsp:txXfrm>
        <a:off x="5560060" y="437850"/>
        <a:ext cx="2440940" cy="1312333"/>
      </dsp:txXfrm>
    </dsp:sp>
    <dsp:sp modelId="{6319A3F7-251F-4BC8-BDDE-B3CC1B171DDB}">
      <dsp:nvSpPr>
        <dsp:cNvPr id="0" name=""/>
        <dsp:cNvSpPr/>
      </dsp:nvSpPr>
      <dsp:spPr>
        <a:xfrm rot="5400000">
          <a:off x="1402150" y="142575"/>
          <a:ext cx="2187222" cy="19028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Importantes</a:t>
          </a:r>
          <a:r>
            <a:rPr lang="es-ES" sz="1600" kern="1200" baseline="0" dirty="0" smtClean="0"/>
            <a:t> reservas de petróleo y gas natural</a:t>
          </a:r>
          <a:endParaRPr lang="es-ES" sz="1600" kern="1200" dirty="0"/>
        </a:p>
      </dsp:txBody>
      <dsp:txXfrm rot="-5400000">
        <a:off x="1840852" y="341248"/>
        <a:ext cx="1309817" cy="1505538"/>
      </dsp:txXfrm>
    </dsp:sp>
    <dsp:sp modelId="{C3CDAFEE-7472-4B45-AFE8-D9E4CEE89300}">
      <dsp:nvSpPr>
        <dsp:cNvPr id="0" name=""/>
        <dsp:cNvSpPr/>
      </dsp:nvSpPr>
      <dsp:spPr>
        <a:xfrm rot="5400000">
          <a:off x="2425770" y="1999089"/>
          <a:ext cx="2187222" cy="19028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Uno de los motores de la gran actividad económica del país es la inversión</a:t>
          </a:r>
          <a:endParaRPr lang="es-ES" sz="1600" kern="1200" dirty="0"/>
        </a:p>
      </dsp:txBody>
      <dsp:txXfrm rot="-5400000">
        <a:off x="2864472" y="2197762"/>
        <a:ext cx="1309817" cy="1505538"/>
      </dsp:txXfrm>
    </dsp:sp>
    <dsp:sp modelId="{1F9B7F79-1BFA-4932-B501-83E681E2DE43}">
      <dsp:nvSpPr>
        <dsp:cNvPr id="0" name=""/>
        <dsp:cNvSpPr/>
      </dsp:nvSpPr>
      <dsp:spPr>
        <a:xfrm>
          <a:off x="126999" y="2294364"/>
          <a:ext cx="2362200" cy="131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s-ES" sz="1600" kern="1200" dirty="0">
            <a:solidFill>
              <a:srgbClr val="000000"/>
            </a:solidFill>
          </a:endParaRPr>
        </a:p>
      </dsp:txBody>
      <dsp:txXfrm>
        <a:off x="126999" y="2294364"/>
        <a:ext cx="2362200" cy="1312333"/>
      </dsp:txXfrm>
    </dsp:sp>
    <dsp:sp modelId="{120C1517-8077-42F0-86B7-5B5FAD6D9D6A}">
      <dsp:nvSpPr>
        <dsp:cNvPr id="0" name=""/>
        <dsp:cNvSpPr/>
      </dsp:nvSpPr>
      <dsp:spPr>
        <a:xfrm rot="5400000">
          <a:off x="3534618" y="3827760"/>
          <a:ext cx="2187222" cy="19028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Existen en el país doce zonas francas </a:t>
          </a:r>
          <a:endParaRPr lang="es-ES" sz="1600" kern="1200" dirty="0"/>
        </a:p>
      </dsp:txBody>
      <dsp:txXfrm rot="-5400000">
        <a:off x="3973320" y="4026433"/>
        <a:ext cx="1309817" cy="1505538"/>
      </dsp:txXfrm>
    </dsp:sp>
    <dsp:sp modelId="{22FA724D-C015-4DF4-8BAF-333E8735BBD3}">
      <dsp:nvSpPr>
        <dsp:cNvPr id="0" name=""/>
        <dsp:cNvSpPr/>
      </dsp:nvSpPr>
      <dsp:spPr>
        <a:xfrm rot="5400000">
          <a:off x="4441569" y="1945918"/>
          <a:ext cx="2187222" cy="19028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 banco central es la autoridad monetaria del país</a:t>
          </a:r>
          <a:endParaRPr lang="es-ES" sz="1600" kern="1200" dirty="0"/>
        </a:p>
      </dsp:txBody>
      <dsp:txXfrm rot="-5400000">
        <a:off x="4880271" y="2144591"/>
        <a:ext cx="1309817" cy="1505538"/>
      </dsp:txXfrm>
    </dsp:sp>
    <dsp:sp modelId="{01E85A6F-20A4-4A75-9FA9-C0F29D622B66}">
      <dsp:nvSpPr>
        <dsp:cNvPr id="0" name=""/>
        <dsp:cNvSpPr/>
      </dsp:nvSpPr>
      <dsp:spPr>
        <a:xfrm>
          <a:off x="5560060" y="4150879"/>
          <a:ext cx="2440940" cy="131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s-ES" sz="1600" kern="1200" dirty="0">
            <a:solidFill>
              <a:srgbClr val="000000"/>
            </a:solidFill>
          </a:endParaRPr>
        </a:p>
      </dsp:txBody>
      <dsp:txXfrm>
        <a:off x="5560060" y="4150879"/>
        <a:ext cx="2440940" cy="1312333"/>
      </dsp:txXfrm>
    </dsp:sp>
    <dsp:sp modelId="{21FB4E7B-10AD-4258-8914-1A114DD5262E}">
      <dsp:nvSpPr>
        <dsp:cNvPr id="0" name=""/>
        <dsp:cNvSpPr/>
      </dsp:nvSpPr>
      <dsp:spPr>
        <a:xfrm rot="5400000">
          <a:off x="1402150" y="3855604"/>
          <a:ext cx="2187222" cy="19028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Hidrocarburos, manufacturas, transporte y comunicación y el sector inmobiliario</a:t>
          </a:r>
          <a:endParaRPr lang="es-ES" sz="1600" kern="1200" dirty="0"/>
        </a:p>
      </dsp:txBody>
      <dsp:txXfrm rot="-5400000">
        <a:off x="1840852" y="4054277"/>
        <a:ext cx="1309817" cy="1505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11F2-3225-408F-BFBB-FEEC5F4CBC39}">
      <dsp:nvSpPr>
        <dsp:cNvPr id="0" name=""/>
        <dsp:cNvSpPr/>
      </dsp:nvSpPr>
      <dsp:spPr>
        <a:xfrm>
          <a:off x="218560" y="0"/>
          <a:ext cx="2529357" cy="1831223"/>
        </a:xfrm>
        <a:prstGeom prst="roundRect">
          <a:avLst/>
        </a:prstGeom>
        <a:blipFill dpi="0" rotWithShape="1">
          <a:blip xmlns:r="http://schemas.openxmlformats.org/officeDocument/2006/relationships" r:embed="rId1"/>
          <a:srcRect/>
          <a:stretch>
            <a:fillRect l="15550" r="15550"/>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96D1C61-A888-4EF2-ADD7-235379853579}">
      <dsp:nvSpPr>
        <dsp:cNvPr id="0" name=""/>
        <dsp:cNvSpPr/>
      </dsp:nvSpPr>
      <dsp:spPr>
        <a:xfrm>
          <a:off x="382093" y="1942934"/>
          <a:ext cx="2182907" cy="80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solidFill>
                <a:srgbClr val="000000"/>
              </a:solidFill>
              <a:latin typeface="Corbel (Cuerpo)"/>
            </a:rPr>
            <a:t>SIMBOLO</a:t>
          </a:r>
          <a:endParaRPr lang="es-ES" sz="1800" kern="1200" dirty="0">
            <a:solidFill>
              <a:srgbClr val="000000"/>
            </a:solidFill>
            <a:latin typeface="Corbel (Cuerpo)"/>
          </a:endParaRPr>
        </a:p>
      </dsp:txBody>
      <dsp:txXfrm>
        <a:off x="382093" y="1942934"/>
        <a:ext cx="2182907" cy="809858"/>
      </dsp:txXfrm>
    </dsp:sp>
    <dsp:sp modelId="{91B37E31-723E-4C8C-8D82-EDFEF75B469D}">
      <dsp:nvSpPr>
        <dsp:cNvPr id="0" name=""/>
        <dsp:cNvSpPr/>
      </dsp:nvSpPr>
      <dsp:spPr>
        <a:xfrm>
          <a:off x="2994831" y="3675"/>
          <a:ext cx="2529335" cy="1831223"/>
        </a:xfrm>
        <a:prstGeom prst="roundRect">
          <a:avLst/>
        </a:prstGeom>
        <a:blipFill dpi="0" rotWithShape="1">
          <a:blip xmlns:r="http://schemas.openxmlformats.org/officeDocument/2006/relationships" r:embed="rId2"/>
          <a:srcRect/>
          <a:stretch>
            <a:fillRect l="-8514" t="-2" r="-2616" b="-3922"/>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4AC7806-BBBE-4F8A-B8F3-9866396A0734}">
      <dsp:nvSpPr>
        <dsp:cNvPr id="0" name=""/>
        <dsp:cNvSpPr/>
      </dsp:nvSpPr>
      <dsp:spPr>
        <a:xfrm>
          <a:off x="3190397" y="1868240"/>
          <a:ext cx="2182907" cy="80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MX" sz="1800" kern="1200" dirty="0" smtClean="0">
              <a:solidFill>
                <a:srgbClr val="000000"/>
              </a:solidFill>
            </a:rPr>
            <a:t>LUGARES SAGRADOS</a:t>
          </a:r>
          <a:endParaRPr lang="es-ES" sz="1800" kern="1200" dirty="0" smtClean="0">
            <a:solidFill>
              <a:srgbClr val="000000"/>
            </a:solidFill>
            <a:latin typeface="Corbel (Cuerpo)"/>
          </a:endParaRPr>
        </a:p>
      </dsp:txBody>
      <dsp:txXfrm>
        <a:off x="3190397" y="1868240"/>
        <a:ext cx="2182907" cy="809858"/>
      </dsp:txXfrm>
    </dsp:sp>
    <dsp:sp modelId="{8503A9DB-33FD-4097-9B66-F566AF212FC6}">
      <dsp:nvSpPr>
        <dsp:cNvPr id="0" name=""/>
        <dsp:cNvSpPr/>
      </dsp:nvSpPr>
      <dsp:spPr>
        <a:xfrm>
          <a:off x="5742549" y="3675"/>
          <a:ext cx="2529357" cy="1831223"/>
        </a:xfrm>
        <a:prstGeom prst="roundRect">
          <a:avLst/>
        </a:prstGeom>
        <a:blipFill dpi="0" rotWithShape="1">
          <a:blip xmlns:r="http://schemas.openxmlformats.org/officeDocument/2006/relationships" r:embed="rId3"/>
          <a:srcRect/>
          <a:stretch>
            <a:fillRect l="-3508" t="-7815" r="-1934" b="-6995"/>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9EF32BA-B160-4BAC-9E06-4383A73A55AA}">
      <dsp:nvSpPr>
        <dsp:cNvPr id="0" name=""/>
        <dsp:cNvSpPr/>
      </dsp:nvSpPr>
      <dsp:spPr>
        <a:xfrm>
          <a:off x="5926710" y="1942934"/>
          <a:ext cx="2182907" cy="80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MX" sz="1800" kern="1200" dirty="0" smtClean="0">
              <a:solidFill>
                <a:srgbClr val="000000"/>
              </a:solidFill>
            </a:rPr>
            <a:t>IDIOMA</a:t>
          </a:r>
          <a:endParaRPr lang="es-ES" sz="1300" kern="1200" dirty="0">
            <a:solidFill>
              <a:srgbClr val="000000"/>
            </a:solidFill>
            <a:latin typeface="Corbel (Cuerpo)"/>
          </a:endParaRPr>
        </a:p>
      </dsp:txBody>
      <dsp:txXfrm>
        <a:off x="5926710" y="1942934"/>
        <a:ext cx="2182907" cy="809858"/>
      </dsp:txXfrm>
    </dsp:sp>
    <dsp:sp modelId="{C156C051-DAC9-475F-A2BF-5B0E9FEF91F4}">
      <dsp:nvSpPr>
        <dsp:cNvPr id="0" name=""/>
        <dsp:cNvSpPr/>
      </dsp:nvSpPr>
      <dsp:spPr>
        <a:xfrm>
          <a:off x="1620961" y="2699448"/>
          <a:ext cx="2529357" cy="1831223"/>
        </a:xfrm>
        <a:prstGeom prst="roundRect">
          <a:avLst/>
        </a:prstGeom>
        <a:blipFill dpi="0" rotWithShape="1">
          <a:blip xmlns:r="http://schemas.openxmlformats.org/officeDocument/2006/relationships" r:embed="rId4"/>
          <a:srcRect/>
          <a:stretch>
            <a:fillRect l="-4244" b="-5818"/>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C5313F07-0B11-418E-9820-186424A0C416}">
      <dsp:nvSpPr>
        <dsp:cNvPr id="0" name=""/>
        <dsp:cNvSpPr/>
      </dsp:nvSpPr>
      <dsp:spPr>
        <a:xfrm>
          <a:off x="1750244" y="4370748"/>
          <a:ext cx="2182907" cy="80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endParaRPr lang="es-MX" sz="2000" kern="1200" dirty="0" smtClean="0">
            <a:solidFill>
              <a:srgbClr val="000000"/>
            </a:solidFill>
          </a:endParaRPr>
        </a:p>
        <a:p>
          <a:pPr lvl="0" algn="ctr" defTabSz="889000">
            <a:lnSpc>
              <a:spcPct val="90000"/>
            </a:lnSpc>
            <a:spcBef>
              <a:spcPct val="0"/>
            </a:spcBef>
            <a:spcAft>
              <a:spcPct val="35000"/>
            </a:spcAft>
          </a:pPr>
          <a:r>
            <a:rPr lang="es-MX" sz="2000" kern="1200" dirty="0" smtClean="0">
              <a:solidFill>
                <a:srgbClr val="000000"/>
              </a:solidFill>
            </a:rPr>
            <a:t>VESTUARIO</a:t>
          </a:r>
          <a:endParaRPr lang="es-ES" sz="2000" kern="1200" dirty="0">
            <a:solidFill>
              <a:srgbClr val="000000"/>
            </a:solidFill>
            <a:latin typeface="Corbel (Cuerpo)"/>
          </a:endParaRPr>
        </a:p>
      </dsp:txBody>
      <dsp:txXfrm>
        <a:off x="1750244" y="4370748"/>
        <a:ext cx="2182907" cy="809858"/>
      </dsp:txXfrm>
    </dsp:sp>
    <dsp:sp modelId="{DFA2DB6E-8460-4CB9-8472-E36970FD920C}">
      <dsp:nvSpPr>
        <dsp:cNvPr id="0" name=""/>
        <dsp:cNvSpPr/>
      </dsp:nvSpPr>
      <dsp:spPr>
        <a:xfrm>
          <a:off x="4368701" y="2699448"/>
          <a:ext cx="2529335" cy="1831223"/>
        </a:xfrm>
        <a:prstGeom prst="roundRect">
          <a:avLst/>
        </a:prstGeom>
        <a:blipFill dpi="0" rotWithShape="1">
          <a:blip xmlns:r="http://schemas.openxmlformats.org/officeDocument/2006/relationships" r:embed="rId5"/>
          <a:srcRect/>
          <a:stretch>
            <a:fillRect l="-3418" t="1" r="-1" b="-4431"/>
          </a:stretch>
        </a:blipFill>
        <a:ln w="127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75E3CF9-FE91-4CD8-B966-C233D27D2D12}">
      <dsp:nvSpPr>
        <dsp:cNvPr id="0" name=""/>
        <dsp:cNvSpPr/>
      </dsp:nvSpPr>
      <dsp:spPr>
        <a:xfrm>
          <a:off x="4497972" y="4370748"/>
          <a:ext cx="2182907" cy="80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endParaRPr lang="es-MX" sz="2000" kern="1200" dirty="0" smtClean="0">
            <a:solidFill>
              <a:srgbClr val="000000"/>
            </a:solidFill>
          </a:endParaRPr>
        </a:p>
        <a:p>
          <a:pPr lvl="0" algn="ctr" defTabSz="889000">
            <a:lnSpc>
              <a:spcPct val="90000"/>
            </a:lnSpc>
            <a:spcBef>
              <a:spcPct val="0"/>
            </a:spcBef>
            <a:spcAft>
              <a:spcPct val="35000"/>
            </a:spcAft>
          </a:pPr>
          <a:r>
            <a:rPr lang="es-MX" sz="2000" kern="1200" dirty="0" smtClean="0">
              <a:solidFill>
                <a:srgbClr val="000000"/>
              </a:solidFill>
            </a:rPr>
            <a:t>NEGOCIOS</a:t>
          </a:r>
          <a:endParaRPr lang="es-ES" sz="2000" kern="1200" dirty="0">
            <a:solidFill>
              <a:srgbClr val="000000"/>
            </a:solidFill>
            <a:latin typeface="Corbel (Cuerpo)"/>
          </a:endParaRPr>
        </a:p>
      </dsp:txBody>
      <dsp:txXfrm>
        <a:off x="4497972" y="4370748"/>
        <a:ext cx="2182907" cy="809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3A859-B4E2-4037-9BD6-3AF88324A383}">
      <dsp:nvSpPr>
        <dsp:cNvPr id="0" name=""/>
        <dsp:cNvSpPr/>
      </dsp:nvSpPr>
      <dsp:spPr>
        <a:xfrm>
          <a:off x="936135" y="0"/>
          <a:ext cx="7344816" cy="5475574"/>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7A4F02C-F1DE-4C6F-96E5-F71CAC049B8A}">
      <dsp:nvSpPr>
        <dsp:cNvPr id="0" name=""/>
        <dsp:cNvSpPr/>
      </dsp:nvSpPr>
      <dsp:spPr>
        <a:xfrm>
          <a:off x="7092854" y="1659142"/>
          <a:ext cx="1390986" cy="2453670"/>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i="0" kern="1200" dirty="0" smtClean="0"/>
            <a:t>Afganistán fue, desde el siglo XIX, un Estado dibujado en el plano como si fuera una realidad pero sin límites naturales claros</a:t>
          </a:r>
          <a:endParaRPr lang="es-ES" sz="1400" kern="1200" dirty="0" smtClean="0"/>
        </a:p>
      </dsp:txBody>
      <dsp:txXfrm>
        <a:off x="7160756" y="1727044"/>
        <a:ext cx="1255182" cy="2317866"/>
      </dsp:txXfrm>
    </dsp:sp>
    <dsp:sp modelId="{26BB8EDA-A1EA-4BEE-A728-88407EEACB8C}">
      <dsp:nvSpPr>
        <dsp:cNvPr id="0" name=""/>
        <dsp:cNvSpPr/>
      </dsp:nvSpPr>
      <dsp:spPr>
        <a:xfrm>
          <a:off x="3161344" y="1587138"/>
          <a:ext cx="1696926" cy="2504637"/>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i="0" kern="1200" dirty="0" smtClean="0"/>
            <a:t>Pakistán se manifestó enérgicamente contra la intervención soviética en Afganistán, a fines de 1979.</a:t>
          </a:r>
          <a:endParaRPr lang="es-ES" sz="1400" kern="1200" dirty="0" smtClean="0"/>
        </a:p>
      </dsp:txBody>
      <dsp:txXfrm>
        <a:off x="3244181" y="1669975"/>
        <a:ext cx="1531252" cy="2338963"/>
      </dsp:txXfrm>
    </dsp:sp>
    <dsp:sp modelId="{6987EB36-FF21-4AE3-9EA7-7AE88B9C4B36}">
      <dsp:nvSpPr>
        <dsp:cNvPr id="0" name=""/>
        <dsp:cNvSpPr/>
      </dsp:nvSpPr>
      <dsp:spPr>
        <a:xfrm>
          <a:off x="0" y="1587138"/>
          <a:ext cx="1270436" cy="2535782"/>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Irán fue conocido en Occidente como Persia hasta 1935</a:t>
          </a:r>
          <a:endParaRPr lang="es-ES" sz="1400" kern="1200" dirty="0"/>
        </a:p>
      </dsp:txBody>
      <dsp:txXfrm>
        <a:off x="62018" y="1649156"/>
        <a:ext cx="1146400" cy="2411746"/>
      </dsp:txXfrm>
    </dsp:sp>
    <dsp:sp modelId="{5B5FF7AA-2AF3-4DE4-B0B9-39857F11B8D5}">
      <dsp:nvSpPr>
        <dsp:cNvPr id="0" name=""/>
        <dsp:cNvSpPr/>
      </dsp:nvSpPr>
      <dsp:spPr>
        <a:xfrm>
          <a:off x="1515455" y="1587138"/>
          <a:ext cx="1359394" cy="2504768"/>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i="0" kern="1200" dirty="0" smtClean="0"/>
            <a:t>Pakistán ingresó a la Organización del Tratado del Sudeste Asiático (OTSEA) en 1954 </a:t>
          </a:r>
          <a:r>
            <a:rPr lang="es-CO" sz="1800" kern="1200" dirty="0" smtClean="0"/>
            <a:t>.</a:t>
          </a:r>
          <a:endParaRPr lang="es-ES" sz="1800" kern="1200" dirty="0"/>
        </a:p>
      </dsp:txBody>
      <dsp:txXfrm>
        <a:off x="1581815" y="1653498"/>
        <a:ext cx="1226674" cy="2372048"/>
      </dsp:txXfrm>
    </dsp:sp>
    <dsp:sp modelId="{85D49281-E677-47F0-9E43-25AC12863989}">
      <dsp:nvSpPr>
        <dsp:cNvPr id="0" name=""/>
        <dsp:cNvSpPr/>
      </dsp:nvSpPr>
      <dsp:spPr>
        <a:xfrm>
          <a:off x="5129225" y="1587149"/>
          <a:ext cx="1723449" cy="2478244"/>
        </a:xfrm>
        <a:prstGeom prst="round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0" i="0" kern="1200" dirty="0" smtClean="0"/>
            <a:t>El golpe militar que en 1978 llevó al poder a un grupo de jóvenes oficiales izquierdistas y a establecer un régimen comunista</a:t>
          </a:r>
          <a:r>
            <a:rPr lang="es-CO" sz="1600" b="0" i="0" kern="1200" dirty="0" smtClean="0"/>
            <a:t> </a:t>
          </a:r>
          <a:endParaRPr lang="es-CO" sz="1600" kern="1200" dirty="0"/>
        </a:p>
      </dsp:txBody>
      <dsp:txXfrm>
        <a:off x="5213357" y="1671281"/>
        <a:ext cx="1555185" cy="2309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D51B-0E3C-4E8B-ACD5-5AB06B4C4D5E}">
      <dsp:nvSpPr>
        <dsp:cNvPr id="0" name=""/>
        <dsp:cNvSpPr/>
      </dsp:nvSpPr>
      <dsp:spPr>
        <a:xfrm>
          <a:off x="47637" y="0"/>
          <a:ext cx="2544838"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Formas de gobierno</a:t>
          </a:r>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*Teocracia</a:t>
          </a:r>
        </a:p>
        <a:p>
          <a:pPr lvl="0" algn="ctr" defTabSz="622300">
            <a:lnSpc>
              <a:spcPct val="90000"/>
            </a:lnSpc>
            <a:spcBef>
              <a:spcPct val="0"/>
            </a:spcBef>
            <a:spcAft>
              <a:spcPct val="35000"/>
            </a:spcAft>
          </a:pPr>
          <a:r>
            <a:rPr lang="es-ES" sz="1400" kern="1200" dirty="0" smtClean="0"/>
            <a:t>*</a:t>
          </a:r>
          <a:r>
            <a:rPr lang="es-CO" sz="1400" b="0" i="0" kern="1200" dirty="0" smtClean="0"/>
            <a:t>monarquías</a:t>
          </a:r>
          <a:endParaRPr lang="es-ES" sz="1400" kern="1200" dirty="0" smtClean="0"/>
        </a:p>
        <a:p>
          <a:pPr lvl="0" algn="ctr" defTabSz="622300">
            <a:lnSpc>
              <a:spcPct val="90000"/>
            </a:lnSpc>
            <a:spcBef>
              <a:spcPct val="0"/>
            </a:spcBef>
            <a:spcAft>
              <a:spcPct val="35000"/>
            </a:spcAft>
          </a:pPr>
          <a:r>
            <a:rPr lang="es-ES" sz="1400" kern="1200" dirty="0" smtClean="0"/>
            <a:t>*</a:t>
          </a:r>
          <a:r>
            <a:rPr lang="es-CO" sz="1400" b="0" i="0" kern="1200" dirty="0" smtClean="0"/>
            <a:t>democracias</a:t>
          </a:r>
          <a:r>
            <a:rPr lang="es-ES" sz="1400" kern="1200" dirty="0" smtClean="0"/>
            <a:t>.</a:t>
          </a:r>
        </a:p>
        <a:p>
          <a:pPr lvl="0" algn="ctr" defTabSz="622300">
            <a:lnSpc>
              <a:spcPct val="90000"/>
            </a:lnSpc>
            <a:spcBef>
              <a:spcPct val="0"/>
            </a:spcBef>
            <a:spcAft>
              <a:spcPct val="35000"/>
            </a:spcAft>
          </a:pPr>
          <a:endParaRPr lang="es-ES" sz="1400" kern="1200" dirty="0"/>
        </a:p>
      </dsp:txBody>
      <dsp:txXfrm>
        <a:off x="47637" y="2013775"/>
        <a:ext cx="2544838" cy="2013775"/>
      </dsp:txXfrm>
    </dsp:sp>
    <dsp:sp modelId="{ECD9C67E-67A7-4372-87C7-E54BCFC42F06}">
      <dsp:nvSpPr>
        <dsp:cNvPr id="0" name=""/>
        <dsp:cNvSpPr/>
      </dsp:nvSpPr>
      <dsp:spPr>
        <a:xfrm>
          <a:off x="435449" y="302066"/>
          <a:ext cx="1676468" cy="1676468"/>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99C2CF-9B1C-4D87-828C-E326473EEB6D}">
      <dsp:nvSpPr>
        <dsp:cNvPr id="0" name=""/>
        <dsp:cNvSpPr/>
      </dsp:nvSpPr>
      <dsp:spPr>
        <a:xfrm>
          <a:off x="2639913" y="0"/>
          <a:ext cx="2394624"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0" i="0" u="none" kern="1200" dirty="0" smtClean="0"/>
            <a:t>Sistemas Políticos</a:t>
          </a:r>
        </a:p>
        <a:p>
          <a:pPr lvl="0" algn="ctr" defTabSz="622300">
            <a:lnSpc>
              <a:spcPct val="90000"/>
            </a:lnSpc>
            <a:spcBef>
              <a:spcPct val="0"/>
            </a:spcBef>
            <a:spcAft>
              <a:spcPct val="35000"/>
            </a:spcAft>
          </a:pPr>
          <a:endParaRPr lang="es-CO" sz="1400" b="0" i="0" kern="1200" dirty="0" smtClean="0"/>
        </a:p>
        <a:p>
          <a:pPr lvl="0" algn="ctr" defTabSz="622300">
            <a:lnSpc>
              <a:spcPct val="90000"/>
            </a:lnSpc>
            <a:spcBef>
              <a:spcPct val="0"/>
            </a:spcBef>
            <a:spcAft>
              <a:spcPct val="35000"/>
            </a:spcAft>
          </a:pPr>
          <a:r>
            <a:rPr lang="es-CO" sz="1400" b="0" i="0" kern="1200" dirty="0" smtClean="0"/>
            <a:t>En el conflictivo Medio Oriente, la violencia y las alianzas cambiantes parecen ser la norma y no la excepción.</a:t>
          </a:r>
          <a:endParaRPr lang="es-CO" sz="1400" b="1" i="0" u="none" kern="1200" dirty="0" smtClean="0"/>
        </a:p>
      </dsp:txBody>
      <dsp:txXfrm>
        <a:off x="2639913" y="2013775"/>
        <a:ext cx="2394624" cy="2013775"/>
      </dsp:txXfrm>
    </dsp:sp>
    <dsp:sp modelId="{C176EE18-8703-4A38-9B3E-CD4EDCE9EB53}">
      <dsp:nvSpPr>
        <dsp:cNvPr id="0" name=""/>
        <dsp:cNvSpPr/>
      </dsp:nvSpPr>
      <dsp:spPr>
        <a:xfrm>
          <a:off x="2971744" y="302066"/>
          <a:ext cx="1676468" cy="1676468"/>
        </a:xfrm>
        <a:prstGeom prst="ellipse">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7F3FC1-3635-45B5-9B15-821E6BAFC460}">
      <dsp:nvSpPr>
        <dsp:cNvPr id="0" name=""/>
        <dsp:cNvSpPr/>
      </dsp:nvSpPr>
      <dsp:spPr>
        <a:xfrm>
          <a:off x="5073855" y="0"/>
          <a:ext cx="2218806" cy="5034439"/>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CO" sz="1400" b="0" i="0" kern="1200" dirty="0" smtClean="0"/>
        </a:p>
        <a:p>
          <a:pPr lvl="0" algn="ctr" defTabSz="622300">
            <a:lnSpc>
              <a:spcPct val="90000"/>
            </a:lnSpc>
            <a:spcBef>
              <a:spcPct val="0"/>
            </a:spcBef>
            <a:spcAft>
              <a:spcPct val="35000"/>
            </a:spcAft>
          </a:pPr>
          <a:r>
            <a:rPr lang="es-CO" sz="1400" b="0" i="0" kern="1200" dirty="0" smtClean="0"/>
            <a:t>La situación política en el Medio Oriente</a:t>
          </a:r>
        </a:p>
        <a:p>
          <a:pPr lvl="0" algn="ctr" defTabSz="622300">
            <a:lnSpc>
              <a:spcPct val="90000"/>
            </a:lnSpc>
            <a:spcBef>
              <a:spcPct val="0"/>
            </a:spcBef>
            <a:spcAft>
              <a:spcPct val="35000"/>
            </a:spcAft>
          </a:pPr>
          <a:endParaRPr lang="es-CO" sz="1400" b="0" i="0" kern="1200" dirty="0" smtClean="0"/>
        </a:p>
        <a:p>
          <a:pPr lvl="0" algn="ctr" defTabSz="622300">
            <a:lnSpc>
              <a:spcPct val="90000"/>
            </a:lnSpc>
            <a:spcBef>
              <a:spcPct val="0"/>
            </a:spcBef>
            <a:spcAft>
              <a:spcPct val="35000"/>
            </a:spcAft>
          </a:pPr>
          <a:r>
            <a:rPr lang="es-CO" sz="1400" b="0" i="0" kern="1200" dirty="0" smtClean="0"/>
            <a:t>El problema, con los países en los cuales los levantamientos populares fueron un éxito, es la falta de preparación política de los victoriosos</a:t>
          </a:r>
          <a:endParaRPr lang="es-ES" sz="1400" b="0" kern="1200" dirty="0"/>
        </a:p>
      </dsp:txBody>
      <dsp:txXfrm>
        <a:off x="5073855" y="2013775"/>
        <a:ext cx="2218806" cy="2013775"/>
      </dsp:txXfrm>
    </dsp:sp>
    <dsp:sp modelId="{24739CF2-3873-4F14-9BEC-82A14BFFD7D2}">
      <dsp:nvSpPr>
        <dsp:cNvPr id="0" name=""/>
        <dsp:cNvSpPr/>
      </dsp:nvSpPr>
      <dsp:spPr>
        <a:xfrm>
          <a:off x="5345024" y="302066"/>
          <a:ext cx="1676468" cy="1676468"/>
        </a:xfrm>
        <a:prstGeom prst="ellipse">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2E59B5-BADA-4E7B-A995-AFCCE2AC02B8}">
      <dsp:nvSpPr>
        <dsp:cNvPr id="0" name=""/>
        <dsp:cNvSpPr/>
      </dsp:nvSpPr>
      <dsp:spPr>
        <a:xfrm>
          <a:off x="291757" y="4279273"/>
          <a:ext cx="6710411" cy="755165"/>
        </a:xfrm>
        <a:prstGeom prst="leftRight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hemePictureAccent#1">
  <dgm:title val="Énfasis de imagen de tema"/>
  <dgm:desc val="Se usa para mostrar un grupo de imágenes con la primera imagen en el centro y con el mayor tamaño. Puede contener hasta seis imágenes de Nivel 1. Las imágenes no usadas no aparecen, pero siguen disponibles si se cambia de diseño.  Funciona mejor con poco texto."/>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hemePictureAccent#2">
  <dgm:title val="Énfasis de imagen de tema"/>
  <dgm:desc val="Se usa para mostrar un grupo de imágenes con la primera imagen en el centro y con el mayor tamaño. Puede contener hasta seis imágenes de Nivel 1. Las imágenes no usadas no aparecen, pero siguen disponibles si se cambia de diseño.  Funciona mejor con poco texto."/>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spTree>
    <p:extLst>
      <p:ext uri="{BB962C8B-B14F-4D97-AF65-F5344CB8AC3E}">
        <p14:creationId xmlns:p14="http://schemas.microsoft.com/office/powerpoint/2010/main" val="2815157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C00000"/>
                </a:solidFill>
              </a:rPr>
              <a:pPr/>
              <a:t>10/21/2013</a:t>
            </a:fld>
            <a:endParaRPr>
              <a:solidFill>
                <a:srgbClr val="C00000"/>
              </a:solidFill>
            </a:endParaRPr>
          </a:p>
        </p:txBody>
      </p:sp>
      <p:sp>
        <p:nvSpPr>
          <p:cNvPr id="6" name="Footer Placeholder 5"/>
          <p:cNvSpPr>
            <a:spLocks noGrp="1"/>
          </p:cNvSpPr>
          <p:nvPr>
            <p:ph type="ftr" sz="quarter" idx="11"/>
          </p:nvPr>
        </p:nvSpPr>
        <p:spPr/>
        <p:txBody>
          <a:bodyPr/>
          <a:lstStyle/>
          <a:p>
            <a:endParaRPr>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C00000"/>
                </a:solidFill>
              </a:rPr>
              <a:pPr/>
              <a:t>‹Nº›</a:t>
            </a:fld>
            <a:endParaRPr>
              <a:solidFill>
                <a:srgbClr val="C00000"/>
              </a:solidFill>
            </a:endParaRPr>
          </a:p>
        </p:txBody>
      </p:sp>
    </p:spTree>
    <p:extLst>
      <p:ext uri="{BB962C8B-B14F-4D97-AF65-F5344CB8AC3E}">
        <p14:creationId xmlns:p14="http://schemas.microsoft.com/office/powerpoint/2010/main" val="99319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6" name="Footer Placeholder 5"/>
          <p:cNvSpPr>
            <a:spLocks noGrp="1"/>
          </p:cNvSpPr>
          <p:nvPr>
            <p:ph type="ftr" sz="quarter" idx="11"/>
          </p:nvPr>
        </p:nvSpPr>
        <p:spPr/>
        <p:txBody>
          <a:bodyPr/>
          <a:lstStyle/>
          <a:p>
            <a:endParaRPr>
              <a:solidFill>
                <a:srgbClr val="FFFFFF"/>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136527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5" name="Footer Placeholder 4"/>
          <p:cNvSpPr>
            <a:spLocks noGrp="1"/>
          </p:cNvSpPr>
          <p:nvPr>
            <p:ph type="ftr" sz="quarter" idx="11"/>
          </p:nvPr>
        </p:nvSpPr>
        <p:spPr/>
        <p:txBody>
          <a:bodyPr/>
          <a:lstStyle/>
          <a:p>
            <a:endParaRPr>
              <a:solidFill>
                <a:srgbClr val="FFFFF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3618061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5" name="Footer Placeholder 4"/>
          <p:cNvSpPr>
            <a:spLocks noGrp="1"/>
          </p:cNvSpPr>
          <p:nvPr>
            <p:ph type="ftr" sz="quarter" idx="11"/>
          </p:nvPr>
        </p:nvSpPr>
        <p:spPr/>
        <p:txBody>
          <a:bodyPr/>
          <a:lstStyle/>
          <a:p>
            <a:endParaRPr>
              <a:solidFill>
                <a:srgbClr val="FFFFF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1446344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6pPr>
              <a:defRPr/>
            </a:lvl6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5" name="Footer Placeholder 4"/>
          <p:cNvSpPr>
            <a:spLocks noGrp="1"/>
          </p:cNvSpPr>
          <p:nvPr>
            <p:ph type="ftr" sz="quarter" idx="11"/>
          </p:nvPr>
        </p:nvSpPr>
        <p:spPr/>
        <p:txBody>
          <a:bodyPr/>
          <a:lstStyle/>
          <a:p>
            <a:endParaRPr>
              <a:solidFill>
                <a:srgbClr val="FFFFF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1716801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5" name="Footer Placeholder 4"/>
          <p:cNvSpPr>
            <a:spLocks noGrp="1"/>
          </p:cNvSpPr>
          <p:nvPr>
            <p:ph type="ftr" sz="quarter" idx="11"/>
          </p:nvPr>
        </p:nvSpPr>
        <p:spPr/>
        <p:txBody>
          <a:bodyPr/>
          <a:lstStyle/>
          <a:p>
            <a:endParaRPr>
              <a:solidFill>
                <a:srgbClr val="FFFFF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2420131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alternativ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FFFFFF"/>
                </a:solidFill>
              </a:rPr>
              <a:pPr/>
              <a:t>10/21/2013</a:t>
            </a:fld>
            <a:endParaRPr>
              <a:solidFill>
                <a:srgbClr val="FFFFFF"/>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361845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9DD7D43D-6574-4C7B-808D-C6C12215A4D4}" type="datetimeFigureOut">
              <a:rPr lang="en-US">
                <a:solidFill>
                  <a:srgbClr val="FFFFFF"/>
                </a:solidFill>
              </a:rPr>
              <a:pPr/>
              <a:t>10/21/2013</a:t>
            </a:fld>
            <a:endParaRPr>
              <a:solidFill>
                <a:srgbClr val="FFFFFF"/>
              </a:solidFill>
            </a:endParaRPr>
          </a:p>
        </p:txBody>
      </p:sp>
      <p:sp>
        <p:nvSpPr>
          <p:cNvPr id="6" name="Footer Placeholder 5"/>
          <p:cNvSpPr>
            <a:spLocks noGrp="1"/>
          </p:cNvSpPr>
          <p:nvPr>
            <p:ph type="ftr" sz="quarter" idx="11"/>
          </p:nvPr>
        </p:nvSpPr>
        <p:spPr/>
        <p:txBody>
          <a:bodyPr/>
          <a:lstStyle/>
          <a:p>
            <a:endParaRPr>
              <a:solidFill>
                <a:srgbClr val="FFFFFF"/>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3740152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8" name="Footer Placeholder 7"/>
          <p:cNvSpPr>
            <a:spLocks noGrp="1"/>
          </p:cNvSpPr>
          <p:nvPr>
            <p:ph type="ftr" sz="quarter" idx="11"/>
          </p:nvPr>
        </p:nvSpPr>
        <p:spPr/>
        <p:txBody>
          <a:bodyPr/>
          <a:lstStyle/>
          <a:p>
            <a:endParaRPr>
              <a:solidFill>
                <a:srgbClr val="FFFFFF"/>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1476301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4" name="Footer Placeholder 3"/>
          <p:cNvSpPr>
            <a:spLocks noGrp="1"/>
          </p:cNvSpPr>
          <p:nvPr>
            <p:ph type="ftr" sz="quarter" idx="11"/>
          </p:nvPr>
        </p:nvSpPr>
        <p:spPr/>
        <p:txBody>
          <a:bodyPr/>
          <a:lstStyle/>
          <a:p>
            <a:endParaRPr>
              <a:solidFill>
                <a:srgbClr val="FFFFFF"/>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15556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C00000"/>
                </a:solidFill>
              </a:rPr>
              <a:pPr/>
              <a:t>10/21/2013</a:t>
            </a:fld>
            <a:endParaRPr>
              <a:solidFill>
                <a:srgbClr val="C0000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solidFill>
                <a:srgbClr val="C0000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C00000"/>
                </a:solidFill>
              </a:rPr>
              <a:pPr/>
              <a:t>‹Nº›</a:t>
            </a:fld>
            <a:endParaRPr>
              <a:solidFill>
                <a:srgbClr val="C00000"/>
              </a:solidFill>
            </a:endParaRPr>
          </a:p>
        </p:txBody>
      </p:sp>
    </p:spTree>
    <p:extLst>
      <p:ext uri="{BB962C8B-B14F-4D97-AF65-F5344CB8AC3E}">
        <p14:creationId xmlns:p14="http://schemas.microsoft.com/office/powerpoint/2010/main" val="991439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s-ES" smtClean="0"/>
              <a:t>Haga clic para modificar el estilo de título del patrón</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solidFill>
                  <a:srgbClr val="FFFFFF"/>
                </a:solidFill>
              </a:rPr>
              <a:pPr/>
              <a:t>10/21/2013</a:t>
            </a:fld>
            <a:endParaRPr>
              <a:solidFill>
                <a:srgbClr val="FFFFFF"/>
              </a:solidFill>
            </a:endParaRPr>
          </a:p>
        </p:txBody>
      </p:sp>
      <p:sp>
        <p:nvSpPr>
          <p:cNvPr id="6" name="Footer Placeholder 5"/>
          <p:cNvSpPr>
            <a:spLocks noGrp="1"/>
          </p:cNvSpPr>
          <p:nvPr>
            <p:ph type="ftr" sz="quarter" idx="11"/>
          </p:nvPr>
        </p:nvSpPr>
        <p:spPr/>
        <p:txBody>
          <a:bodyPr/>
          <a:lstStyle/>
          <a:p>
            <a:endParaRPr>
              <a:solidFill>
                <a:srgbClr val="FFFFFF"/>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286838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a:solidFill>
                <a:prstClr val="white"/>
              </a:solidFill>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solidFill>
                  <a:srgbClr val="FFFFFF"/>
                </a:solidFill>
              </a:rPr>
              <a:pPr/>
              <a:t>10/21/2013</a:t>
            </a:fld>
            <a:endParaRPr>
              <a:solidFill>
                <a:srgbClr val="FFFFFF"/>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solidFill>
                <a:srgbClr val="FFFFFF"/>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solidFill>
                  <a:srgbClr val="FFFFFF"/>
                </a:solidFill>
              </a:rPr>
              <a:pPr/>
              <a:t>‹Nº›</a:t>
            </a:fld>
            <a:endParaRPr>
              <a:solidFill>
                <a:srgbClr val="FFFFFF"/>
              </a:solidFill>
            </a:endParaRPr>
          </a:p>
        </p:txBody>
      </p:sp>
    </p:spTree>
    <p:extLst>
      <p:ext uri="{BB962C8B-B14F-4D97-AF65-F5344CB8AC3E}">
        <p14:creationId xmlns:p14="http://schemas.microsoft.com/office/powerpoint/2010/main" val="113171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360">
          <p15:clr>
            <a:srgbClr val="F26B43"/>
          </p15:clr>
        </p15:guide>
        <p15:guide id="4294967295" pos="40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png"/><Relationship Id="rId7" Type="http://schemas.openxmlformats.org/officeDocument/2006/relationships/diagramLayout" Target="../diagrams/layout8.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Data" Target="../diagrams/data8.xml"/><Relationship Id="rId5" Type="http://schemas.openxmlformats.org/officeDocument/2006/relationships/image" Target="../media/image8.png"/><Relationship Id="rId10" Type="http://schemas.microsoft.com/office/2007/relationships/diagramDrawing" Target="../diagrams/drawing8.xml"/><Relationship Id="rId4" Type="http://schemas.microsoft.com/office/2007/relationships/hdphoto" Target="../media/hdphoto1.wdp"/><Relationship Id="rId9" Type="http://schemas.openxmlformats.org/officeDocument/2006/relationships/diagramColors" Target="../diagrams/colors8.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png"/><Relationship Id="rId7" Type="http://schemas.openxmlformats.org/officeDocument/2006/relationships/diagramLayout" Target="../diagrams/layout9.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Data" Target="../diagrams/data9.xml"/><Relationship Id="rId5" Type="http://schemas.openxmlformats.org/officeDocument/2006/relationships/image" Target="../media/image8.png"/><Relationship Id="rId10" Type="http://schemas.microsoft.com/office/2007/relationships/diagramDrawing" Target="../diagrams/drawing9.xml"/><Relationship Id="rId4" Type="http://schemas.microsoft.com/office/2007/relationships/hdphoto" Target="../media/hdphoto1.wdp"/><Relationship Id="rId9"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4.png"/><Relationship Id="rId7" Type="http://schemas.openxmlformats.org/officeDocument/2006/relationships/diagramLayout" Target="../diagrams/layout10.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Data" Target="../diagrams/data10.xml"/><Relationship Id="rId5" Type="http://schemas.openxmlformats.org/officeDocument/2006/relationships/image" Target="../media/image8.png"/><Relationship Id="rId10" Type="http://schemas.microsoft.com/office/2007/relationships/diagramDrawing" Target="../diagrams/drawing10.xml"/><Relationship Id="rId4" Type="http://schemas.microsoft.com/office/2007/relationships/hdphoto" Target="../media/hdphoto1.wdp"/><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4.png"/><Relationship Id="rId7" Type="http://schemas.openxmlformats.org/officeDocument/2006/relationships/diagramLayout" Target="../diagrams/layout11.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Data" Target="../diagrams/data11.xml"/><Relationship Id="rId5" Type="http://schemas.openxmlformats.org/officeDocument/2006/relationships/image" Target="../media/image8.png"/><Relationship Id="rId10" Type="http://schemas.microsoft.com/office/2007/relationships/diagramDrawing" Target="../diagrams/drawing11.xml"/><Relationship Id="rId4" Type="http://schemas.microsoft.com/office/2007/relationships/hdphoto" Target="../media/hdphoto1.wdp"/><Relationship Id="rId9"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image" Target="../media/image8.png"/><Relationship Id="rId3" Type="http://schemas.microsoft.com/office/2007/relationships/hdphoto" Target="../media/hdphoto1.wdp"/><Relationship Id="rId7" Type="http://schemas.openxmlformats.org/officeDocument/2006/relationships/diagramLayout" Target="../diagrams/layout12.xml"/><Relationship Id="rId12" Type="http://schemas.openxmlformats.org/officeDocument/2006/relationships/image" Target="../media/image46.jp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diagramData" Target="../diagrams/data12.xml"/><Relationship Id="rId11" Type="http://schemas.openxmlformats.org/officeDocument/2006/relationships/image" Target="../media/image45.png"/><Relationship Id="rId5" Type="http://schemas.openxmlformats.org/officeDocument/2006/relationships/hyperlink" Target="http://www.google.com.co/url?sa=i&amp;rct=j&amp;q=&amp;esrc=s&amp;frm=1&amp;source=images&amp;cd=&amp;cad=rja&amp;docid=aw282tKevDm4cM&amp;tbnid=c41szN6ZF6zXdM:&amp;ved=0CAUQjRw&amp;url=http://en.wikipedia.org/wiki/File:Flag_of_India.svg&amp;ei=7tpOUvrHFJPC4APfroGQBg&amp;psig=AFQjCNG-J9H5_KFvaqjV50bquClNZowJlA&amp;ust=1380985962486235" TargetMode="External"/><Relationship Id="rId10" Type="http://schemas.microsoft.com/office/2007/relationships/diagramDrawing" Target="../diagrams/drawing12.xml"/><Relationship Id="rId4" Type="http://schemas.openxmlformats.org/officeDocument/2006/relationships/image" Target="../media/image3.png"/><Relationship Id="rId9" Type="http://schemas.openxmlformats.org/officeDocument/2006/relationships/diagramColors" Target="../diagrams/colors1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4.png"/><Relationship Id="rId7" Type="http://schemas.openxmlformats.org/officeDocument/2006/relationships/diagramQuickStyle" Target="../diagrams/quickStyle14.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5.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png"/><Relationship Id="rId7" Type="http://schemas.openxmlformats.org/officeDocument/2006/relationships/diagramQuickStyle" Target="../diagrams/quickStyle16.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6.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7.xml"/><Relationship Id="rId13" Type="http://schemas.openxmlformats.org/officeDocument/2006/relationships/image" Target="../media/image57.gif"/><Relationship Id="rId3" Type="http://schemas.microsoft.com/office/2007/relationships/hdphoto" Target="../media/hdphoto1.wdp"/><Relationship Id="rId7" Type="http://schemas.openxmlformats.org/officeDocument/2006/relationships/diagramLayout" Target="../diagrams/layout17.xml"/><Relationship Id="rId12" Type="http://schemas.openxmlformats.org/officeDocument/2006/relationships/image" Target="../media/image56.png"/><Relationship Id="rId17" Type="http://schemas.openxmlformats.org/officeDocument/2006/relationships/image" Target="../media/image8.png"/><Relationship Id="rId2" Type="http://schemas.openxmlformats.org/officeDocument/2006/relationships/image" Target="../media/image4.png"/><Relationship Id="rId16" Type="http://schemas.openxmlformats.org/officeDocument/2006/relationships/image" Target="../media/image60.jpeg"/><Relationship Id="rId1" Type="http://schemas.openxmlformats.org/officeDocument/2006/relationships/slideLayout" Target="../slideLayouts/slideLayout10.xml"/><Relationship Id="rId6" Type="http://schemas.openxmlformats.org/officeDocument/2006/relationships/diagramData" Target="../diagrams/data17.xml"/><Relationship Id="rId11" Type="http://schemas.openxmlformats.org/officeDocument/2006/relationships/image" Target="../media/image55.jpeg"/><Relationship Id="rId5" Type="http://schemas.openxmlformats.org/officeDocument/2006/relationships/hyperlink" Target="http://www.google.com.co/url?sa=i&amp;rct=j&amp;q=&amp;esrc=s&amp;frm=1&amp;source=images&amp;cd=&amp;cad=rja&amp;docid=aw282tKevDm4cM&amp;tbnid=c41szN6ZF6zXdM:&amp;ved=0CAUQjRw&amp;url=http://en.wikipedia.org/wiki/File:Flag_of_India.svg&amp;ei=7tpOUvrHFJPC4APfroGQBg&amp;psig=AFQjCNG-J9H5_KFvaqjV50bquClNZowJlA&amp;ust=1380985962486235" TargetMode="External"/><Relationship Id="rId15" Type="http://schemas.openxmlformats.org/officeDocument/2006/relationships/image" Target="../media/image59.png"/><Relationship Id="rId10" Type="http://schemas.microsoft.com/office/2007/relationships/diagramDrawing" Target="../diagrams/drawing17.xml"/><Relationship Id="rId4" Type="http://schemas.openxmlformats.org/officeDocument/2006/relationships/image" Target="../media/image3.png"/><Relationship Id="rId9" Type="http://schemas.openxmlformats.org/officeDocument/2006/relationships/diagramColors" Target="../diagrams/colors17.xml"/><Relationship Id="rId1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4.png"/><Relationship Id="rId7" Type="http://schemas.openxmlformats.org/officeDocument/2006/relationships/diagramQuickStyle" Target="../diagrams/quickStyle18.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png"/><Relationship Id="rId7" Type="http://schemas.openxmlformats.org/officeDocument/2006/relationships/diagramQuickStyle" Target="../diagrams/quickStyle19.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9.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4.png"/><Relationship Id="rId7" Type="http://schemas.openxmlformats.org/officeDocument/2006/relationships/diagramQuickStyle" Target="../diagrams/quickStyle20.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20.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4.png"/><Relationship Id="rId7" Type="http://schemas.openxmlformats.org/officeDocument/2006/relationships/diagramQuickStyle" Target="../diagrams/quickStyle21.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21.xml"/><Relationship Id="rId5" Type="http://schemas.openxmlformats.org/officeDocument/2006/relationships/diagramData" Target="../diagrams/data21.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2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png"/><Relationship Id="rId7" Type="http://schemas.openxmlformats.org/officeDocument/2006/relationships/diagramLayout" Target="../diagrams/layout7.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Data" Target="../diagrams/data7.xml"/><Relationship Id="rId5" Type="http://schemas.openxmlformats.org/officeDocument/2006/relationships/image" Target="../media/image8.png"/><Relationship Id="rId10" Type="http://schemas.microsoft.com/office/2007/relationships/diagramDrawing" Target="../diagrams/drawing7.xml"/><Relationship Id="rId4" Type="http://schemas.microsoft.com/office/2007/relationships/hdphoto" Target="../media/hdphoto1.wdp"/><Relationship Id="rId9"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microsoft.com/office/2007/relationships/hdphoto" Target="../media/hdphoto1.wdp"/><Relationship Id="rId7"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30.gif"/><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graphicFrame>
        <p:nvGraphicFramePr>
          <p:cNvPr id="8" name="7 Diagrama"/>
          <p:cNvGraphicFramePr/>
          <p:nvPr>
            <p:extLst/>
          </p:nvPr>
        </p:nvGraphicFramePr>
        <p:xfrm>
          <a:off x="4104154" y="1090589"/>
          <a:ext cx="7293926" cy="5034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smtClean="0">
                <a:cs typeface="Calibri" panose="020F0502020204030204" pitchFamily="34" charset="0"/>
              </a:rPr>
              <a:t>CRECIENTE FERTIL</a:t>
            </a:r>
            <a:endParaRPr lang="es-ES" dirty="0" smtClean="0">
              <a:cs typeface="Calibri" panose="020F0502020204030204" pitchFamily="34" charset="0"/>
            </a:endParaRPr>
          </a:p>
          <a:p>
            <a:pPr algn="ctr">
              <a:lnSpc>
                <a:spcPct val="150000"/>
              </a:lnSpc>
            </a:pPr>
            <a:r>
              <a:rPr lang="es-ES" dirty="0">
                <a:cs typeface="Arial" pitchFamily="34" charset="0"/>
              </a:rPr>
              <a:t>Marco Vásquez</a:t>
            </a:r>
          </a:p>
        </p:txBody>
      </p:sp>
      <p:sp>
        <p:nvSpPr>
          <p:cNvPr id="15"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POLITICA</a:t>
            </a:r>
            <a:endParaRPr lang="es-CO" sz="3600" b="1" dirty="0">
              <a:solidFill>
                <a:srgbClr val="000000"/>
              </a:solidFill>
            </a:endParaRPr>
          </a:p>
        </p:txBody>
      </p:sp>
      <p:sp>
        <p:nvSpPr>
          <p:cNvPr id="17" name="16 CuadroTexto"/>
          <p:cNvSpPr txBox="1"/>
          <p:nvPr/>
        </p:nvSpPr>
        <p:spPr>
          <a:xfrm>
            <a:off x="152688" y="6284833"/>
            <a:ext cx="2885623" cy="375552"/>
          </a:xfrm>
          <a:prstGeom prst="rect">
            <a:avLst/>
          </a:prstGeom>
          <a:noFill/>
        </p:spPr>
        <p:txBody>
          <a:bodyPr wrap="square" rtlCol="0">
            <a:spAutoFit/>
          </a:bodyPr>
          <a:lstStyle/>
          <a:p>
            <a:pPr algn="ctr">
              <a:lnSpc>
                <a:spcPct val="150000"/>
              </a:lnSpc>
            </a:pPr>
            <a:r>
              <a:rPr lang="es-ES" sz="1400" dirty="0" smtClean="0">
                <a:latin typeface="Arial" pitchFamily="34" charset="0"/>
                <a:cs typeface="Arial" pitchFamily="34" charset="0"/>
              </a:rPr>
              <a:t>CIA FACTBOOK</a:t>
            </a:r>
            <a:endParaRPr lang="es-ES" sz="1400" dirty="0">
              <a:latin typeface="Arial" pitchFamily="34" charset="0"/>
              <a:cs typeface="Arial" pitchFamily="34" charset="0"/>
            </a:endParaRPr>
          </a:p>
        </p:txBody>
      </p:sp>
    </p:spTree>
    <p:extLst>
      <p:ext uri="{BB962C8B-B14F-4D97-AF65-F5344CB8AC3E}">
        <p14:creationId xmlns:p14="http://schemas.microsoft.com/office/powerpoint/2010/main" val="229944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pic>
        <p:nvPicPr>
          <p:cNvPr id="14"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HISTORIA</a:t>
            </a:r>
            <a:endParaRPr lang="es-CO" sz="3600" b="1" dirty="0">
              <a:solidFill>
                <a:srgbClr val="000000"/>
              </a:solidFill>
            </a:endParaRPr>
          </a:p>
        </p:txBody>
      </p:sp>
      <p:sp>
        <p:nvSpPr>
          <p:cNvPr id="15" name="14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ORIENTE MEDIO</a:t>
            </a:r>
          </a:p>
          <a:p>
            <a:pPr algn="ctr">
              <a:lnSpc>
                <a:spcPct val="150000"/>
              </a:lnSpc>
            </a:pPr>
            <a:r>
              <a:rPr lang="es-ES" dirty="0" err="1">
                <a:latin typeface="Arial" pitchFamily="34" charset="0"/>
                <a:cs typeface="Arial" pitchFamily="34" charset="0"/>
              </a:rPr>
              <a:t>Jeraldin</a:t>
            </a:r>
            <a:r>
              <a:rPr lang="es-ES" dirty="0">
                <a:latin typeface="Arial" pitchFamily="34" charset="0"/>
                <a:cs typeface="Arial" pitchFamily="34" charset="0"/>
              </a:rPr>
              <a:t> Ortiz</a:t>
            </a:r>
          </a:p>
        </p:txBody>
      </p:sp>
      <p:sp>
        <p:nvSpPr>
          <p:cNvPr id="3" name="2 Rectángulo"/>
          <p:cNvSpPr/>
          <p:nvPr/>
        </p:nvSpPr>
        <p:spPr>
          <a:xfrm>
            <a:off x="1" y="6165304"/>
            <a:ext cx="3218690" cy="705258"/>
          </a:xfrm>
          <a:prstGeom prst="rect">
            <a:avLst/>
          </a:prstGeom>
        </p:spPr>
        <p:txBody>
          <a:bodyPr wrap="square">
            <a:spAutoFit/>
          </a:bodyPr>
          <a:lstStyle/>
          <a:p>
            <a:pPr algn="ctr">
              <a:lnSpc>
                <a:spcPct val="150000"/>
              </a:lnSpc>
            </a:pPr>
            <a:r>
              <a:rPr lang="es-ES" sz="1400" dirty="0">
                <a:latin typeface="Arial" pitchFamily="34" charset="0"/>
                <a:cs typeface="Arial" pitchFamily="34" charset="0"/>
              </a:rPr>
              <a:t>www.hechoshistoricos.eswww.</a:t>
            </a:r>
            <a:r>
              <a:rPr lang="es-CO" sz="1400" dirty="0"/>
              <a:t> catarina.udlap.mx</a:t>
            </a:r>
            <a:endParaRPr lang="es-ES" sz="1400" dirty="0"/>
          </a:p>
        </p:txBody>
      </p:sp>
      <p:graphicFrame>
        <p:nvGraphicFramePr>
          <p:cNvPr id="19" name="18 Diagrama"/>
          <p:cNvGraphicFramePr/>
          <p:nvPr>
            <p:extLst/>
          </p:nvPr>
        </p:nvGraphicFramePr>
        <p:xfrm>
          <a:off x="3431704" y="977762"/>
          <a:ext cx="8640960" cy="54755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46582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pic>
        <p:nvPicPr>
          <p:cNvPr id="19"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POLITICA</a:t>
            </a:r>
            <a:endParaRPr lang="es-CO" sz="3600" b="1" dirty="0">
              <a:solidFill>
                <a:srgbClr val="000000"/>
              </a:solidFill>
            </a:endParaRPr>
          </a:p>
        </p:txBody>
      </p:sp>
      <p:sp>
        <p:nvSpPr>
          <p:cNvPr id="15" name="14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ORIENTE MEDIO</a:t>
            </a:r>
          </a:p>
          <a:p>
            <a:pPr algn="ctr">
              <a:lnSpc>
                <a:spcPct val="150000"/>
              </a:lnSpc>
            </a:pPr>
            <a:r>
              <a:rPr lang="es-ES" dirty="0" err="1">
                <a:latin typeface="Arial" pitchFamily="34" charset="0"/>
                <a:cs typeface="Arial" pitchFamily="34" charset="0"/>
              </a:rPr>
              <a:t>Jeraldin</a:t>
            </a:r>
            <a:r>
              <a:rPr lang="es-ES" dirty="0">
                <a:latin typeface="Arial" pitchFamily="34" charset="0"/>
                <a:cs typeface="Arial" pitchFamily="34" charset="0"/>
              </a:rPr>
              <a:t> Ortiz</a:t>
            </a:r>
          </a:p>
        </p:txBody>
      </p:sp>
      <p:graphicFrame>
        <p:nvGraphicFramePr>
          <p:cNvPr id="21" name="20 Diagrama"/>
          <p:cNvGraphicFramePr/>
          <p:nvPr>
            <p:extLst/>
          </p:nvPr>
        </p:nvGraphicFramePr>
        <p:xfrm>
          <a:off x="4104154" y="1090589"/>
          <a:ext cx="7293926" cy="50344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Rectángulo"/>
          <p:cNvSpPr/>
          <p:nvPr/>
        </p:nvSpPr>
        <p:spPr>
          <a:xfrm>
            <a:off x="6277" y="6334780"/>
            <a:ext cx="3218690" cy="523220"/>
          </a:xfrm>
          <a:prstGeom prst="rect">
            <a:avLst/>
          </a:prstGeom>
        </p:spPr>
        <p:txBody>
          <a:bodyPr wrap="square">
            <a:spAutoFit/>
          </a:bodyPr>
          <a:lstStyle/>
          <a:p>
            <a:pPr algn="ctr"/>
            <a:r>
              <a:rPr lang="es-CO" sz="1400" dirty="0"/>
              <a:t>http://www.ecured.cu/index.php/Medio_Oriente</a:t>
            </a:r>
            <a:endParaRPr lang="es-ES" sz="1400" dirty="0"/>
          </a:p>
        </p:txBody>
      </p:sp>
    </p:spTree>
    <p:extLst>
      <p:ext uri="{BB962C8B-B14F-4D97-AF65-F5344CB8AC3E}">
        <p14:creationId xmlns:p14="http://schemas.microsoft.com/office/powerpoint/2010/main" val="448359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pic>
        <p:nvPicPr>
          <p:cNvPr id="12"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ECONOMIA</a:t>
            </a:r>
            <a:endParaRPr lang="es-CO" sz="3600" b="1" dirty="0">
              <a:solidFill>
                <a:srgbClr val="000000"/>
              </a:solidFill>
            </a:endParaRPr>
          </a:p>
        </p:txBody>
      </p:sp>
      <p:sp>
        <p:nvSpPr>
          <p:cNvPr id="15" name="14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ORIENTE MEDIO</a:t>
            </a:r>
          </a:p>
          <a:p>
            <a:pPr algn="ctr">
              <a:lnSpc>
                <a:spcPct val="150000"/>
              </a:lnSpc>
            </a:pPr>
            <a:r>
              <a:rPr lang="es-ES" dirty="0" err="1">
                <a:latin typeface="Arial" pitchFamily="34" charset="0"/>
                <a:cs typeface="Arial" pitchFamily="34" charset="0"/>
              </a:rPr>
              <a:t>Jeraldin</a:t>
            </a:r>
            <a:r>
              <a:rPr lang="es-ES" dirty="0">
                <a:latin typeface="Arial" pitchFamily="34" charset="0"/>
                <a:cs typeface="Arial" pitchFamily="34" charset="0"/>
              </a:rPr>
              <a:t> Ortiz</a:t>
            </a:r>
          </a:p>
        </p:txBody>
      </p:sp>
      <p:sp>
        <p:nvSpPr>
          <p:cNvPr id="2" name="1 Rectángulo"/>
          <p:cNvSpPr/>
          <p:nvPr/>
        </p:nvSpPr>
        <p:spPr>
          <a:xfrm>
            <a:off x="-13845" y="5829577"/>
            <a:ext cx="3218690" cy="1028423"/>
          </a:xfrm>
          <a:prstGeom prst="rect">
            <a:avLst/>
          </a:prstGeom>
        </p:spPr>
        <p:txBody>
          <a:bodyPr wrap="square">
            <a:spAutoFit/>
          </a:bodyPr>
          <a:lstStyle/>
          <a:p>
            <a:pPr algn="ctr">
              <a:lnSpc>
                <a:spcPct val="150000"/>
              </a:lnSpc>
            </a:pPr>
            <a:r>
              <a:rPr lang="es-CO" sz="1400" dirty="0"/>
              <a:t>http://www.forbes.com.mx/sites/la-tecnologia-es-el-nuevo-petroleo-de-medio-oriente/</a:t>
            </a:r>
          </a:p>
        </p:txBody>
      </p:sp>
      <p:graphicFrame>
        <p:nvGraphicFramePr>
          <p:cNvPr id="17" name="16 Diagrama"/>
          <p:cNvGraphicFramePr/>
          <p:nvPr>
            <p:extLst/>
          </p:nvPr>
        </p:nvGraphicFramePr>
        <p:xfrm>
          <a:off x="3503712" y="1196752"/>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53135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8" name="AutoShape 4" descr="data:image/jpeg;base64,/9j/4AAQSkZJRgABAQAAAQABAAD/2wCEAAkGBxQTEhQUExQWFhQXGBgYFxgYGBodGBsaGhsYGxoZHB0aHCggGholHBgaIjEhJSkrLi4uGiAzODQsNygtLiwBCgoKDg0OGxAQGiwkICYsLCwsLCwsLCwsLCwsLCwsLCwsLCwsLCwsLCwsLCwsLCwsLCwsLCwsLCwsLCwsLCwsLP/AABEIALoBDgMBIgACEQEDEQH/xAAcAAABBQEBAQAAAAAAAAAAAAAEAgMFBgcBAAj/xABIEAABAwIEAwYCBwUEBwkAAAABAgMRACEEEjFBBVFhBhMicYGRMqEHFCNCscHwUmLR4fEVM3KSJENTgoOT0hYXJTRUY6Kywv/EABoBAAMBAQEBAAAAAAAAAAAAAAABAgMEBQb/xAAnEQACAgICAgICAgMBAAAAAAAAAQIRAxIhMRNBBFEiYYGhcZHwQv/aAAwDAQACEQMRAD8A1tl2bUQg0IwmLb0YkRSYD4XfpTgNIApQpAdBrtIJr00DoXXJpOauxQFHSa7SK4VxQFDlcmmwqvByiwodr1IKqbdxASJJqXJJWwofoLi6iGlQSDaIIG43NvemnMWTppSQZtJk1x5fmwpxRosb7ZItGw8qXQSFEb0+l2tMXyoS4fBLix6vVxKprxrqIO1ya4TTSnaB0LdcgVHvqJ0ohbtMKXemFEe5mPvTCkK/X8qlVqi9AOYgj4d6YwBWDUd9zUfimSCUzUuHF+tNd0bknrRbRRXHUqplQNWheFEaTtQq8IOUU7AgEg9fnXs9Tgw45eelIODSdt7xrRYEMdKN4Q2Qs/4fzFSDeAQPX9e1P4fD3sNuXWiwLilmlhulCu1BmcNerijFNuuxQA4pQFMlYnWhXsWk3BppOLGu9OgJEGlBVBtYoHeuF8TQOw5RppdCqxXW1NqxNILHXHCKQnF0yrFBVtqBf1sbUDJF7iSUidYsB7/yqMViitUnfbl0FQGIxwW5EykW/KpTCOXA9a8P5nyXKWi6O3Fi1jb7JphvnRjQih2r6aU+2a5sSt8GcxZ3rw9a7Neg12+F+kZns5H8Kc7/AHpspoYqgxzrowZXF6MlxsKLkmvKUP50Kl4HyrgeA6V6BND6BNIXbUUnvqYefmgKG3nb/h86GKxFJdUKYIN6AFl6D5U33/WhHFm/650kTv8Ao60FUEu4g3t8/OhV4rSuqjfWmFRTChbjxrpciP1502F+VCvrqqAOL/I60Qzit5qC7011GIM6mk0OjVga8aE+vDTfauI4giYJg0qMTmMUrYGIuaj3McRaKmc4MiagOIggkCaBgTzt5Fr/AMaY+u3jpQz7pB035U2XRv0rRREFpxp5/o0r6+ajwB1pTITafcmigDl45ROlJOLVTDnOhio3/r+tKKQEicUf0KZfxxCFGRYH3j+NMoRmFv1rUP2h4qy0haVuISrLOVSgDEgaHW9Z5OEzSNWM4V8W1Om3lUzg8VM6/qaz1rtVh0i7gPkCfwFF4ftqwIjvDpo2vTnpXzs/i5X/AOWegsmNezV8Fi7Hz/hR7OIEgTzmspw30hM/7N83Js2elSGG+kRiR9lib8muen3vKs4/G+RHqJE3ifs09KwQDNeL4G9Z8PpCw6UglvFACblkn86Iw3bhhaQsN4mFCUwySCn7qrHQi9b18pLiJhUPsvKnhQuPeGU8xpbcVTz2/wAGJCnShQNwttxJFtLoj511Ha3CuWRiGlG9s6Z0G0zr0qd86a2i/wDRcYQ9MsIe515L36/KoxGIBAIvNe+tCetfQLo56ZJ/WDGu/Lb3ryla3qOOKrreIBoEEunnrT6FEpsm8fo/hUc87OhvqD6zHltXEYsib9PT9b06HQTjEwZoFc6AQKU5ip39zQ/fmihpMYdUSdDSc36vRC3hPyoR2DptNNDY9n32oN6uqxFx+vOhnXZ1+VN2hcMbW7tSEu0hwiaW2Ab3NJsZormLSq8gef650LiT09R6VVuNcSW0yp1EfE2INx4lpSTblM+lH/XSq06afOqowJNeKUnRR8vyod/HLOpoFWLgnU/oU05iZGn8KdIB1zGc70K4+OX8qaUuYjn86SEmdL1a4BodD+9LQ/8A0qw8BwKSkhSZsPK/Q3mhePYUIICEWi6uvKo3V0PVkcXpET+VLLelMKJEZhE8/wBdRSlYuBHSqEKS7EgVUPpCZSpDSgAVyUzAJgi4k7VYnn/15VWe1C57kblZMW2F9dKiXQN8FAwCYtMXgRAJnbTej8HmUv4yTE2JBAHUawPaKDYsTpGaRdOugPxdTRuETlVmzC9tRv8A05Vk1ZKZKvkISFBROYnKZUSR4QRE6jSOgqV4GlBQha1DLlIkFRvAvY/CkXmJ0qFxHjATmSANpkRyiBFxOs3qV4a+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CpRHbFIIK8O6GzHjBBPpICTfbNWnQbl9Q9O9LDtVDA9q8MtKjnU0U6hYFxcyCmRMDTmRUw1jWyJDzZkII8UfGCUax8QBiqTHaZK/XDpTQxHL9Tr86BxL7aEKcWsBA1VqOUW1PQVH4btDhXB4XwDMAK8CvQLixo4DaibVi4868cVN/lvUDiONMJKklSsySZAQv7pIP3Y1HOKYPH2IzFRTePEk667SNKToexPnFf0pBfmq652oYzAAkp1zhKoBvAiMxJ6A0092jagQVETfwKEWJk5gLWotBsWIPSfehFYsTHpVax3ahpCZSc5J+FOo6mdBUK/2uX91sDzVN/Sm3YtqL8XaU05ArOx2pxCklOUZ9QoawLnw30E0jh/ah5ucx7wED4iLeUUrFsOu9pZ2UpJVmyqiAbGdTfMPnScT2iCiFFKipJlKiRIuTqNKglrkm2t9q8kxfexE/zpOCJ2bLS12zUQM4VmCYBCyZNhmVoSbH3qawf0nOoJH1ZLqYGXOYVaZBypIUPY1TMCw4qVItBCZ0ur8o5U48y6J8cpG+Y3kDQRPpUcJl06sv2G+kdkz3mEcQbZVJI8R3KgYyCY0KtadX2/wwHhaWonLuNzceOLj2POsxAO6jpMTHzvGnKiVOkIBKPDafDbXmOfzptvoEa9w/ty0kFRS4gEZhmKIJ5AoUQD5ka1CYvti86VrTjsK2M5yIWkHKna85s3P1rN3cKpzxNtqKQIJAtMT5ix3mkHDxZQUFDUQPzNCVkt16Lzj+JuOHMrizOaD4UpyiOngPuTyqMXdJCuIBdh/rljT/AHD1qs9zyn5T03pwNDfN7D/q52puLfslyX0iz4bDMlSe84l3aRuFvLI6ABoTqbkirRw97g7QGbFrfVrL3eqAteEhuB7msxDA/e2/Z6T97zpfdjbNv+z6b0afsW30aYriPCvuutCeTLsfJunmuOcMTfvx/wAp4/8A461l3cD97mLJ6ddZpeTor2SRPvy/GnolyPyOqNUV2m4doMQRHJp3/otRuC4/w+MwfsQIlLkxvIIn+NZAGxmFliDyT0661NYIDu05kOX1yoSRpqJIM0KC7F5TSlccwChZ8QbXQ5/DlShxjBBIH1huBEShzQafd2/AR1rOQ6R4YduP2E6i3PT+NKXGg76Jt9mknTqq5mk8abH5ZGh/2ngY/wDMt/5FxI/3K8jH8PJhTzCvNChz/wDbrOVtT917Q/cEA++kfhpTqhecrs6D7NOkD96xubfzprGHkZZ+I8E4YQe6fYQqLBbZUkeyQelyaruI4MkynvcEU80FST6Zk2sOVDKEx4XNDo2n0+97/KvBnMfhd6nuk6AX3o0X2HkYhHAFIB7rEM7x9oBImSkk7enKkO8FdIuWXjAlIebzCJ0KlzAP65uJb6OTF/sk6nU6301p3CtAFWVK7pULoA1Ii2bl+FTr7sFPnkTi+Hq7hKA04pQE5QAtvNzIQoweoFQikd1lKkpaVzU2oKvYmFJmfLY1PYljOokg3n7npzqB7RNlBbAkjxaiP2TzjelFFbckbi3nFFRUsmZkgxmzXVPnQjq9LmYvJt0iBypXtvTS7WitEqJsdZxBQZB97jQiY5wTTRdMBM25UhKq6RTaQCgsaV1ShHX5RTKhXpNJCHUYgpCgD8QhQtcbUhIrgBOlKLZBjQjUTVDNS4X9FaVYdRcxAOIBJCUEFqASACqJk/tRblReN7PYXAYdg4lgLU46GZSG1mVEmSpSSIAkRqYFWHhfZ95WHSpxwF4LzFQWYIS9mA0Fwkr6A9Khe3PZx1OEaS0C84nEoMAzCB3xRqbQFAE8z1rzllcpVJnZqoxtdjXDsbgZdCMOs5MSGIytARCyV2RoAhXh1uKi/pG7JPYZ0YlloO4dSSSkJUQ3lgnMNEgg2IgWO+p3ZPhmIZ+sF5lTfevB0FZRASCbWUSVHOfQVobXHQp0pUAlk+BKs4Sf7sKJiAoAKlNjO9NNQm66FJNxVnzThMWttWZJhQ6D8D5U9iOIrWgIUSqDJJOvTyH51pPE/o3acfed+tqIccWuG8OVZc6irLOfadaf4bwdbaRhmHUApUZUpAznMsGVJIsSCRHImuh5oejKOKT7Mtw+NImcpkz4gk7dRO1OLcnxEgE8hbTkIrW3GHGyEKcbzEAQSnxQUXju4uUq/wA56V5HDHRBhkiN0p5R/s+d4qPOruivBfsyVp+AcuQ7mQDp50Yp1cAhLfiTm+EWAJB/A1pLqCoEhDKkixCQ2og5l7BOwUi37nWljg6wEqLDQTaAe7kSUnL8MC0jrM0edd0LwP7M1S5mSCAjNBN0pAEEiJjy96605ZUpbzCdEgpN0jz+9WkucDUYlhnNlicjesQLf4r+tK/skSQcMyBJtkanLnBjafCI8/ajyr6H4GZu0tSiod20CElXwagR11vTLr5NihAsCITB/lNaVh+CynMnDNCQUq+zbucqkqHxTGYJI6A9KqvbfhSWXGAlAQtaVFSUpAEWykZTrY6mrhkTfRlkxOMbsrayAdR0F58ztHrVwwH9zhwltuSjMVKbKyYJ1i9VkAd2fCnQwYGbNmtfWrVwhB7psXnujb/ifKrlyyIquRDWJsuWmsyFBGUN/eOkSQYMjamEYtRUUKaZSoDP8Figcr/F0pWITKnwDl+1bAM6HIi+ux6bUDw9goWUqVmhhdwTHxCADIkCfnpWiiuCHJ2F8M40FvpbLTWVSgkENiYmJN4iAbjeuY7HZXAvI2UJBTGUTrAUUz4riJtvQHBiTiWPis4NREfAAB/knbXzrvFGzLhtpl6z3qj5xUyVS4X/AHI0/wASR4zxLuXciWm1RlklA0ITax1113pYxKygKbbZJgKHgA8JkpSb/FHpQXaS77kTtpofCBJ8on1rzrAWhg95lyIatMkwDYXsR+dGq0uvoTm9uw/DOFxIUhLfiBN2gSIMQcp5+Wm9BvPksoVkCVd6pCsoj4QPlNFcFeSGUhSkpOUxmUAPjJgSbelAcQxCe4kKBH1h42M2lJBttrFTqlMpu4WAKx2UEeEZspvM6BVr9SPapXs72fZxxIdfLagSlCUlGZUhJBAWb+IkW5VVnnkK+8JhMewB1HSp7s3g3A40+mQGnELXeCQhWZQRAk+EH3om0uuBY4u7or/EsKWnXmif7txbZP8AgUUz8poYGYgAEfkKs/abgRKsRig6IU64stkeNJWorCDlUb5Viqn3ok7HrrTi0+jSUWuxXdcq4lqRMikrWJF/Y0rN86oz5CnnQEBGUQIO/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2UeUTR+DBXglKJumx55ZI/r5UxxjDLxLhWhJNoE9J9P6V5nAr7ggpKXARtNpVPQzNEZKVCcWhfD1hHdyAASsaEKICyCDMaTvTPbILS6pJsjuZRB0kpBUNfFBI8q4+2ciUiM6cxnKoanNoRaJ0rnHUuLnuk5sjQ7xSibJKUKkbm4NvOtV2RJPUL7GvrLZbJKikKKCTJgKIgk3MW/lpVY7N495zH4oLcWUpPw5iEiFQLaGBzqQ4ap1IRlzBZQ+QQfvQVJSL7kix5UB2YZU3xDGF5JamD4h1kQRa4vIpx4UmyHdovHD8NmS26pUEBUQfD4ozSBrpadL03xnhbDzrJW33iglIM8shsn9kb+9O4HCg4dHiWhRTBOdWt5tIsYp3EpyuNJ8RSm9ypQCS2neZFyfepUvy4La4Kxjey7AWClpIT3iABlE3Lc+Keao9qujPZHB5G5YCiU7yfYExVdxKSHLNkpLqFBeVOWM7d5mdAb/zq8MvnIjIpJMG28E+dVOf7IUU+CFwXZbBDvB9XSR3gmRoMqbRPnT7fZbBjEEfV247omClMfEm/tUrgUyHAZGZwaA6ZU31I50p/N38iYLahJSdZFrdKSySoWisildmsLmanCtDx28Cb+BQ28yfaq1jXsH9ZXhBhUhYUoZg22EiPFtc2EetXvGggtEzAX6xkUbD0NVNfZF9eNViklJQpSiBmuUkKSLRrfntTjKX7Fqq4LC/wJgBQGGaAgz4EW16TensDwplLaB3DX92m+VIvFzMU/j3gFFNyYmOY2mBETOvKl4d4BCZCvhSIEjQAECNRO9GzQ9URvC+GNlpuGkXST8IH3j0vrQ+P4a2cG8kISJ77RI08cj3NSzSFIbQlfxJEGDzM672FD8QQRhiIuSuIvIUSRpvBpW7AyLstwwNY5ECPATbkVND+NTjDwDSpMqL7xTOuUIdnrlkp6XFGYDhy/rjS8qh9mUnMkhM5sx2/dFuZqP4x2fxzWIQWUd+3Ocn7MRmUoONwtdwpOWD1ovb2OqNJ4ZglNsICEpBKEkiBBOUXMCSdr0GzhHVIaU802FlCc4CcwCiAVi6dJkVLs4jQaRYeW3yrycTfrNxUbDqmVnH4JG+EbJJi6EfmmoHHdnGVqQr6u0IVmWAyjxDKoEfDYSQbSfCKvfaDCqew7rSFFKlpgKSrKpMxJBF5jlSOJuNIbUtxIIQlSleGVQkEqiBJsNqcW/TCzOsV2fwn/pUEXulrXl8PLlbWo/FdmsEP9RlJ2kpjmScwrReEvYXEtrUylPgVkV4YIUUpVy5LGnWvHAgKgSE9CZk9Kq5fYJRZlK+y+EJs2of8RY/HamcX2Wwkw33hAOuYx+tK1F/h+sE/o8qhuJ8LcaTna7vOpQB7wKMCFWBSZF4tTUp/YaL6J3huNbeaDrRBQSoAmL5VFE2m0g1Gcba70ZRBQQoKTmOVUxEiIP86j+DuO4doMNJBSCtQUoC+ZRWTrp4iNNhRGd91M54JMJECNpEAAm29c0pL0bxTAeAdnjhMWXEeNgMqbQVKTmQVuBxSQlIgJ1jzqyvYgATYedqjEsR8RKpkG5tEAfetz0inkM9bAzJi0zN7dLU5ZbfIljUeiK7S46GFgLgrISMoJglQF+mpnpSGn+8cUo3GY638M7Gdf415ASM05jlccOaTHxGLTMchpUjhWkG4KrCCDef3v50P8lQLuyS4cTlOwjrry63r2IWmUqUq2iyLkgZogDW4+ZqNLCVyAopuRJi0yQLp0vSmeGyUpSrNKwVk2ypMyBCR56VK46GwHA41YdCe4StJLhKgfEfH4IEbgzyEETpTDScU26C8kobW6EtzEKT3IgKGsSlR85PKrzgGwh10gCClvKQDGVOaRyzSZJ6iqn9KGIjCodAIIfbiFHNOVQ0mNtPPnFa45XLV0ZS6sgBxlSOGjEK7sYkZoy6SFLSJBOtrjpRnE+1jfcMugAvOpbcUlWmQKQHBKud0g+u1VDgGX60v6xfDOKyLVyUS4EaCwKgTMbialuNdn8wUtKU5VtpQ3BulbmUBOT7qFKJVmGmY10axTpkLZrgnOE9qUOLYSQR33fLumAEoPhA5+HfoaFwHbXvsQ62pjKlORCdSScwbyqgWUrKkDYGZNUr+yVfWGmE5iQgJXeNUkOgZrQF5+phUVdsBwBhvDOYgLW26WnVESkAFpZA8RBAOcJiT5UaQTC5NW3QT2a7Uh4Yo4pIaZZQw4CCqZWlMI1uSdAL3ip7tDxdaPqrOEQtwPtu92tEGAEoWkhcxfqd5qr4JzDu8Lxb7bfcqU2llZUtZCilCCkpnqY0tAvRnAe0hW7h0Pk54CWskkSCUKXIFwoDxJ8OUZf2rS4+0v4F/lmjYnEIC25JBKylGvxFK4n92x6TFDcY4yjDpSt1UBTiGhqfEswNvM+hqrcR7bttPPokLShLWVQHhCyohxJM6AQZMQRUd227SJWHmQ0ohgtvIctlzNhDoEG5mSLCLi96mMJNpMHXokvpBxriMRwxY72RichCTAIXlBB2OkTyKtJqxu9om28WjBmy1NFxJgxGfKB5k5vaswV2tVizw5biVfZu53SNZAcldhEZUFUW0PKrqvFhWJw+MaHfAtlo93qEOkK7wmD8OQ26mrlFqk/2SueUSXFscpKcYtFnEt/ZqvdQaJEBQgQvYa1R8P2rfcxODSX1ltYw63xYZFL7tJR4ACRmjwwYLhJgWFn7d9oHMIy0tpIWVPtoINjFyoa3mAPWaD+k0D6u2pFltYhtXKRJSZIExed7ga0oftdlSRewkGDOm4pJ6E/L0qjK+kJkOlsiMrryFCLwiA2oXsFFQudINH9mO0KnsF9YfTlUC7mAgeFEmRNoi09JrJxaVstNMkOEcZ7/ABOKZyFP1ZaElSrBYUlRJTG9k25KnepcqI3/AKe2tUfsfxIYhTrqcyVhxK1pSsQo92WxmMeMACRponlVsOOVBlEes+9h+dKSSfARTCDi+igdxH8qp3a7v1qxCmnHEg4PKgZSUlwugwPDclAg9DVjHEVZvgB5kLm1JVjCRdsx78hQnRbjYa3iDlAJkgC/O1yQOetDYtvOhSJgKSpMWNlAg6ihMTxTuwpSikIFzIiI53tVCxf0pFCigYfMk3H2hzAE2JBSYkXy7AiqjCT6E3GPZoWCa7llLYuE2neAABMbwBem1rUT+7PpoY66kGs0w/0jPBsgtZlBclWZIBRc5Yiyhpmg+VHf95bCtW3xfT7IjTT4gavxzJ8kC9KWZj8vlQXGsQUgRJIIHyPpsKqLX0jYeTm71AvCsoVPKyTI38o9aRje3uEKRlUuZ/2Z6iiMJJ9CeSP2XBpwASN5AFieunPnTK8WrKcoMzY+XW4qF49xcYdAJSVgkJPLxHLIsdtqadxKj8SwkTZOZM25faJn29K4lF0jrbRNvY5KUkgFZ1Ijw6dAQYvaorH49bn94rKNx4AAB0Uoz7VF8QH2SyNQhREIBvFr92o//KieGsOraaJC5UkK+8mJ1kJWje2+9aLEkrZk5XwSnDUBA2ykySVeG9rG0aWiBUD2B4utxl/v3CrKpIBVcgK09JFWnBYRYQQpC1zbVJHObKkDcSSaYYwaEEqSxFozJEgi0gqE6+dUpJJpoNbadhMDNBSoz0tKTGvO9h50YxJU2W5s4mSRBi4M5oJF6h8bkUoKUSFAgwqRdJkHUe1wa5gsUlbS050qAUJyqJIUpRlJP3YEQJ9qzVUVRa++hx0KIhIby3MQQszl0HiUoWJmBOgrPPpI4tig40nDpWWspzAtykq87nReoI1NWNGEBWlRccFxBDioKYAGabTJ0HIUviGBW7BQ6lBAE+HMLTp4gRM/hVQ/Gey5IlG402Zli8etlLQCXFLQlBUlQWEhaUkq6HxEmd5mmeIdpkIdQcKta2ykJcbfSLlPhAMGFD74OoI8hWoYfhbwVmWptYj4QXE7a2J/OgcVwkqN8MlSei0qj/mAbV0xyR9r+xZNpVz/AEZqO0SipThGYJAkKjMoKKQAogbayZ2qKxfFluIUFEyVEiIACTdSbATJCTf9mtVd7OM3H1ZeUiD4WicsAwSlVxYH0qNb7GYVZu06kRrkcidvgNarLBejGcJv2UNviLiGcubw5gkjW0ZhY+Gbq2o1niiUKShxasiYIKIkSUqJSdQcoiJNx1q0YnszhESkib5vEXU6WGsRrGs1Gu9lcLP94UkyMocR6iFJJEdTT8sP2JRmvZX04yQUT8akybz4ibi0EGd5N6JXiCtRCllaJLbZcWMyQvKEqcBHiTlg7RAuIirBiuw/eeIPGwSAYQYCdNCI+VB4vs48Hwt1YXnUnvDkvCSIAN8tki4i1NZcddicZgisC7hgAkKQtcoSkpDmcKa+JuEmFKzKTABKc9zT/ZbjzuEQ+5opTJZbBiziFFQKk6xBXG0zNNP8OxIxJebICkuFTeaQoEzlgKTFrW0qOx3C8Q4tayiSpaleBSSAVEqUAJ5kGq2jJdkOMl6CD2jxBbHe/aAuJUha5MKQFKyg6SSsEm5561MNdqHyHlPuJdRiQpCwQEozBtOVUhPhGiSJPOpl5yOFYQFIU6042VNpELORRPiKbnTlbP0rOsa86pbq1NqSVrUs+FUAqNxcaXMimlF8obbqnYZjHiC644Ehf2icsEKV3hueWWMwE7GfKZ4jx1xvDd22sd06VITKAkJKSyorMzIIzJ0GhO9U/wCsmFSZURlGYSAOk/CdRbSTXFO6xdJ0zQSPynyqtE+yNn6L/wBheI/UsU4244ju1lDWZC8zcoRmUpJ+9CsiTyznlWqoxoKQpKpzAERuFXB8oOtfO/B2wolMFRhQQAJOYp1EXkWNTPZ7tk8y6wM61NJhCkHKZSoyALTYmRyvzNZZcWztGuPJqjW0doULxPcCFGFXBmFoVDiCNiAQb9eVA8e4i42/gkNAEOOqS5Ob4MsqkTsJUPLzqjsqGBfx+LEnKotNEyQpaikuFUc5nUamrUMUh7ErBcP+iupUjaczRSQowSblWkVjKCi+OqNVJyVew/jmKGRaElsLOQkLPhIKiASN7pI12qKV3ZGZaMOtRIEJImbk2vuarvFMehzihzAqCEgApvo2okAAGRJFoqcVgkKSFBKWjaFJSkmSQDqkEkmfbrWc01wVBp2LHD2CRDCBMk/DM+VhpTX9mYUgAMSTz/rrXXcMpIKQ5mMRoOVx8Wp50pzCDw5SQAACSSRIyiCSdTaslLIaaRAV9nMICfsjMCxCjfnfemneyuDUY8Q31V+GapJpSwkwElJ6EqGvtpTTjbgGZMaxPz5UeSd8NiWOPsAxLKnAAE/CtKgUhtc5VAicih62qTw/eRAK5uYJdAV0+1JHsahOIvtrNkpWZ0CmXFH0cQD6TUzwBMKIyZfAbd2lB1G6FlPyFayj+Io9h/DXe7khKUk/etIEanyMi1707hOIrPjVBItCSRmiZgmSRJ1O1qBxuUmAFa3ITqLWPMSB7UH2j7QpwoTCM6lRlTMRzJMTG3WsoKUpUi5OMVbLI5xQLICypIJAyk8rn4bz0jnUxw94kSgZBbxHQxIygJvtoqqv2f4o3jG86bEEBaTBUggexHXerZwNlKWtzBUNQTciY5b0pbKVMVxatDrrJylx1xOQC4VAEc1FRsI9L1H8R7oMlYsFLQoKSqQqCm6YOkTYdazf6V+06n31YVCoZa+OPvuDWdiE6AcwelRnYXi7iCtgKPdLGbLsFBQgjlOh8xW0/jvx7WY48yc9TSzjm1FRMDInOowYi9ztEA+1ISiACYSTOqrX5qAGnprUMnFocU5hisFZbIWmCPCRJyneJkxzqQ4WsqcUCAvwmx0AlImOYA9a5V6TOl1fBIhzMJbWUxqJkX01vEe1JZffuoFK7kGU7dDN/OinHC3hcxlSirKVAGbGN4sIiuhaenpO/UdKblyTXsFfxBUSABMZiJixsJ1sSCNDT+GUVpJSAkAoSblU5iAIt1nTauOKA+FRJI0J+fWiMPiUpQskLMutCVG3iUIgTNjcyBT2E1Ssdd4eW8sLlc3UU5viPhiTAidbmhX8AVBZKUyZhJuJm1x+NWDPIBNtbbwNNPKhFKAIAJslO/ST5b1MZcgQDvAWiB4Lx4gkQJjmOXnNqisT2fKnAWnVAiSAqFAzfczvzq3uGSTOlxeLenrSMO6kuABI+8TPICI9SU1upUS42VNPBH0KH+kJIMTKDNze5n9EUzj+HP6BLazaZMAAT4gTN6unEUISogAeKCT/AA5aaVHuBCTtl5aR5c6pSV9C1pFPW282PEkFQi+YaneBAgQOU0IvCLFgleVRAMSViNTOY8/wq4vpTlnw2k3O3t8q7icEmAoRMaWm+16W1ehalGxeDcSlKcuYxckjSLwVJg/EbTsKEeSjNlISVZZylqSTF9NYqxcf46hlBQonMfuixGwuDWfnjTic3jJChCgZ8/151vji5KzCc1F0S5KWiFBKG1JCoV3ZQoymLXvqRYb1EoShCkKSG5SoEETqLgwdRagsRjnHCM5J5T5a0NvOtdEYNGTyfSJ3inH1vIKVZSkqBMAbQR11+VO4XtY6hxxYQgKdKc0WmLTr1Jqvl8myrjrXXmQAOs23peOKVUV5G3dli4dxTvsaFqRlK0ZfCASCLggRqYA9auAtAVKQMsJAhI5WCbQfaBVA7MNw8gkgWVuP2edXkoUrUgyAbc/8p238q5s6Sl/BtifAbi7Ba1KjL4jOgyzeQRaIEaWqJZ4uHlBtspVAJtdV5/ZVoJnTlS+0DEtLCRctqskE6AmBFVLsU2RihMohBJmU/eTapjBOLk/Q5TakkaGfDlEC8k8oGgPW/wAqj8SkLBCRmhV0uAJubzZO2lFNoGYJkERKlEg3H7Mi/rtTWEVlSEgkJjkdeUZeVZI1I59hSQQHJGnjQhVv8oMXp3s6kh4lXdXSQO7TlOqdbxeiFYJSzAGu+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K5IxYlC2174Kyyv8A8XJIE5SegPci/wAqV2BdKuJYwagh0gEmP71O3katKuEJzhYELAMKgZr2ifL8af4XgcroWMpBSUmwzaj71pFqayqqr0kJY6f82THGFHuBb73kCJ+ftWbK4o8ni/dJWvuisDJsfswfh0F+VaficOe7y2JvItpbqJqA/wCyrf1kYoIUHQoKCpJAtGkkaWpY5RjJt/Rc4uSVP2VT6P8Aiz+KeWh5QWEt5rpAM5kixEbnlWjhpCmvGCIeaiNZzIAJ/dgmqjwPsq3hHlqQ6olaMuVQEiVJMymOR23q1rTDWXMR4085Hw/lNLLq53HoMcZa1JknjcSAhYBA2J0tEmOdR+IxASFHWAJsZ0GwE0g51iJtGpEK18zy5elRPHcMsNlSG1LVEwF5J5XkEDTl61jFNst0g9WJSvxbbbz7npQXDsSrOoBRBy2IJFpHLyqC7L4TFAqDiXEJJkAuoWgTe2qs3UnerG1wxYVnuUxsIIg6m8HetZRp0KMrJJb05STJi83m+nl70LiDpZO2sz6fOnV4dYjoLyY39bULi0qAEpudwQdN6FYwDiYGWAJmx9fXrUZ2l7ShlsgpKSomMpn8QPea7xF5VsyVRmAmLa87iKonazFrUpSdW0kJBgbSNfOdLVrihvLkxyz1XBF8X4mt9ZUqBFrC0bVHBV6IxOIzAQkJ8IBjeN76UwK9BKlRwPsWHIEGkrN6Qo12mB0qrpVtSVJ1rhNAhbeIUkyCR5Va+ynFyVZXCrL+0ZhJI5iwHnVXwaE505zCZBPOJuKvnCsU2RDQIFidYiIgnnbT+dc/yJJLo3xLm7JFnFNzCMQi6rwW7HcnenBhAF5ozEHNIk3ObYWjw0iMplOUSbzof4mhcXCSTkzAgEZUpzGM0xM808q401Lo6qoPWhYlZQkjn0t+7MWpSY0t/hge/wCudDtoET4hIglJUFi83CTf09qcQwLEKWq1j3i7i15npUukMkcPxJFyoKSSJnWLTPhk/Ki08SQogBSRtrB9pE1n+GdUVYolRkRFza+3Kp9JzJTmvKFTN5t1py44KTLOhYPnp+raU+hnaPK/zqitvKQ4kIUUjkkkD4nOVXjALPdJMmec3qPdFXQ26iDBjNyHL866xhxGtztF/wAKk3hvvAoZXxetNqilyd+qpMaW5CjEYYmwTtzINeaSLW2P4Uc2LfrnU0JsDPDzPiA11P8AWnBg0yY0jQ9OU1xRufX8KfxdkCLeHb0oRI2hCUgkiTG5I1pp7FlIugweogDXa9IdPhHp+VKSkZQYEzrvTFXFkHxrjWFbCS9MEnKEpJVaZNzMaUjhvafAqgd6BaftAUmfXwiwiZmsw4g8pb7hWoqOYiVEkwJgXptvT2rrj8eOqZyS+RKzc8JjmnAO6WhdhopPmYA3vR5bSYIJ6TpPtpXz06IKiLETBGovtRfAOOYnvkj6w9BULd6vl51M8GvsIfJ25aNyfYTabgkCxHnyEAflSlZdr87zzuKhuCPqVh8OpSlKJWuSSSfc1IrdUCmFHTmayo6E7HE4gJkpF97fK9C4zEpkZgDN9f4Gwp9wSm9/Fv5moTiSRK7aRHS1BVexOMUkkzadRA30F9Ky/t2kIeCUWTlBgaT5DetBwt0qm8aTtVN7WJBU+SLhCYO4uNK2wL8jHO7iUdRrk0pX5UlNdxxiQL0oV6uJoBnVGvGkjWnDpQOhKF1JYHiriI8RgEeHUHXbnUbsKIaH5flSaT4Y1wXLg3HEukNknObAEcuoAGg6aU/xbGhkBZBUE2tEGSOe9qqXZ0f6S35r/wDqqprtSfsz/iFcU8MVlSXs6oZH42/oM4ZxxLqsqMwWAVXFoGuh61JuORcRfUGQPO29UzsqYft+wr8RVizmAZNRmxqM6RWOTlG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3"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CULTURA</a:t>
            </a:r>
            <a:endParaRPr lang="es-CO" sz="3600" b="1" dirty="0">
              <a:solidFill>
                <a:srgbClr val="000000"/>
              </a:solidFill>
            </a:endParaRPr>
          </a:p>
        </p:txBody>
      </p:sp>
      <p:sp>
        <p:nvSpPr>
          <p:cNvPr id="11" name="10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ORIENTE MEDIO</a:t>
            </a:r>
          </a:p>
          <a:p>
            <a:pPr algn="ctr">
              <a:lnSpc>
                <a:spcPct val="150000"/>
              </a:lnSpc>
            </a:pPr>
            <a:r>
              <a:rPr lang="es-ES" dirty="0" err="1">
                <a:latin typeface="Arial" pitchFamily="34" charset="0"/>
                <a:cs typeface="Arial" pitchFamily="34" charset="0"/>
              </a:rPr>
              <a:t>Jeraldin</a:t>
            </a:r>
            <a:r>
              <a:rPr lang="es-ES" dirty="0">
                <a:latin typeface="Arial" pitchFamily="34" charset="0"/>
                <a:cs typeface="Arial" pitchFamily="34" charset="0"/>
              </a:rPr>
              <a:t> Ortiz</a:t>
            </a:r>
          </a:p>
        </p:txBody>
      </p:sp>
      <p:graphicFrame>
        <p:nvGraphicFramePr>
          <p:cNvPr id="12" name="11 Diagrama"/>
          <p:cNvGraphicFramePr/>
          <p:nvPr>
            <p:extLst/>
          </p:nvPr>
        </p:nvGraphicFramePr>
        <p:xfrm>
          <a:off x="3800454" y="1124744"/>
          <a:ext cx="8200202" cy="49347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Rectángulo"/>
          <p:cNvSpPr/>
          <p:nvPr/>
        </p:nvSpPr>
        <p:spPr>
          <a:xfrm>
            <a:off x="602407" y="6350169"/>
            <a:ext cx="1986185" cy="375552"/>
          </a:xfrm>
          <a:prstGeom prst="rect">
            <a:avLst/>
          </a:prstGeom>
        </p:spPr>
        <p:txBody>
          <a:bodyPr wrap="none">
            <a:spAutoFit/>
          </a:bodyPr>
          <a:lstStyle/>
          <a:p>
            <a:pPr algn="ctr">
              <a:lnSpc>
                <a:spcPct val="150000"/>
              </a:lnSpc>
            </a:pPr>
            <a:r>
              <a:rPr lang="es-ES" sz="1400" dirty="0">
                <a:latin typeface="Arial" panose="020B0604020202020204" pitchFamily="34" charset="0"/>
                <a:cs typeface="Arial" panose="020B0604020202020204" pitchFamily="34" charset="0"/>
              </a:rPr>
              <a:t>www.monografias.com</a:t>
            </a:r>
          </a:p>
        </p:txBody>
      </p:sp>
    </p:spTree>
    <p:extLst>
      <p:ext uri="{BB962C8B-B14F-4D97-AF65-F5344CB8AC3E}">
        <p14:creationId xmlns:p14="http://schemas.microsoft.com/office/powerpoint/2010/main" val="497859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C\Desktop\Geopolitica Asia\logo upb.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359"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408368" y="1484784"/>
            <a:ext cx="646331" cy="369332"/>
          </a:xfrm>
          <a:prstGeom prst="rect">
            <a:avLst/>
          </a:prstGeom>
          <a:noFill/>
        </p:spPr>
        <p:txBody>
          <a:bodyPr wrap="none" rtlCol="0">
            <a:spAutoFit/>
          </a:bodyPr>
          <a:lstStyle/>
          <a:p>
            <a:r>
              <a:rPr lang="es-ES" dirty="0" smtClean="0"/>
              <a:t>Este </a:t>
            </a:r>
            <a:endParaRPr lang="es-ES" dirty="0"/>
          </a:p>
        </p:txBody>
      </p:sp>
      <p:sp>
        <p:nvSpPr>
          <p:cNvPr id="12" name="11 CuadroTexto"/>
          <p:cNvSpPr txBox="1"/>
          <p:nvPr/>
        </p:nvSpPr>
        <p:spPr>
          <a:xfrm>
            <a:off x="4727848" y="908720"/>
            <a:ext cx="231154" cy="369332"/>
          </a:xfrm>
          <a:prstGeom prst="rect">
            <a:avLst/>
          </a:prstGeom>
          <a:noFill/>
        </p:spPr>
        <p:txBody>
          <a:bodyPr wrap="none" rtlCol="0">
            <a:spAutoFit/>
          </a:bodyPr>
          <a:lstStyle/>
          <a:p>
            <a:r>
              <a:rPr lang="es-ES" dirty="0" smtClean="0">
                <a:solidFill>
                  <a:srgbClr val="000000"/>
                </a:solidFill>
              </a:rPr>
              <a:t> </a:t>
            </a:r>
            <a:endParaRPr lang="es-ES" dirty="0">
              <a:solidFill>
                <a:srgbClr val="000000"/>
              </a:solidFill>
            </a:endParaRPr>
          </a:p>
        </p:txBody>
      </p:sp>
      <p:sp>
        <p:nvSpPr>
          <p:cNvPr id="2061" name="AutoShape 8" descr="http://upload.wikimedia.org/wikipedia/en/4/41/Flag_of_India.svg">
            <a:hlinkClick r:id="rId5"/>
          </p:cNvPr>
          <p:cNvSpPr>
            <a:spLocks noChangeAspect="1" noChangeArrowheads="1"/>
          </p:cNvSpPr>
          <p:nvPr/>
        </p:nvSpPr>
        <p:spPr bwMode="auto">
          <a:xfrm>
            <a:off x="155575" y="-2400300"/>
            <a:ext cx="75057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3" name="2 Diagrama"/>
          <p:cNvGraphicFramePr/>
          <p:nvPr>
            <p:extLst/>
          </p:nvPr>
        </p:nvGraphicFramePr>
        <p:xfrm>
          <a:off x="3575720" y="993350"/>
          <a:ext cx="8193294" cy="5518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Imagen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24537" y="5198859"/>
            <a:ext cx="2056706" cy="1092671"/>
          </a:xfrm>
          <a:prstGeom prst="rect">
            <a:avLst/>
          </a:prstGeom>
        </p:spPr>
      </p:pic>
      <p:sp>
        <p:nvSpPr>
          <p:cNvPr id="4" name="CuadroTexto 3"/>
          <p:cNvSpPr txBox="1"/>
          <p:nvPr/>
        </p:nvSpPr>
        <p:spPr>
          <a:xfrm>
            <a:off x="5269238" y="6291530"/>
            <a:ext cx="1367304" cy="369332"/>
          </a:xfrm>
          <a:prstGeom prst="rect">
            <a:avLst/>
          </a:prstGeom>
          <a:noFill/>
        </p:spPr>
        <p:txBody>
          <a:bodyPr wrap="square" rtlCol="0">
            <a:spAutoFit/>
          </a:bodyPr>
          <a:lstStyle/>
          <a:p>
            <a:r>
              <a:rPr lang="es-CO" b="1" dirty="0" smtClean="0">
                <a:solidFill>
                  <a:srgbClr val="000000"/>
                </a:solidFill>
              </a:rPr>
              <a:t>MALVINAS</a:t>
            </a:r>
            <a:endParaRPr lang="es-CO" b="1" dirty="0">
              <a:solidFill>
                <a:srgbClr val="000000"/>
              </a:solidFill>
            </a:endParaRPr>
          </a:p>
        </p:txBody>
      </p:sp>
      <p:pic>
        <p:nvPicPr>
          <p:cNvPr id="6" name="Imagen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75720" y="1339663"/>
            <a:ext cx="1880102" cy="1359411"/>
          </a:xfrm>
          <a:prstGeom prst="rect">
            <a:avLst/>
          </a:prstGeom>
        </p:spPr>
      </p:pic>
      <p:pic>
        <p:nvPicPr>
          <p:cNvPr id="15" name="Picture 29" descr="C:\Users\PC\Desktop\Geopolitica Asia\logo fina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INDIA Y SU PERIFERIA</a:t>
            </a:r>
          </a:p>
          <a:p>
            <a:pPr algn="ctr">
              <a:lnSpc>
                <a:spcPct val="150000"/>
              </a:lnSpc>
            </a:pPr>
            <a:r>
              <a:rPr lang="es-ES" dirty="0">
                <a:cs typeface="Arial" pitchFamily="34" charset="0"/>
              </a:rPr>
              <a:t>Valentina Medrano</a:t>
            </a:r>
          </a:p>
        </p:txBody>
      </p:sp>
      <p:sp>
        <p:nvSpPr>
          <p:cNvPr id="14" name="CuadroTexto 12"/>
          <p:cNvSpPr txBox="1"/>
          <p:nvPr/>
        </p:nvSpPr>
        <p:spPr>
          <a:xfrm>
            <a:off x="3584834" y="289124"/>
            <a:ext cx="5175462" cy="646331"/>
          </a:xfrm>
          <a:prstGeom prst="rect">
            <a:avLst/>
          </a:prstGeom>
          <a:noFill/>
        </p:spPr>
        <p:txBody>
          <a:bodyPr wrap="square" rtlCol="0">
            <a:spAutoFit/>
          </a:bodyPr>
          <a:lstStyle/>
          <a:p>
            <a:r>
              <a:rPr lang="es-CO" sz="3600" b="1" dirty="0">
                <a:solidFill>
                  <a:srgbClr val="000000"/>
                </a:solidFill>
              </a:rPr>
              <a:t>INDIA Y SU PERIFERIA</a:t>
            </a:r>
          </a:p>
        </p:txBody>
      </p:sp>
    </p:spTree>
    <p:extLst>
      <p:ext uri="{BB962C8B-B14F-4D97-AF65-F5344CB8AC3E}">
        <p14:creationId xmlns:p14="http://schemas.microsoft.com/office/powerpoint/2010/main" val="3465586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52688" y="6405455"/>
            <a:ext cx="2885623" cy="423449"/>
          </a:xfrm>
          <a:prstGeom prst="rect">
            <a:avLst/>
          </a:prstGeom>
          <a:noFill/>
        </p:spPr>
        <p:txBody>
          <a:bodyPr wrap="square" rtlCol="0">
            <a:spAutoFit/>
          </a:bodyPr>
          <a:lstStyle/>
          <a:p>
            <a:pPr algn="ctr">
              <a:lnSpc>
                <a:spcPct val="150000"/>
              </a:lnSpc>
            </a:pPr>
            <a:r>
              <a:rPr lang="es-CO" sz="1600" dirty="0" smtClean="0"/>
              <a:t>www.ecured.cu</a:t>
            </a:r>
            <a:endParaRPr lang="es-ES" sz="1600" dirty="0"/>
          </a:p>
        </p:txBody>
      </p:sp>
      <p:graphicFrame>
        <p:nvGraphicFramePr>
          <p:cNvPr id="13" name="12 Diagrama"/>
          <p:cNvGraphicFramePr/>
          <p:nvPr>
            <p:extLst/>
          </p:nvPr>
        </p:nvGraphicFramePr>
        <p:xfrm>
          <a:off x="3431704" y="977762"/>
          <a:ext cx="8640960" cy="5475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INDIA Y SU PERIFERIA</a:t>
            </a:r>
          </a:p>
          <a:p>
            <a:pPr algn="ctr">
              <a:lnSpc>
                <a:spcPct val="150000"/>
              </a:lnSpc>
            </a:pPr>
            <a:r>
              <a:rPr lang="es-ES" dirty="0">
                <a:cs typeface="Arial" pitchFamily="34" charset="0"/>
              </a:rPr>
              <a:t>Valentina Medrano</a:t>
            </a:r>
          </a:p>
        </p:txBody>
      </p:sp>
      <p:sp>
        <p:nvSpPr>
          <p:cNvPr id="12"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HISTORIA</a:t>
            </a:r>
            <a:endParaRPr lang="es-CO" sz="3600" b="1" dirty="0">
              <a:solidFill>
                <a:srgbClr val="000000"/>
              </a:solidFill>
            </a:endParaRPr>
          </a:p>
        </p:txBody>
      </p:sp>
    </p:spTree>
    <p:extLst>
      <p:ext uri="{BB962C8B-B14F-4D97-AF65-F5344CB8AC3E}">
        <p14:creationId xmlns:p14="http://schemas.microsoft.com/office/powerpoint/2010/main" val="2393897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47328" y="6325870"/>
            <a:ext cx="3096344" cy="415498"/>
          </a:xfrm>
          <a:prstGeom prst="rect">
            <a:avLst/>
          </a:prstGeom>
          <a:noFill/>
        </p:spPr>
        <p:txBody>
          <a:bodyPr wrap="square" rtlCol="0">
            <a:spAutoFit/>
          </a:bodyPr>
          <a:lstStyle/>
          <a:p>
            <a:pPr algn="ctr">
              <a:lnSpc>
                <a:spcPct val="150000"/>
              </a:lnSpc>
            </a:pPr>
            <a:r>
              <a:rPr lang="es-ES" sz="1400" dirty="0" smtClean="0">
                <a:cs typeface="Arial" pitchFamily="34" charset="0"/>
              </a:rPr>
              <a:t>www.iberglobal.com</a:t>
            </a:r>
            <a:endParaRPr lang="es-ES" sz="1400" dirty="0">
              <a:cs typeface="Arial" pitchFamily="34" charset="0"/>
            </a:endParaRPr>
          </a:p>
        </p:txBody>
      </p:sp>
      <p:graphicFrame>
        <p:nvGraphicFramePr>
          <p:cNvPr id="8" name="7 Diagrama"/>
          <p:cNvGraphicFramePr/>
          <p:nvPr>
            <p:extLst/>
          </p:nvPr>
        </p:nvGraphicFramePr>
        <p:xfrm>
          <a:off x="3800648" y="105273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INDIA Y SU PERIFERIA</a:t>
            </a:r>
          </a:p>
          <a:p>
            <a:pPr algn="ctr">
              <a:lnSpc>
                <a:spcPct val="150000"/>
              </a:lnSpc>
            </a:pPr>
            <a:r>
              <a:rPr lang="es-ES" dirty="0">
                <a:cs typeface="Arial" pitchFamily="34" charset="0"/>
              </a:rPr>
              <a:t>Valentina Medrano</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ECONOMIA</a:t>
            </a:r>
            <a:endParaRPr lang="es-CO" sz="3600" b="1" dirty="0">
              <a:solidFill>
                <a:srgbClr val="000000"/>
              </a:solidFill>
            </a:endParaRPr>
          </a:p>
        </p:txBody>
      </p:sp>
    </p:spTree>
    <p:extLst>
      <p:ext uri="{BB962C8B-B14F-4D97-AF65-F5344CB8AC3E}">
        <p14:creationId xmlns:p14="http://schemas.microsoft.com/office/powerpoint/2010/main" val="1861497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52688" y="6430855"/>
            <a:ext cx="2885623" cy="423449"/>
          </a:xfrm>
          <a:prstGeom prst="rect">
            <a:avLst/>
          </a:prstGeom>
          <a:noFill/>
        </p:spPr>
        <p:txBody>
          <a:bodyPr wrap="square" rtlCol="0">
            <a:spAutoFit/>
          </a:bodyPr>
          <a:lstStyle/>
          <a:p>
            <a:pPr algn="ctr">
              <a:lnSpc>
                <a:spcPct val="150000"/>
              </a:lnSpc>
            </a:pPr>
            <a:r>
              <a:rPr lang="es-CO" sz="1600" dirty="0" smtClean="0"/>
              <a:t>News.bbc.co.uk</a:t>
            </a:r>
            <a:endParaRPr lang="es-ES" sz="1600" dirty="0"/>
          </a:p>
        </p:txBody>
      </p:sp>
      <p:graphicFrame>
        <p:nvGraphicFramePr>
          <p:cNvPr id="8" name="7 Diagrama"/>
          <p:cNvGraphicFramePr/>
          <p:nvPr>
            <p:extLst/>
          </p:nvPr>
        </p:nvGraphicFramePr>
        <p:xfrm>
          <a:off x="4104154" y="1090589"/>
          <a:ext cx="7293926" cy="5034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INDIA Y SU PERIFERIA</a:t>
            </a:r>
          </a:p>
          <a:p>
            <a:pPr algn="ctr">
              <a:lnSpc>
                <a:spcPct val="150000"/>
              </a:lnSpc>
            </a:pPr>
            <a:r>
              <a:rPr lang="es-ES" dirty="0">
                <a:cs typeface="Arial" pitchFamily="34" charset="0"/>
              </a:rPr>
              <a:t>Valentina Medrano</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POLITICA</a:t>
            </a:r>
            <a:endParaRPr lang="es-CO" sz="3600" b="1" dirty="0">
              <a:solidFill>
                <a:srgbClr val="000000"/>
              </a:solidFill>
            </a:endParaRPr>
          </a:p>
        </p:txBody>
      </p:sp>
    </p:spTree>
    <p:extLst>
      <p:ext uri="{BB962C8B-B14F-4D97-AF65-F5344CB8AC3E}">
        <p14:creationId xmlns:p14="http://schemas.microsoft.com/office/powerpoint/2010/main" val="2633592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375920" y="1298595"/>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57163" y="6309320"/>
            <a:ext cx="2885623" cy="423449"/>
          </a:xfrm>
          <a:prstGeom prst="rect">
            <a:avLst/>
          </a:prstGeom>
          <a:noFill/>
        </p:spPr>
        <p:txBody>
          <a:bodyPr wrap="square" rtlCol="0">
            <a:spAutoFit/>
          </a:bodyPr>
          <a:lstStyle/>
          <a:p>
            <a:pPr algn="ctr">
              <a:lnSpc>
                <a:spcPct val="150000"/>
              </a:lnSpc>
            </a:pPr>
            <a:r>
              <a:rPr lang="es-CO" sz="1600" dirty="0" smtClean="0">
                <a:solidFill>
                  <a:schemeClr val="bg1"/>
                </a:solidFill>
              </a:rPr>
              <a:t>www.elportaldelaindia.com</a:t>
            </a:r>
            <a:endParaRPr lang="es-ES" sz="1600" dirty="0">
              <a:solidFill>
                <a:schemeClr val="bg1"/>
              </a:solidFill>
            </a:endParaRPr>
          </a:p>
        </p:txBody>
      </p:sp>
      <p:graphicFrame>
        <p:nvGraphicFramePr>
          <p:cNvPr id="3" name="2 Diagrama"/>
          <p:cNvGraphicFramePr/>
          <p:nvPr>
            <p:extLst/>
          </p:nvPr>
        </p:nvGraphicFramePr>
        <p:xfrm>
          <a:off x="3394452" y="1158539"/>
          <a:ext cx="8462188" cy="51507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utoShape 4" descr="data:image/jpeg;base64,/9j/4AAQSkZJRgABAQAAAQABAAD/2wCEAAkGBxQTEhQUExQWFhQXGBgYFxgYGBodGBsaGhsYGxoZHB0aHCggGholHBgaIjEhJSkrLi4uGiAzODQsNygtLiwBCgoKDg0OGxAQGiwkICYsLCwsLCwsLCwsLCwsLCwsLCwsLCwsLCwsLCwsLCwsLCwsLCwsLCwsLCwsLCwsLCwsLP/AABEIALoBDgMBIgACEQEDEQH/xAAcAAABBQEBAQAAAAAAAAAAAAAEAgMFBgcBAAj/xABIEAABAwIEAwYCBwUEBwkAAAABAgMRACEEEjFBBVFhBhMicYGRMqEHFCNCscHwUmLR4fEVM3KSJENTgoOT0hYXJTRUY6Kywv/EABoBAAMBAQEBAAAAAAAAAAAAAAABAgMEBQb/xAAnEQACAgICAgICAgMBAAAAAAAAAQIRAxIhMRNBBFEiYYGhcZHwQv/aAAwDAQACEQMRAD8A1tl2bUQg0IwmLb0YkRSYD4XfpTgNIApQpAdBrtIJr00DoXXJpOauxQFHSa7SK4VxQFDlcmmwqvByiwodr1IKqbdxASJJqXJJWwofoLi6iGlQSDaIIG43NvemnMWTppSQZtJk1x5fmwpxRosb7ZItGw8qXQSFEb0+l2tMXyoS4fBLix6vVxKprxrqIO1ya4TTSnaB0LdcgVHvqJ0ohbtMKXemFEe5mPvTCkK/X8qlVqi9AOYgj4d6YwBWDUd9zUfimSCUzUuHF+tNd0bknrRbRRXHUqplQNWheFEaTtQq8IOUU7AgEg9fnXs9Tgw45eelIODSdt7xrRYEMdKN4Q2Qs/4fzFSDeAQPX9e1P4fD3sNuXWiwLilmlhulCu1BmcNerijFNuuxQA4pQFMlYnWhXsWk3BppOLGu9OgJEGlBVBtYoHeuF8TQOw5RppdCqxXW1NqxNILHXHCKQnF0yrFBVtqBf1sbUDJF7iSUidYsB7/yqMViitUnfbl0FQGIxwW5EykW/KpTCOXA9a8P5nyXKWi6O3Fi1jb7JphvnRjQih2r6aU+2a5sSt8GcxZ3rw9a7Neg12+F+kZns5H8Kc7/AHpspoYqgxzrowZXF6MlxsKLkmvKUP50Kl4HyrgeA6V6BND6BNIXbUUnvqYefmgKG3nb/h86GKxFJdUKYIN6AFl6D5U33/WhHFm/650kTv8Ao60FUEu4g3t8/OhV4rSuqjfWmFRTChbjxrpciP1502F+VCvrqqAOL/I60Qzit5qC7011GIM6mk0OjVga8aE+vDTfauI4giYJg0qMTmMUrYGIuaj3McRaKmc4MiagOIggkCaBgTzt5Fr/AMaY+u3jpQz7pB035U2XRv0rRREFpxp5/o0r6+ajwB1pTITafcmigDl45ROlJOLVTDnOhio3/r+tKKQEicUf0KZfxxCFGRYH3j+NMoRmFv1rUP2h4qy0haVuISrLOVSgDEgaHW9Z5OEzSNWM4V8W1Om3lUzg8VM6/qaz1rtVh0i7gPkCfwFF4ftqwIjvDpo2vTnpXzs/i5X/AOWegsmNezV8Fi7Hz/hR7OIEgTzmspw30hM/7N83Js2elSGG+kRiR9lib8muen3vKs4/G+RHqJE3ifs09KwQDNeL4G9Z8PpCw6UglvFACblkn86Iw3bhhaQsN4mFCUwySCn7qrHQi9b18pLiJhUPsvKnhQuPeGU8xpbcVTz2/wAGJCnShQNwttxJFtLoj511Ha3CuWRiGlG9s6Z0G0zr0qd86a2i/wDRcYQ9MsIe515L36/KoxGIBAIvNe+tCetfQLo56ZJ/WDGu/Lb3ryla3qOOKrreIBoEEunnrT6FEpsm8fo/hUc87OhvqD6zHltXEYsib9PT9b06HQTjEwZoFc6AQKU5ip39zQ/fmihpMYdUSdDSc36vRC3hPyoR2DptNNDY9n32oN6uqxFx+vOhnXZ1+VN2hcMbW7tSEu0hwiaW2Ab3NJsZormLSq8gef650LiT09R6VVuNcSW0yp1EfE2INx4lpSTblM+lH/XSq06afOqowJNeKUnRR8vyod/HLOpoFWLgnU/oU05iZGn8KdIB1zGc70K4+OX8qaUuYjn86SEmdL1a4BodD+9LQ/8A0qw8BwKSkhSZsPK/Q3mhePYUIICEWi6uvKo3V0PVkcXpET+VLLelMKJEZhE8/wBdRSlYuBHSqEKS7EgVUPpCZSpDSgAVyUzAJgi4k7VYnn/15VWe1C57kblZMW2F9dKiXQN8FAwCYtMXgRAJnbTej8HmUv4yTE2JBAHUawPaKDYsTpGaRdOugPxdTRuETlVmzC9tRv8A05Vk1ZKZKvkISFBROYnKZUSR4QRE6jSOgqV4GlBQha1DLlIkFRvAvY/CkXmJ0qFxHjATmSANpkRyiBFxOs3qV4a+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CpRHbFIIK8O6GzHjBBPpICTfbNWnQbl9Q9O9LDtVDA9q8MtKjnU0U6hYFxcyCmRMDTmRUw1jWyJDzZkII8UfGCUax8QBiqTHaZK/XDpTQxHL9Tr86BxL7aEKcWsBA1VqOUW1PQVH4btDhXB4XwDMAK8CvQLixo4DaibVi4868cVN/lvUDiONMJKklSsySZAQv7pIP3Y1HOKYPH2IzFRTePEk667SNKToexPnFf0pBfmq652oYzAAkp1zhKoBvAiMxJ6A0092jagQVETfwKEWJk5gLWotBsWIPSfehFYsTHpVax3ahpCZSc5J+FOo6mdBUK/2uX91sDzVN/Sm3YtqL8XaU05ArOx2pxCklOUZ9QoawLnw30E0jh/ah5ucx7wED4iLeUUrFsOu9pZ2UpJVmyqiAbGdTfMPnScT2iCiFFKipJlKiRIuTqNKglrkm2t9q8kxfexE/zpOCJ2bLS12zUQM4VmCYBCyZNhmVoSbH3qawf0nOoJH1ZLqYGXOYVaZBypIUPY1TMCw4qVItBCZ0ur8o5U48y6J8cpG+Y3kDQRPpUcJl06sv2G+kdkz3mEcQbZVJI8R3KgYyCY0KtadX2/wwHhaWonLuNzceOLj2POsxAO6jpMTHzvGnKiVOkIBKPDafDbXmOfzptvoEa9w/ty0kFRS4gEZhmKIJ5AoUQD5ka1CYvti86VrTjsK2M5yIWkHKna85s3P1rN3cKpzxNtqKQIJAtMT5ix3mkHDxZQUFDUQPzNCVkt16Lzj+JuOHMrizOaD4UpyiOngPuTyqMXdJCuIBdh/rljT/AHD1qs9zyn5T03pwNDfN7D/q52puLfslyX0iz4bDMlSe84l3aRuFvLI6ABoTqbkirRw97g7QGbFrfVrL3eqAteEhuB7msxDA/e2/Z6T97zpfdjbNv+z6b0afsW30aYriPCvuutCeTLsfJunmuOcMTfvx/wAp4/8A461l3cD97mLJ6ddZpeTor2SRPvy/GnolyPyOqNUV2m4doMQRHJp3/otRuC4/w+MwfsQIlLkxvIIn+NZAGxmFliDyT0661NYIDu05kOX1yoSRpqJIM0KC7F5TSlccwChZ8QbXQ5/DlShxjBBIH1huBEShzQafd2/AR1rOQ6R4YduP2E6i3PT+NKXGg76Jt9mknTqq5mk8abH5ZGh/2ngY/wDMt/5FxI/3K8jH8PJhTzCvNChz/wDbrOVtT917Q/cEA++kfhpTqhecrs6D7NOkD96xubfzprGHkZZ+I8E4YQe6fYQqLBbZUkeyQelyaruI4MkynvcEU80FST6Zk2sOVDKEx4XNDo2n0+97/KvBnMfhd6nuk6AX3o0X2HkYhHAFIB7rEM7x9oBImSkk7enKkO8FdIuWXjAlIebzCJ0KlzAP65uJb6OTF/sk6nU6301p3CtAFWVK7pULoA1Ii2bl+FTr7sFPnkTi+Hq7hKA04pQE5QAtvNzIQoweoFQikd1lKkpaVzU2oKvYmFJmfLY1PYljOokg3n7npzqB7RNlBbAkjxaiP2TzjelFFbckbi3nFFRUsmZkgxmzXVPnQjq9LmYvJt0iBypXtvTS7WitEqJsdZxBQZB97jQiY5wTTRdMBM25UhKq6RTaQCgsaV1ShHX5RTKhXpNJCHUYgpCgD8QhQtcbUhIrgBOlKLZBjQjUTVDNS4X9FaVYdRcxAOIBJCUEFqASACqJk/tRblReN7PYXAYdg4lgLU46GZSG1mVEmSpSSIAkRqYFWHhfZ95WHSpxwF4LzFQWYIS9mA0Fwkr6A9Khe3PZx1OEaS0C84nEoMAzCB3xRqbQFAE8z1rzllcpVJnZqoxtdjXDsbgZdCMOs5MSGIytARCyV2RoAhXh1uKi/pG7JPYZ0YlloO4dSSSkJUQ3lgnMNEgg2IgWO+p3ZPhmIZ+sF5lTfevB0FZRASCbWUSVHOfQVobXHQp0pUAlk+BKs4Sf7sKJiAoAKlNjO9NNQm66FJNxVnzThMWttWZJhQ6D8D5U9iOIrWgIUSqDJJOvTyH51pPE/o3acfed+tqIccWuG8OVZc6irLOfadaf4bwdbaRhmHUApUZUpAznMsGVJIsSCRHImuh5oejKOKT7Mtw+NImcpkz4gk7dRO1OLcnxEgE8hbTkIrW3GHGyEKcbzEAQSnxQUXju4uUq/wA56V5HDHRBhkiN0p5R/s+d4qPOruivBfsyVp+AcuQ7mQDp50Yp1cAhLfiTm+EWAJB/A1pLqCoEhDKkixCQ2og5l7BOwUi37nWljg6wEqLDQTaAe7kSUnL8MC0jrM0edd0LwP7M1S5mSCAjNBN0pAEEiJjy96605ZUpbzCdEgpN0jz+9WkucDUYlhnNlicjesQLf4r+tK/skSQcMyBJtkanLnBjafCI8/ajyr6H4GZu0tSiod20CElXwagR11vTLr5NihAsCITB/lNaVh+CynMnDNCQUq+zbucqkqHxTGYJI6A9KqvbfhSWXGAlAQtaVFSUpAEWykZTrY6mrhkTfRlkxOMbsrayAdR0F58ztHrVwwH9zhwltuSjMVKbKyYJ1i9VkAd2fCnQwYGbNmtfWrVwhB7psXnujb/ifKrlyyIquRDWJsuWmsyFBGUN/eOkSQYMjamEYtRUUKaZSoDP8Figcr/F0pWITKnwDl+1bAM6HIi+ux6bUDw9goWUqVmhhdwTHxCADIkCfnpWiiuCHJ2F8M40FvpbLTWVSgkENiYmJN4iAbjeuY7HZXAvI2UJBTGUTrAUUz4riJtvQHBiTiWPis4NREfAAB/knbXzrvFGzLhtpl6z3qj5xUyVS4X/AHI0/wASR4zxLuXciWm1RlklA0ITax1113pYxKygKbbZJgKHgA8JkpSb/FHpQXaS77kTtpofCBJ8on1rzrAWhg95lyIatMkwDYXsR+dGq0uvoTm9uw/DOFxIUhLfiBN2gSIMQcp5+Wm9BvPksoVkCVd6pCsoj4QPlNFcFeSGUhSkpOUxmUAPjJgSbelAcQxCe4kKBH1h42M2lJBttrFTqlMpu4WAKx2UEeEZspvM6BVr9SPapXs72fZxxIdfLagSlCUlGZUhJBAWb+IkW5VVnnkK+8JhMewB1HSp7s3g3A40+mQGnELXeCQhWZQRAk+EH3om0uuBY4u7or/EsKWnXmif7txbZP8AgUUz8poYGYgAEfkKs/abgRKsRig6IU64stkeNJWorCDlUb5Viqn3ok7HrrTi0+jSUWuxXdcq4lqRMikrWJF/Y0rN86oz5CnnQEBGUQIO/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2UeUTR+DBXglKJumx55ZI/r5UxxjDLxLhWhJNoE9J9P6V5nAr7ggpKXARtNpVPQzNEZKVCcWhfD1hHdyAASsaEKICyCDMaTvTPbILS6pJsjuZRB0kpBUNfFBI8q4+2ciUiM6cxnKoanNoRaJ0rnHUuLnuk5sjQ7xSibJKUKkbm4NvOtV2RJPUL7GvrLZbJKikKKCTJgKIgk3MW/lpVY7N495zH4oLcWUpPw5iEiFQLaGBzqQ4ap1IRlzBZQ+QQfvQVJSL7kix5UB2YZU3xDGF5JamD4h1kQRa4vIpx4UmyHdovHD8NmS26pUEBUQfD4ozSBrpadL03xnhbDzrJW33iglIM8shsn9kb+9O4HCg4dHiWhRTBOdWt5tIsYp3EpyuNJ8RSm9ypQCS2neZFyfepUvy4La4Kxjey7AWClpIT3iABlE3Lc+Keao9qujPZHB5G5YCiU7yfYExVdxKSHLNkpLqFBeVOWM7d5mdAb/zq8MvnIjIpJMG28E+dVOf7IUU+CFwXZbBDvB9XSR3gmRoMqbRPnT7fZbBjEEfV247omClMfEm/tUrgUyHAZGZwaA6ZU31I50p/N38iYLahJSdZFrdKSySoWisildmsLmanCtDx28Cb+BQ28yfaq1jXsH9ZXhBhUhYUoZg22EiPFtc2EetXvGggtEzAX6xkUbD0NVNfZF9eNViklJQpSiBmuUkKSLRrfntTjKX7Fqq4LC/wJgBQGGaAgz4EW16TensDwplLaB3DX92m+VIvFzMU/j3gFFNyYmOY2mBETOvKl4d4BCZCvhSIEjQAECNRO9GzQ9URvC+GNlpuGkXST8IH3j0vrQ+P4a2cG8kISJ77RI08cj3NSzSFIbQlfxJEGDzM672FD8QQRhiIuSuIvIUSRpvBpW7AyLstwwNY5ECPATbkVND+NTjDwDSpMqL7xTOuUIdnrlkp6XFGYDhy/rjS8qh9mUnMkhM5sx2/dFuZqP4x2fxzWIQWUd+3Ocn7MRmUoONwtdwpOWD1ovb2OqNJ4ZglNsICEpBKEkiBBOUXMCSdr0GzhHVIaU802FlCc4CcwCiAVi6dJkVLs4jQaRYeW3yrycTfrNxUbDqmVnH4JG+EbJJi6EfmmoHHdnGVqQr6u0IVmWAyjxDKoEfDYSQbSfCKvfaDCqew7rSFFKlpgKSrKpMxJBF5jlSOJuNIbUtxIIQlSleGVQkEqiBJsNqcW/TCzOsV2fwn/pUEXulrXl8PLlbWo/FdmsEP9RlJ2kpjmScwrReEvYXEtrUylPgVkV4YIUUpVy5LGnWvHAgKgSE9CZk9Kq5fYJRZlK+y+EJs2of8RY/HamcX2Wwkw33hAOuYx+tK1F/h+sE/o8qhuJ8LcaTna7vOpQB7wKMCFWBSZF4tTUp/YaL6J3huNbeaDrRBQSoAmL5VFE2m0g1Gcba70ZRBQQoKTmOVUxEiIP86j+DuO4doMNJBSCtQUoC+ZRWTrp4iNNhRGd91M54JMJECNpEAAm29c0pL0bxTAeAdnjhMWXEeNgMqbQVKTmQVuBxSQlIgJ1jzqyvYgATYedqjEsR8RKpkG5tEAfetz0inkM9bAzJi0zN7dLU5ZbfIljUeiK7S46GFgLgrISMoJglQF+mpnpSGn+8cUo3GY638M7Gdf415ASM05jlccOaTHxGLTMchpUjhWkG4KrCCDef3v50P8lQLuyS4cTlOwjrry63r2IWmUqUq2iyLkgZogDW4+ZqNLCVyAopuRJi0yQLp0vSmeGyUpSrNKwVk2ypMyBCR56VK46GwHA41YdCe4StJLhKgfEfH4IEbgzyEETpTDScU26C8kobW6EtzEKT3IgKGsSlR85PKrzgGwh10gCClvKQDGVOaRyzSZJ6iqn9KGIjCodAIIfbiFHNOVQ0mNtPPnFa45XLV0ZS6sgBxlSOGjEK7sYkZoy6SFLSJBOtrjpRnE+1jfcMugAvOpbcUlWmQKQHBKud0g+u1VDgGX60v6xfDOKyLVyUS4EaCwKgTMbialuNdn8wUtKU5VtpQ3BulbmUBOT7qFKJVmGmY10axTpkLZrgnOE9qUOLYSQR33fLumAEoPhA5+HfoaFwHbXvsQ62pjKlORCdSScwbyqgWUrKkDYGZNUr+yVfWGmE5iQgJXeNUkOgZrQF5+phUVdsBwBhvDOYgLW26WnVESkAFpZA8RBAOcJiT5UaQTC5NW3QT2a7Uh4Yo4pIaZZQw4CCqZWlMI1uSdAL3ip7tDxdaPqrOEQtwPtu92tEGAEoWkhcxfqd5qr4JzDu8Lxb7bfcqU2llZUtZCilCCkpnqY0tAvRnAe0hW7h0Pk54CWskkSCUKXIFwoDxJ8OUZf2rS4+0v4F/lmjYnEIC25JBKylGvxFK4n92x6TFDcY4yjDpSt1UBTiGhqfEswNvM+hqrcR7bttPPokLShLWVQHhCyohxJM6AQZMQRUd227SJWHmQ0ohgtvIctlzNhDoEG5mSLCLi96mMJNpMHXokvpBxriMRwxY72RichCTAIXlBB2OkTyKtJqxu9om28WjBmy1NFxJgxGfKB5k5vaswV2tVizw5biVfZu53SNZAcldhEZUFUW0PKrqvFhWJw+MaHfAtlo93qEOkK7wmD8OQ26mrlFqk/2SueUSXFscpKcYtFnEt/ZqvdQaJEBQgQvYa1R8P2rfcxODSX1ltYw63xYZFL7tJR4ACRmjwwYLhJgWFn7d9oHMIy0tpIWVPtoINjFyoa3mAPWaD+k0D6u2pFltYhtXKRJSZIExed7ga0oftdlSRewkGDOm4pJ6E/L0qjK+kJkOlsiMrryFCLwiA2oXsFFQudINH9mO0KnsF9YfTlUC7mAgeFEmRNoi09JrJxaVstNMkOEcZ7/ABOKZyFP1ZaElSrBYUlRJTG9k25KnepcqI3/AKe2tUfsfxIYhTrqcyVhxK1pSsQo92WxmMeMACRponlVsOOVBlEes+9h+dKSSfARTCDi+igdxH8qp3a7v1qxCmnHEg4PKgZSUlwugwPDclAg9DVjHEVZvgB5kLm1JVjCRdsx78hQnRbjYa3iDlAJkgC/O1yQOetDYtvOhSJgKSpMWNlAg6ihMTxTuwpSikIFzIiI53tVCxf0pFCigYfMk3H2hzAE2JBSYkXy7AiqjCT6E3GPZoWCa7llLYuE2neAABMbwBem1rUT+7PpoY66kGs0w/0jPBsgtZlBclWZIBRc5Yiyhpmg+VHf95bCtW3xfT7IjTT4gavxzJ8kC9KWZj8vlQXGsQUgRJIIHyPpsKqLX0jYeTm71AvCsoVPKyTI38o9aRje3uEKRlUuZ/2Z6iiMJJ9CeSP2XBpwASN5AFieunPnTK8WrKcoMzY+XW4qF49xcYdAJSVgkJPLxHLIsdtqadxKj8SwkTZOZM25faJn29K4lF0jrbRNvY5KUkgFZ1Ijw6dAQYvaorH49bn94rKNx4AAB0Uoz7VF8QH2SyNQhREIBvFr92o//KieGsOraaJC5UkK+8mJ1kJWje2+9aLEkrZk5XwSnDUBA2ykySVeG9rG0aWiBUD2B4utxl/v3CrKpIBVcgK09JFWnBYRYQQpC1zbVJHObKkDcSSaYYwaEEqSxFozJEgi0gqE6+dUpJJpoNbadhMDNBSoz0tKTGvO9h50YxJU2W5s4mSRBi4M5oJF6h8bkUoKUSFAgwqRdJkHUe1wa5gsUlbS050qAUJyqJIUpRlJP3YEQJ9qzVUVRa++hx0KIhIby3MQQszl0HiUoWJmBOgrPPpI4tig40nDpWWspzAtykq87nReoI1NWNGEBWlRccFxBDioKYAGabTJ0HIUviGBW7BQ6lBAE+HMLTp4gRM/hVQ/Gey5IlG402Zli8etlLQCXFLQlBUlQWEhaUkq6HxEmd5mmeIdpkIdQcKta2ykJcbfSLlPhAMGFD74OoI8hWoYfhbwVmWptYj4QXE7a2J/OgcVwkqN8MlSei0qj/mAbV0xyR9r+xZNpVz/AEZqO0SipThGYJAkKjMoKKQAogbayZ2qKxfFluIUFEyVEiIACTdSbATJCTf9mtVd7OM3H1ZeUiD4WicsAwSlVxYH0qNb7GYVZu06kRrkcidvgNarLBejGcJv2UNviLiGcubw5gkjW0ZhY+Gbq2o1niiUKShxasiYIKIkSUqJSdQcoiJNx1q0YnszhESkib5vEXU6WGsRrGs1Gu9lcLP94UkyMocR6iFJJEdTT8sP2JRmvZX04yQUT8akybz4ibi0EGd5N6JXiCtRCllaJLbZcWMyQvKEqcBHiTlg7RAuIirBiuw/eeIPGwSAYQYCdNCI+VB4vs48Hwt1YXnUnvDkvCSIAN8tki4i1NZcddicZgisC7hgAkKQtcoSkpDmcKa+JuEmFKzKTABKc9zT/ZbjzuEQ+5opTJZbBiziFFQKk6xBXG0zNNP8OxIxJebICkuFTeaQoEzlgKTFrW0qOx3C8Q4tayiSpaleBSSAVEqUAJ5kGq2jJdkOMl6CD2jxBbHe/aAuJUha5MKQFKyg6SSsEm5561MNdqHyHlPuJdRiQpCwQEozBtOVUhPhGiSJPOpl5yOFYQFIU6042VNpELORRPiKbnTlbP0rOsa86pbq1NqSVrUs+FUAqNxcaXMimlF8obbqnYZjHiC644Ehf2icsEKV3hueWWMwE7GfKZ4jx1xvDd22sd06VITKAkJKSyorMzIIzJ0GhO9U/wCsmFSZURlGYSAOk/CdRbSTXFO6xdJ0zQSPynyqtE+yNn6L/wBheI/UsU4244ju1lDWZC8zcoRmUpJ+9CsiTyznlWqoxoKQpKpzAERuFXB8oOtfO/B2wolMFRhQQAJOYp1EXkWNTPZ7tk8y6wM61NJhCkHKZSoyALTYmRyvzNZZcWztGuPJqjW0doULxPcCFGFXBmFoVDiCNiAQb9eVA8e4i42/gkNAEOOqS5Ob4MsqkTsJUPLzqjsqGBfx+LEnKotNEyQpaikuFUc5nUamrUMUh7ErBcP+iupUjaczRSQowSblWkVjKCi+OqNVJyVew/jmKGRaElsLOQkLPhIKiASN7pI12qKV3ZGZaMOtRIEJImbk2vuarvFMehzihzAqCEgApvo2okAAGRJFoqcVgkKSFBKWjaFJSkmSQDqkEkmfbrWc01wVBp2LHD2CRDCBMk/DM+VhpTX9mYUgAMSTz/rrXXcMpIKQ5mMRoOVx8Wp50pzCDw5SQAACSSRIyiCSdTaslLIaaRAV9nMICfsjMCxCjfnfemneyuDUY8Q31V+GapJpSwkwElJ6EqGvtpTTjbgGZMaxPz5UeSd8NiWOPsAxLKnAAE/CtKgUhtc5VAicih62qTw/eRAK5uYJdAV0+1JHsahOIvtrNkpWZ0CmXFH0cQD6TUzwBMKIyZfAbd2lB1G6FlPyFayj+Io9h/DXe7khKUk/etIEanyMi1707hOIrPjVBItCSRmiZgmSRJ1O1qBxuUmAFa3ITqLWPMSB7UH2j7QpwoTCM6lRlTMRzJMTG3WsoKUpUi5OMVbLI5xQLICypIJAyk8rn4bz0jnUxw94kSgZBbxHQxIygJvtoqqv2f4o3jG86bEEBaTBUggexHXerZwNlKWtzBUNQTciY5b0pbKVMVxatDrrJylx1xOQC4VAEc1FRsI9L1H8R7oMlYsFLQoKSqQqCm6YOkTYdazf6V+06n31YVCoZa+OPvuDWdiE6AcwelRnYXi7iCtgKPdLGbLsFBQgjlOh8xW0/jvx7WY48yc9TSzjm1FRMDInOowYi9ztEA+1ISiACYSTOqrX5qAGnprUMnFocU5hisFZbIWmCPCRJyneJkxzqQ4WsqcUCAvwmx0AlImOYA9a5V6TOl1fBIhzMJbWUxqJkX01vEe1JZffuoFK7kGU7dDN/OinHC3hcxlSirKVAGbGN4sIiuhaenpO/UdKblyTXsFfxBUSABMZiJixsJ1sSCNDT+GUVpJSAkAoSblU5iAIt1nTauOKA+FRJI0J+fWiMPiUpQskLMutCVG3iUIgTNjcyBT2E1Ssdd4eW8sLlc3UU5viPhiTAidbmhX8AVBZKUyZhJuJm1x+NWDPIBNtbbwNNPKhFKAIAJslO/ST5b1MZcgQDvAWiB4Lx4gkQJjmOXnNqisT2fKnAWnVAiSAqFAzfczvzq3uGSTOlxeLenrSMO6kuABI+8TPICI9SU1upUS42VNPBH0KH+kJIMTKDNze5n9EUzj+HP6BLazaZMAAT4gTN6unEUISogAeKCT/AA5aaVHuBCTtl5aR5c6pSV9C1pFPW282PEkFQi+YaneBAgQOU0IvCLFgleVRAMSViNTOY8/wq4vpTlnw2k3O3t8q7icEmAoRMaWm+16W1ehalGxeDcSlKcuYxckjSLwVJg/EbTsKEeSjNlISVZZylqSTF9NYqxcf46hlBQonMfuixGwuDWfnjTic3jJChCgZ8/151vji5KzCc1F0S5KWiFBKG1JCoV3ZQoymLXvqRYb1EoShCkKSG5SoEETqLgwdRagsRjnHCM5J5T5a0NvOtdEYNGTyfSJ3inH1vIKVZSkqBMAbQR11+VO4XtY6hxxYQgKdKc0WmLTr1Jqvl8myrjrXXmQAOs23peOKVUV5G3dli4dxTvsaFqRlK0ZfCASCLggRqYA9auAtAVKQMsJAhI5WCbQfaBVA7MNw8gkgWVuP2edXkoUrUgyAbc/8p238q5s6Sl/BtifAbi7Ba1KjL4jOgyzeQRaIEaWqJZ4uHlBtspVAJtdV5/ZVoJnTlS+0DEtLCRctqskE6AmBFVLsU2RihMohBJmU/eTapjBOLk/Q5TakkaGfDlEC8k8oGgPW/wAqj8SkLBCRmhV0uAJubzZO2lFNoGYJkERKlEg3H7Mi/rtTWEVlSEgkJjkdeUZeVZI1I59hSQQHJGnjQhVv8oMXp3s6kh4lXdXSQO7TlOqdbxeiFYJSzAGu+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K5IxYlC2174Kyyv8A8XJIE5SegPci/wAqV2BdKuJYwagh0gEmP71O3katKuEJzhYELAMKgZr2ifL8af4XgcroWMpBSUmwzaj71pFqayqqr0kJY6f82THGFHuBb73kCJ+ftWbK4o8ni/dJWvuisDJsfswfh0F+VaficOe7y2JvItpbqJqA/wCyrf1kYoIUHQoKCpJAtGkkaWpY5RjJt/Rc4uSVP2VT6P8Aiz+KeWh5QWEt5rpAM5kixEbnlWjhpCmvGCIeaiNZzIAJ/dgmqjwPsq3hHlqQ6olaMuVQEiVJMymOR23q1rTDWXMR4085Hw/lNLLq53HoMcZa1JknjcSAhYBA2J0tEmOdR+IxASFHWAJsZ0GwE0g51iJtGpEK18zy5elRPHcMsNlSG1LVEwF5J5XkEDTl61jFNst0g9WJSvxbbbz7npQXDsSrOoBRBy2IJFpHLyqC7L4TFAqDiXEJJkAuoWgTe2qs3UnerG1wxYVnuUxsIIg6m8HetZRp0KMrJJb05STJi83m+nl70LiDpZO2sz6fOnV4dYjoLyY39bULi0qAEpudwQdN6FYwDiYGWAJmx9fXrUZ2l7ShlsgpKSomMpn8QPea7xF5VsyVRmAmLa87iKonazFrUpSdW0kJBgbSNfOdLVrihvLkxyz1XBF8X4mt9ZUqBFrC0bVHBV6IxOIzAQkJ8IBjeN76UwK9BKlRwPsWHIEGkrN6Qo12mB0qrpVtSVJ1rhNAhbeIUkyCR5Va+ynFyVZXCrL+0ZhJI5iwHnVXwaE505zCZBPOJuKvnCsU2RDQIFidYiIgnnbT+dc/yJJLo3xLm7JFnFNzCMQi6rwW7HcnenBhAF5ozEHNIk3ObYWjw0iMplOUSbzof4mhcXCSTkzAgEZUpzGM0xM808q401Lo6qoPWhYlZQkjn0t+7MWpSY0t/hge/wCudDtoET4hIglJUFi83CTf09qcQwLEKWq1j3i7i15npUukMkcPxJFyoKSSJnWLTPhk/Ki08SQogBSRtrB9pE1n+GdUVYolRkRFza+3Kp9JzJTmvKFTN5t1py44KTLOhYPnp+raU+hnaPK/zqitvKQ4kIUUjkkkD4nOVXjALPdJMmec3qPdFXQ26iDBjNyHL866xhxGtztF/wAKk3hvvAoZXxetNqilyd+qpMaW5CjEYYmwTtzINeaSLW2P4Uc2LfrnU0JsDPDzPiA11P8AWnBg0yY0jQ9OU1xRufX8KfxdkCLeHb0oRI2hCUgkiTG5I1pp7FlIugweogDXa9IdPhHp+VKSkZQYEzrvTFXFkHxrjWFbCS9MEnKEpJVaZNzMaUjhvafAqgd6BaftAUmfXwiwiZmsw4g8pb7hWoqOYiVEkwJgXptvT2rrj8eOqZyS+RKzc8JjmnAO6WhdhopPmYA3vR5bSYIJ6TpPtpXz06IKiLETBGovtRfAOOYnvkj6w9BULd6vl51M8GvsIfJ25aNyfYTabgkCxHnyEAflSlZdr87zzuKhuCPqVh8OpSlKJWuSSSfc1IrdUCmFHTmayo6E7HE4gJkpF97fK9C4zEpkZgDN9f4Gwp9wSm9/Fv5moTiSRK7aRHS1BVexOMUkkzadRA30F9Ky/t2kIeCUWTlBgaT5DetBwt0qm8aTtVN7WJBU+SLhCYO4uNK2wL8jHO7iUdRrk0pX5UlNdxxiQL0oV6uJoBnVGvGkjWnDpQOhKF1JYHiriI8RgEeHUHXbnUbsKIaH5flSaT4Y1wXLg3HEukNknObAEcuoAGg6aU/xbGhkBZBUE2tEGSOe9qqXZ0f6S35r/wDqqprtSfsz/iFcU8MVlSXs6oZH42/oM4ZxxLqsqMwWAVXFoGuh61JuORcRfUGQPO29UzsqYft+wr8RVizmAZNRmxqM6RWOTlG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3"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INDIA Y SU PERIFERIA</a:t>
            </a:r>
          </a:p>
          <a:p>
            <a:pPr algn="ctr">
              <a:lnSpc>
                <a:spcPct val="150000"/>
              </a:lnSpc>
            </a:pPr>
            <a:r>
              <a:rPr lang="es-ES" dirty="0">
                <a:cs typeface="Arial" pitchFamily="34" charset="0"/>
              </a:rPr>
              <a:t>Valentina Medrano</a:t>
            </a:r>
          </a:p>
        </p:txBody>
      </p:sp>
      <p:sp>
        <p:nvSpPr>
          <p:cNvPr id="15"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CULTURA</a:t>
            </a:r>
            <a:endParaRPr lang="es-CO" sz="3600" b="1" dirty="0">
              <a:solidFill>
                <a:srgbClr val="000000"/>
              </a:solidFill>
            </a:endParaRPr>
          </a:p>
        </p:txBody>
      </p:sp>
    </p:spTree>
    <p:extLst>
      <p:ext uri="{BB962C8B-B14F-4D97-AF65-F5344CB8AC3E}">
        <p14:creationId xmlns:p14="http://schemas.microsoft.com/office/powerpoint/2010/main" val="1527730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C\Desktop\Geopolitica Asia\logo upb.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359"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408368" y="1484784"/>
            <a:ext cx="646331" cy="369332"/>
          </a:xfrm>
          <a:prstGeom prst="rect">
            <a:avLst/>
          </a:prstGeom>
          <a:noFill/>
        </p:spPr>
        <p:txBody>
          <a:bodyPr wrap="none" rtlCol="0">
            <a:spAutoFit/>
          </a:bodyPr>
          <a:lstStyle/>
          <a:p>
            <a:r>
              <a:rPr lang="es-ES" dirty="0" smtClean="0"/>
              <a:t>Este </a:t>
            </a:r>
            <a:endParaRPr lang="es-ES" dirty="0"/>
          </a:p>
        </p:txBody>
      </p:sp>
      <p:sp>
        <p:nvSpPr>
          <p:cNvPr id="12" name="11 CuadroTexto"/>
          <p:cNvSpPr txBox="1"/>
          <p:nvPr/>
        </p:nvSpPr>
        <p:spPr>
          <a:xfrm>
            <a:off x="4727848" y="908720"/>
            <a:ext cx="231154" cy="369332"/>
          </a:xfrm>
          <a:prstGeom prst="rect">
            <a:avLst/>
          </a:prstGeom>
          <a:noFill/>
        </p:spPr>
        <p:txBody>
          <a:bodyPr wrap="none" rtlCol="0">
            <a:spAutoFit/>
          </a:bodyPr>
          <a:lstStyle/>
          <a:p>
            <a:r>
              <a:rPr lang="es-ES" dirty="0" smtClean="0">
                <a:solidFill>
                  <a:srgbClr val="000000"/>
                </a:solidFill>
              </a:rPr>
              <a:t> </a:t>
            </a:r>
            <a:endParaRPr lang="es-ES" dirty="0">
              <a:solidFill>
                <a:srgbClr val="000000"/>
              </a:solidFill>
            </a:endParaRPr>
          </a:p>
        </p:txBody>
      </p:sp>
      <p:sp>
        <p:nvSpPr>
          <p:cNvPr id="2061" name="AutoShape 8" descr="http://upload.wikimedia.org/wikipedia/en/4/41/Flag_of_India.svg">
            <a:hlinkClick r:id="rId5"/>
          </p:cNvPr>
          <p:cNvSpPr>
            <a:spLocks noChangeAspect="1" noChangeArrowheads="1"/>
          </p:cNvSpPr>
          <p:nvPr/>
        </p:nvSpPr>
        <p:spPr bwMode="auto">
          <a:xfrm>
            <a:off x="155575" y="-2400300"/>
            <a:ext cx="75057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62" name="AutoShape 10" descr="http://upload.wikimedia.org/wikipedia/en/4/41/Flag_of_India.svg">
            <a:hlinkClick r:id="rId5"/>
          </p:cNvPr>
          <p:cNvSpPr>
            <a:spLocks noChangeAspect="1" noChangeArrowheads="1"/>
          </p:cNvSpPr>
          <p:nvPr/>
        </p:nvSpPr>
        <p:spPr bwMode="auto">
          <a:xfrm>
            <a:off x="307975" y="-2247900"/>
            <a:ext cx="75057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3" name="2 Diagrama"/>
          <p:cNvGraphicFramePr/>
          <p:nvPr>
            <p:extLst/>
          </p:nvPr>
        </p:nvGraphicFramePr>
        <p:xfrm>
          <a:off x="3641014" y="109338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descr="http://www.futbolocos.com/wp-content/uploads/2012/12/bandera-japa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511" t="9233" r="6814" b="9629"/>
          <a:stretch/>
        </p:blipFill>
        <p:spPr bwMode="auto">
          <a:xfrm>
            <a:off x="8292102" y="5412772"/>
            <a:ext cx="1762597" cy="109566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wgHBgkIBwgWFAkUGBYaFhgYGCcgHBoWHSAiJCAnHyEqHigiIzEmJykrLTQiMSk3LzouJCs0ODQuQyg5LiwBCgoKDg0OGxAQGy8kHyYsNzIyMjcuNTcwNDg0MjUwNzU0NDQ0LC83LTcyNy00Ly4yMiwsNCs0LDQsLCw2KywsLP/AABEIALcBEwMBEQACEQEDEQH/xAAaAAEBAQEBAQEAAAAAAAAAAAAABgcCBQME/8QAQhAAAQIEAggDBQQGCwEAAAAAAAECAwQFEQZxBxIhMTM2UbETQXJhc4Gh0RQikcEyN0KDksIWFyMkQ1JUVWKCkxX/xAAcAQEAAgMBAQEAAAAAAAAAAAAABQYCAwcECAH/xAA3EQEAAQIEAggEBQQCAwAAAAAAAQIDBAURcTSxEiExMjNRcsEHQWHwIoGRodETFTVSFPEGI4L/2gAMAwEAAhEDEQA/AIIhXTwAAAAAAAAAAAU+D+DM5oWbIO5c3j3cw+IPjYfarnSoiwOegAAAAAAAAABxG4T8lMLncnaW/C+Pb9Uc4Zyc8fRQAAAAAAAAAAAAAAAAAAAAAAAAAKfB/Bmc0LNkHcubx7uYfEHxsPtVzpURYHPQAAAAAAAAAA4jcJ+SmFzuTtLfhfHt+qOcM5OePooAAAAAAAAAAAAAAAAAAAAAAAAAFPg/gzOaFmyDuXN493MPiD42H2q50qIsDnoAAAAAAAAAAcRuE/JTC53J2lvwvj2/VHOGcnPH0UAAAAAAAAAAAAAAAAAAAAAAAAACnwfwZnNCzZB3Lm8e7mHxB8bD7Vc6VEWBz0AAAAAAAAAAOI3Cfkphc7k7S34Xx7fqjnDOTnj6KAAAAAAAAAAAAAAAAAAAAAAAAABT4P4MzmhZsg7lzePdzD4g+Nh9qudKiLA56AAAAAAAAAAHEbhPyUwudydpb8L49v1RzhnJzx9FAAAAAAAAAAAAAAAAAAAtsJ4Uh1qlz/hTsNyOY229HQ4ybU1ktuXal0vdL9CDx+Yzh7tGtMxpP5TH0+vYiMZjps3KdaZjr/KY+n17ElUpeDKTkSXl5hIjW7FeiWRV87ez2+e8l7NdVdEVVRpr8knarqrpiqqNNfk/MbWwAAAKfB/Bmc0LNkHcubx7uYfEHxsPtVzpURYHPQAAAAAAAAAA4jcJ+SmFzuTtLfhfHt+qOcM5OePooAAAAAAAAAAAAAAAAAAF3hLDeKJaBMx5RiQ4caGrbPerVXWTY5ERFsrfK9l2r1IDH47BV1U019c0zr1Rr2fL5dqGxuMwlUxTV1zE69Uft+aUrNEqNEjpBqMurVW+qu9HW6LuJbDYu1iKelbnVJWMTbvxrbnV556W8AAAKfB/Bmc0LNkHcubx7uYfEHxsPtVzpURYHPQAAAAAAAAAA4jcJ+SmFzuTtLfhfHt+qOcM5OePooAAAAAAAAAAAAAAAAAPbwVBhR8VU2HHYjma+5d2xFVPmeHMqppwtc09ujx4+qacPXMeTeSgqaktKEvAi4UjRoqJ4rHMVi+d1ciLb4X/AAJfJK6qcVFMdkxOv6JPKa6oxMRHZOurGC6rWAAAFPg/gzOaFmyDuXN493MPiD42H2q50qIsDnoAAAAAAAAAAcRuE/JTC53J2lvwvj2/VHOGcnPH0UAAAAAAAAAAAAAAAAP30GVgT1YlJSadaFEcjVXpfYnzPPirlVuzVXT2xGrTia6rdqquntjrd1CSnsO1h0J+syPDddjrWuiLsc32KY2btrFWdY64mOuPaWNq5bxNrXtiY649l5TtKMFJZralIO8dES6sVLOXzWy2t8yBvf8Aj9XS1t1xp9UNdyWrpf8ArqjT6pjGOMJjEnhwWwfDk2rdG3uqu6qvZCUy7LKMJrVM61T80jgcvpw2szOtUvwOosSWw0tWnGK3xHsZBTqllVzrdNiIhvjFRXif6NHyiZn9tIboxMVX/wClT8o1n+HjnteoAAU+D+DM5oWbIO5c3j3cw+IPjYfarnSoiwOegAAAAAAAAABxG4T8lMLncnaW/C+Pb9Uc4Zyc8fRQAAAAAAAAAAAAACiwBIStSxJBlp6Cj4KteqovVE2Ebmt6uzhpronSdYeDMrtdqxNVE6TrDU/6F4d/2tn4r9Sq/wB1xf8AvKuf3DE/7yzPSFIStHxGyFTIXhsRjHIif5rrtLNlN6u/h5m7Os6zCwZZdrvWJm5OvWvKPM0bHNGhMqMJrpxjbPRdjmuVEu5vnZV299xA4ijEZbembc6UzPV5T9J+qGv0XsDdmaJ0pns8vzeTNaK4DoqrKVRzYfRzLqnxRU7Hro/8hqiPx0azv/29VGd1RH4qP3enSNH1Fpd5ifd4zmpe8TYxLb11d34qqHlxGdYi9+G3+Hbt/X+HnvZrfu/ho/Dt2/eyO0j4khVieZIyLkWTgqu1Nzn9U9ibk+JM5PgZsUTcr71X7QlMrwc2aOnX3pV2E8K0Odw5ITM1TmujOZdyqq7VvmRGPzHE28RXRTXMREozGY2/Rfqppq6ol9MS4ToUph+oTEvTmtithvVq3XYqJmY4PMcTXiKKaq50mYY4XHYiq9RTVV1TMMcLmtSnwfwZnNCzZB3Lm8e7mHxB8bD7Vc6VEWBz0AAAAAAAAAAOI3Cfkphc7k7S34Xx7fqjnDOTnj6KAAAAAAAAAAAAAAVmjDm6B6InYiM74Sd45ozN+GneG0FKVRk+kWRjVLG8vJS1vGfDYiXWyXu4tuUXqbOCquVdkTPssuWXabWEmursiZfGTwDiiRmWTMpEYyM3cqP29jK5nGCuUzTXEzE/RlczTC3KejVEzGyol2aQYLNV8SXevV2/5IiEXXOVVTrEVR9/XVHVTl0z1RVDzavQ8d1eE6DOTkPwF/Ya5Gp8bNuuSqp6sPi8ssT0qKZ185jX3eixicBZnWmmdfNJ1zB1Vocj9snkZ4V0b9111uvwJbDZnYxFfQo112SWHzCzfr6FGurWMEcp0z0J3UqWZ8Xc3VrH8TXu+uLuV6r7qJ2MMv4q36oY4PiKN4YEdBXVT4P4MzmhZsg7lzePdzD4g+Nh9qudKiLA56AAAAAAAAAAHEbhPyUwudydpb8L49v1RzhnJzx9FAAAAAAAAAAAAAAKzRhzdA9ETsRGd8JO8c0Zm/DTvDaClKozqv8A61aV6WfzFjwn+Kubz7J3D/46v8/ZopXEEAAI7Sryr+8Z+ZM5FxX5SlMn4j8pergjlOmehO6nkzPi7m7zY/ia931xdyvVfdROxhl/FW/VDHB8RRvDAjoK6qfB/Bmc0LNkHcubx7uYfEHxsPtVzpURYHPQAAAAAAAAAA4jcJ+SmFzuTtLfhfHt+qOcM5OePooAAAAAAAAAAAAABWaMOboHoidiIzvhJ3jmjM34ad4bQUpVGSaSpuPIYzgTUpE1Y7IbFatkWy3d12Fuya1Tdwc0VxrEzPss2V26bmFmmrsmZfkpuKcZVSYSBT5tz4nshs2Zrq2TNTdey/L7NPSuUxEbz/LZdwOCtU9KuNI3n+VJNwMdyUvDmJqsN8H/ABFaxrlht6qmol0TzsRluvLLlU00251+WszGv783goqy+uZpponX5dc9f7vy1qLjqmS6TUKppHlFS+vDY1fu9VTU+aXQ24anLL1XQmjo1eUzP8tlinAXZ6M09GrymZ/lHVTE9Zq0r9lqE7rwbottVqbUyaikzYy/D2Kunbp0nef5StnBWLNXSop0neWw4I5TpnoTupTsz4u5uq2P4mvd9cXcr1X3UTsYZfxVv1QxwfEUbwwI6CuqnwfwZnNCzZB3Lm8e7mHxB8bD7Vc6VEWBz0AAAAAAAAAAOI3Cfkphc7k7S34Xx7fqjnDOTnj6KAAAAAAAAAAAAAAVmjDm6B6InYiM74Sd45ozN+GneG0FKVRkGlKG+Ni2FChNu90OGiInmqq6xccjqinCTM9ms+y0ZRMRhpmfOVzJUpcLYSmP/mwEWfSHrOVLrrRUb80RdyfUgbmI/wCbi4/qT+DXSPpGv3qhrl//AJWJj+pP4df0hP6PMRVyr1iYlalEWJLoxVcqtRNR19m5E37dn0UkM3wOGsWYrtxpOvn2/fm92Z4SxZtRVb6p18+1ZYdakGTjSrLeFCixGMt5MR10T/qi2+BDYuelXFc9sxEzvp79qKxM61RV85iJn7+vazfSdh2FTJ2HUpNqNgRlVHNTyib9nsXvfqWXJMbVeom1X20/P6J7KcXN2mbdXbHJoGCOU6Z6E7qV7M+LuboTH8TXu+uLuV6r7qJ2MMv4q36oY4PiKN4YEdBXVT4P4MzmhZsg7lzePdzD4g+Nh9qudKiLA56AAAAAAAAAAHEbhPyUwudydpb8L49v1RzhnJzx9FAAAAAAAAAAAAAAKzRhzdA9ETsRGd8JO8c0Zm/DTvDaClKozbE3h/1pUnxf0bQvxu63zLLgtf7Xc0+vsnsLr/b69Pq0krSBeLNzs3MzsxT6I1jYrNXxYj9zFfu1Won33W2qiqiJs332e23aoooi7f10nsiPnp5z8o/X5+T1UW6KaIuXddJ7Ij56co/X5v3UuDAlJVspAj67mX1lumsrnLdyut5qqqvxNF+uqurp1Rpr2bdnVs1Xqqq6unMaapbS14f9GoOv+n4zdXPVd+RK5Br/AMmdP9Z5wkcm1/rzp5fw9nBHKdM9Cd1PFmfF3N3kx/E17vri7leq+6idjDL+Kt+qGOD4ijeGBHQV1U+D+DM5oWbIO5c3j3cw+IPjYfarnSoiwOegAAAAAAAAABxG4T8lMLncnaW/C+Pb9Uc4Zyc8fRQAAAAAAAAAAAAACs0Yc3QPRE7ERnfCTvHNGZvw07w2gpSqMf0pxHwsWwokN1nthw1ReiorrFxyOIqwkxPnPstGURE4aYnzlo+FK9Ar9JhzEN/94ajUipa1n227Oi+RW8fg6sLdmmez5bfz5oHGYWrD3Jpns+Wz8dNgRli4lpzXqyZc9Xtf/wAYrLNVMlav4G69XTpYuz1xEaTHpnr5w23ao0s3J64iNNNp6+abwPg+tUjESTc5ZkuxHItnX8RFTy9l7LttuJLM8zw9/D9Cjrmfp2PfmGYWL1joU9cz+zytJuIoVUnmU6Tciy8FVu5P2n+xeid7nryXAzZom7X21fL6PTlOEm1R/Uq7Z5NCwRynTPQndSu5nxdzdB4/ia931xdyvVfdROxhl/FW/VDHB8RRvDAjoK6qfB/Bmc0LNkHcubx7uYfEHxsPtVzpURYHPQAAAAAAAAAA4jcJ+SmFzuTtLfhfHt+qOcM5OePooAAAAAAAAAAAAABWaMOboHoidiIzvhJ3jmjM34ad4bQUpVGT6RZGNUsby8lLW8Z8NiJdbJe7i25Reps4Kq5V2RM+yy5ZdptYSa6uyJlxT8C4qps0yakYrGRk3Kj++zbkft7N8Dep6FcTMbF3M8Jdp6NcTMbKCNJ43jTUrNuhy6TMJFRHNcqazVtrI5Nyotk6WXcR9N3LaaaqImrSfl7w8NNzA00zT+LSfvqfGt03HVZl1lo0SCyCuxzYblTWT271+F7GeGv5Zh6ulTFUz9Y7GeHvYCzV0oiZn6oyuYOqtDkftk8jPCujfuuut1+BNYbM7GIr6FGuuyWw+YWr9fQo11axgjlOmehO6lSzPi7m6tY/ia931xdyvVfdROxhl/FW/VDHB8RRvDAjoK6qfB/Bmc0LNkHcubx7uYfEHxsPtVzpURYHPQAAAAAAAAAA4jcJ+SmFzuTtLfhfHt+qOcM5OePooAAAAAAAAAAAAABWaMOboHoidiIzvhJ3jmjM34ad4bQUpVGdV/8AWrSvSz+YseE/xVzefZO4f/HV/n7NFK4ggABHaVeVf3jPzJnIuK/KUpk/EflL1cEcp0z0J3U8mZ8Xc3ebH8TXu+uLuV6r7qJ2MMv4q36oY4PiKN4YEdBXVT4P4MzmhZsg7lzePdzD4g+Nh9qudKiLA56AAAAAAAAAAHEbhPyUwudydpb8L49v1RzhnJzx9FAAAAAAAAAAAAAAKzRhzdA9ETsRGd8JO8c0Zm/DTvDaClKoyfSJGmYGOJaLIxEbMpDh6iqqIiLd3mv3U+JbcopoqwNUXI1jWdf28utZcspoqwkxXGsaz99T9XhaS+rv4oX1NXSyf7ipq6WV/fSPB0l9XfxQvqOlk/3FR0sr++keDpL6u/ihfUdLJ/uKjpZX99J4uK1xfCp7GYjev2ZzksirDW7k9K3/ACPbgIwFVyZw0fiiPr7vXg/+HNetiOvT6+7TMEcp0z0J3UrGZ8Xc3V/H8TXu+uLuV6r7qJ2MMv4q36oY4PiKN4YEdBXVT4P4MzmhZsg7lzePdzD4g+Nh9qudKiLA56AAAAAAAAAAHEbhPyUwudydpb8L49v1RzhnJzx9FAAAAAAAAAAAAAAKzRhzdA9ETsRGd8JO8c0Zm/DTvDaClKox3SvzS33TO7i5ZDwv/wBT7LTk/D/m9LAGNvs/hUmsRf7HdDiL+z0a72dF8st3mzbKelresx1/OPP6x9WjMst6Wt21HX84agVZXXlYjrspQKe+amnffsuozze7p9V8j1YPB14m5FFPZ858nowuGrxFfRp/OfJiNerU3Xag+bnH7/0W3XVanRC84XC28Nbiij9fnK34bD0WKIop/wC2z4I5TpnoTupSsz4u5uqeP4mvd9cXcr1X3UTsYZfxVv1QxwfEUbwwI6CuqnwfwZnNCzZB3Lm8e7mHxB8bD7Vc6VEWBz0AAAAAAAAAAOI3Cfkphc7k7S34Xx7fqjnDOTnj6KAAAAAAAAAAAAAAe/gapylIxDCnJ96tgI16KqIq7VTZsQjszw9d/DzRbjr1h4cws13rM0UdurS/6wsN/wCrd/5u+hWf7LjP9f3hAf2rE/6/vDOcf1aTrVdSbp8RXQfDa26oqbUVepZMqw1zD2OhcjSdU9ltiuzZ6NcdeqbJN713hLH76XIRJOqNWIxjV8FfO6bmqvTovl2gMwyaL1yK7XVrPX/O/NDY3K4u1xXb6tZ6/wCUrXqzN1yoRJubeu1futuqoxOidPrtJbC4WjDW4oo/XzSWHw9FiiKKf+3nHpb2rYXxrQqfh+RlJqZckZjbOTUcu3OxUsdlWJu4iuumnqmfOFbxeXYi5eqrpjqmfN9MQ44oM9Qp+Vl5pyxnw3tamo5Nqps8jHCZTird+iuqnqiY+cMcNluIou01VR1RPmyUt6zKfB/Bmc0LNkHcubx7uYfEHxsPtVzpURYHPQAAAAAAAAAA4jcJ+SmFzuTtLfhfHt+qOcM5OePooAAAAAAAAAAAAAAAAAAAAAAAAAFPg/gzOaFmyDuXN493MPiD42H2q50qIsDnoAAAAAAAAAAcRuE/JTC53J2lvwvj2/VHOGcnPH0UAAAAAAAAAAAAAAAAAAAAAAAAACnwfwZnNCzZB3Lm8e7mHxB8bD7Vc6VEWBz0AAAAAAAAAAOI3Cfkphc7k7S34Xx7fqjnDOTnj6KAAAAAAAAAAA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52384" y="872892"/>
            <a:ext cx="1622955" cy="10800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ww.tutiempo.net/Tierra/i/banderas/kn-lgflag.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62150" y="4467076"/>
            <a:ext cx="2131395" cy="10800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12423" y="2889000"/>
            <a:ext cx="1622955" cy="10800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7749" y="1914876"/>
            <a:ext cx="1622955" cy="10800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C:\Users\USUARIO\Documents\Pau\2013\INTRODUCCION\GEOPOLITICA\asdasdasdasdasd.jpg"/>
          <p:cNvPicPr>
            <a:picLocks noChangeAspect="1" noChangeArrowheads="1"/>
          </p:cNvPicPr>
          <p:nvPr/>
        </p:nvPicPr>
        <p:blipFill rotWithShape="1">
          <a:blip r:embed="rId16">
            <a:extLst>
              <a:ext uri="{28A0092B-C50C-407E-A947-70E740481C1C}">
                <a14:useLocalDpi xmlns:a14="http://schemas.microsoft.com/office/drawing/2010/main" val="0"/>
              </a:ext>
            </a:extLst>
          </a:blip>
          <a:srcRect t="1454" r="3283" b="1203"/>
          <a:stretch/>
        </p:blipFill>
        <p:spPr bwMode="auto">
          <a:xfrm>
            <a:off x="6210277" y="1093386"/>
            <a:ext cx="2806724" cy="420782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9" descr="C:\Users\PC\Desktop\Geopolitica Asia\logo final.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ASIA DEL NORDESTE</a:t>
            </a:r>
          </a:p>
          <a:p>
            <a:pPr algn="ctr">
              <a:lnSpc>
                <a:spcPct val="150000"/>
              </a:lnSpc>
            </a:pPr>
            <a:r>
              <a:rPr lang="es-ES" dirty="0">
                <a:cs typeface="Arial" pitchFamily="34" charset="0"/>
              </a:rPr>
              <a:t>Paula Siza</a:t>
            </a:r>
          </a:p>
        </p:txBody>
      </p:sp>
      <p:sp>
        <p:nvSpPr>
          <p:cNvPr id="21" name="CuadroTexto 12"/>
          <p:cNvSpPr txBox="1"/>
          <p:nvPr/>
        </p:nvSpPr>
        <p:spPr>
          <a:xfrm>
            <a:off x="3584834" y="289124"/>
            <a:ext cx="5319478" cy="646331"/>
          </a:xfrm>
          <a:prstGeom prst="rect">
            <a:avLst/>
          </a:prstGeom>
          <a:noFill/>
        </p:spPr>
        <p:txBody>
          <a:bodyPr wrap="square" rtlCol="0">
            <a:spAutoFit/>
          </a:bodyPr>
          <a:lstStyle/>
          <a:p>
            <a:r>
              <a:rPr lang="es-CO" sz="3600" b="1" dirty="0">
                <a:solidFill>
                  <a:srgbClr val="000000"/>
                </a:solidFill>
              </a:rPr>
              <a:t>ASIA DEL NORDESTE</a:t>
            </a:r>
          </a:p>
        </p:txBody>
      </p:sp>
    </p:spTree>
    <p:extLst>
      <p:ext uri="{BB962C8B-B14F-4D97-AF65-F5344CB8AC3E}">
        <p14:creationId xmlns:p14="http://schemas.microsoft.com/office/powerpoint/2010/main" val="3362639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graphicFrame>
        <p:nvGraphicFramePr>
          <p:cNvPr id="8" name="7 Diagrama"/>
          <p:cNvGraphicFramePr/>
          <p:nvPr>
            <p:extLst/>
          </p:nvPr>
        </p:nvGraphicFramePr>
        <p:xfrm>
          <a:off x="3872656" y="1124744"/>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smtClean="0">
                <a:cs typeface="Calibri" panose="020F0502020204030204" pitchFamily="34" charset="0"/>
              </a:rPr>
              <a:t>CRECIENTE FERTIL</a:t>
            </a:r>
            <a:endParaRPr lang="es-ES" dirty="0" smtClean="0">
              <a:cs typeface="Calibri" panose="020F0502020204030204" pitchFamily="34" charset="0"/>
            </a:endParaRPr>
          </a:p>
          <a:p>
            <a:pPr algn="ctr">
              <a:lnSpc>
                <a:spcPct val="150000"/>
              </a:lnSpc>
            </a:pPr>
            <a:r>
              <a:rPr lang="es-ES" dirty="0">
                <a:cs typeface="Arial" pitchFamily="34" charset="0"/>
              </a:rPr>
              <a:t>Marco Vásquez</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ECONOMIA</a:t>
            </a:r>
            <a:endParaRPr lang="es-CO" sz="3600" b="1" dirty="0">
              <a:solidFill>
                <a:srgbClr val="000000"/>
              </a:solidFill>
            </a:endParaRPr>
          </a:p>
        </p:txBody>
      </p:sp>
    </p:spTree>
    <p:extLst>
      <p:ext uri="{BB962C8B-B14F-4D97-AF65-F5344CB8AC3E}">
        <p14:creationId xmlns:p14="http://schemas.microsoft.com/office/powerpoint/2010/main" val="3994148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52688" y="6108118"/>
            <a:ext cx="2885623" cy="705258"/>
          </a:xfrm>
          <a:prstGeom prst="rect">
            <a:avLst/>
          </a:prstGeom>
          <a:noFill/>
        </p:spPr>
        <p:txBody>
          <a:bodyPr wrap="square" rtlCol="0">
            <a:spAutoFit/>
          </a:bodyPr>
          <a:lstStyle/>
          <a:p>
            <a:pPr algn="ctr">
              <a:lnSpc>
                <a:spcPct val="150000"/>
              </a:lnSpc>
            </a:pPr>
            <a:r>
              <a:rPr lang="es-ES" sz="1400" dirty="0" smtClean="0">
                <a:latin typeface="Arial" pitchFamily="34" charset="0"/>
                <a:cs typeface="Arial" pitchFamily="34" charset="0"/>
              </a:rPr>
              <a:t>www.hechoshistoricos.eswww.</a:t>
            </a:r>
            <a:r>
              <a:rPr lang="es-CO" sz="1400" dirty="0"/>
              <a:t> catarina.udlap.mx</a:t>
            </a:r>
            <a:endParaRPr lang="es-ES" sz="1400" dirty="0"/>
          </a:p>
        </p:txBody>
      </p:sp>
      <p:graphicFrame>
        <p:nvGraphicFramePr>
          <p:cNvPr id="13" name="12 Diagrama"/>
          <p:cNvGraphicFramePr/>
          <p:nvPr>
            <p:extLst/>
          </p:nvPr>
        </p:nvGraphicFramePr>
        <p:xfrm>
          <a:off x="3431704" y="977762"/>
          <a:ext cx="8640960" cy="5475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ASIA DEL NORDESTE</a:t>
            </a:r>
          </a:p>
          <a:p>
            <a:pPr algn="ctr">
              <a:lnSpc>
                <a:spcPct val="150000"/>
              </a:lnSpc>
            </a:pPr>
            <a:r>
              <a:rPr lang="es-ES" dirty="0">
                <a:cs typeface="Arial" pitchFamily="34" charset="0"/>
              </a:rPr>
              <a:t>Paula Siza</a:t>
            </a:r>
          </a:p>
        </p:txBody>
      </p:sp>
      <p:sp>
        <p:nvSpPr>
          <p:cNvPr id="12"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HISTORIA</a:t>
            </a:r>
            <a:endParaRPr lang="es-CO" sz="3600" b="1" dirty="0">
              <a:solidFill>
                <a:srgbClr val="000000"/>
              </a:solidFill>
            </a:endParaRPr>
          </a:p>
        </p:txBody>
      </p:sp>
    </p:spTree>
    <p:extLst>
      <p:ext uri="{BB962C8B-B14F-4D97-AF65-F5344CB8AC3E}">
        <p14:creationId xmlns:p14="http://schemas.microsoft.com/office/powerpoint/2010/main" val="4134880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25187" y="6378529"/>
            <a:ext cx="3243878" cy="380682"/>
          </a:xfrm>
          <a:prstGeom prst="rect">
            <a:avLst/>
          </a:prstGeom>
          <a:noFill/>
        </p:spPr>
        <p:txBody>
          <a:bodyPr wrap="square" rtlCol="0">
            <a:spAutoFit/>
          </a:bodyPr>
          <a:lstStyle/>
          <a:p>
            <a:pPr algn="ctr">
              <a:lnSpc>
                <a:spcPct val="150000"/>
              </a:lnSpc>
            </a:pPr>
            <a:r>
              <a:rPr lang="es-CO" sz="1400" dirty="0" smtClean="0"/>
              <a:t>www.asianortheast.blogspot.com</a:t>
            </a:r>
            <a:endParaRPr lang="es-ES" sz="1400" dirty="0">
              <a:latin typeface="Arial" pitchFamily="34" charset="0"/>
              <a:cs typeface="Arial" pitchFamily="34" charset="0"/>
            </a:endParaRPr>
          </a:p>
        </p:txBody>
      </p:sp>
      <p:graphicFrame>
        <p:nvGraphicFramePr>
          <p:cNvPr id="8" name="7 Diagrama"/>
          <p:cNvGraphicFramePr/>
          <p:nvPr>
            <p:extLst/>
          </p:nvPr>
        </p:nvGraphicFramePr>
        <p:xfrm>
          <a:off x="4104154" y="1090589"/>
          <a:ext cx="7293926" cy="5034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ASIA DEL NORDESTE</a:t>
            </a:r>
          </a:p>
          <a:p>
            <a:pPr algn="ctr">
              <a:lnSpc>
                <a:spcPct val="150000"/>
              </a:lnSpc>
            </a:pPr>
            <a:r>
              <a:rPr lang="es-ES" dirty="0">
                <a:cs typeface="Arial" pitchFamily="34" charset="0"/>
              </a:rPr>
              <a:t>Paula Siza</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POLITICA</a:t>
            </a:r>
            <a:endParaRPr lang="es-CO" sz="3600" b="1" dirty="0">
              <a:solidFill>
                <a:srgbClr val="000000"/>
              </a:solidFill>
            </a:endParaRPr>
          </a:p>
        </p:txBody>
      </p:sp>
    </p:spTree>
    <p:extLst>
      <p:ext uri="{BB962C8B-B14F-4D97-AF65-F5344CB8AC3E}">
        <p14:creationId xmlns:p14="http://schemas.microsoft.com/office/powerpoint/2010/main" val="1042423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52688" y="6181854"/>
            <a:ext cx="2885623" cy="415498"/>
          </a:xfrm>
          <a:prstGeom prst="rect">
            <a:avLst/>
          </a:prstGeom>
          <a:noFill/>
        </p:spPr>
        <p:txBody>
          <a:bodyPr wrap="square" rtlCol="0">
            <a:spAutoFit/>
          </a:bodyPr>
          <a:lstStyle/>
          <a:p>
            <a:pPr algn="ctr">
              <a:lnSpc>
                <a:spcPct val="150000"/>
              </a:lnSpc>
            </a:pPr>
            <a:r>
              <a:rPr lang="es-CO" sz="1400" dirty="0" smtClean="0"/>
              <a:t>“</a:t>
            </a:r>
            <a:r>
              <a:rPr lang="es-CO" sz="1400" dirty="0"/>
              <a:t>El siglo de China” – </a:t>
            </a:r>
            <a:r>
              <a:rPr lang="es-CO" sz="1400" dirty="0" err="1"/>
              <a:t>Oded</a:t>
            </a:r>
            <a:r>
              <a:rPr lang="es-CO" sz="1400" dirty="0"/>
              <a:t> </a:t>
            </a:r>
            <a:r>
              <a:rPr lang="es-CO" sz="1400" dirty="0" err="1"/>
              <a:t>Shenkar</a:t>
            </a:r>
            <a:r>
              <a:rPr lang="es-CO" sz="1400" dirty="0"/>
              <a:t> </a:t>
            </a:r>
            <a:endParaRPr lang="es-ES" sz="1400" dirty="0"/>
          </a:p>
        </p:txBody>
      </p:sp>
      <p:graphicFrame>
        <p:nvGraphicFramePr>
          <p:cNvPr id="8" name="7 Diagrama"/>
          <p:cNvGraphicFramePr/>
          <p:nvPr>
            <p:extLst/>
          </p:nvPr>
        </p:nvGraphicFramePr>
        <p:xfrm>
          <a:off x="3503712" y="119675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ASIA DEL NORDESTE</a:t>
            </a:r>
          </a:p>
          <a:p>
            <a:pPr algn="ctr">
              <a:lnSpc>
                <a:spcPct val="150000"/>
              </a:lnSpc>
            </a:pPr>
            <a:r>
              <a:rPr lang="es-ES" dirty="0">
                <a:cs typeface="Arial" pitchFamily="34" charset="0"/>
              </a:rPr>
              <a:t>Paula Siza</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ECONOMIA</a:t>
            </a:r>
            <a:endParaRPr lang="es-CO" sz="3600" b="1" dirty="0">
              <a:solidFill>
                <a:srgbClr val="000000"/>
              </a:solidFill>
            </a:endParaRPr>
          </a:p>
        </p:txBody>
      </p:sp>
    </p:spTree>
    <p:extLst>
      <p:ext uri="{BB962C8B-B14F-4D97-AF65-F5344CB8AC3E}">
        <p14:creationId xmlns:p14="http://schemas.microsoft.com/office/powerpoint/2010/main" val="3987901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375920" y="1298595"/>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214375" y="6237312"/>
            <a:ext cx="2885623" cy="463075"/>
          </a:xfrm>
          <a:prstGeom prst="rect">
            <a:avLst/>
          </a:prstGeom>
          <a:noFill/>
        </p:spPr>
        <p:txBody>
          <a:bodyPr wrap="square" rtlCol="0">
            <a:spAutoFit/>
          </a:bodyPr>
          <a:lstStyle/>
          <a:p>
            <a:pPr algn="ctr">
              <a:lnSpc>
                <a:spcPct val="150000"/>
              </a:lnSpc>
            </a:pPr>
            <a:r>
              <a:rPr lang="es-ES" dirty="0" smtClean="0">
                <a:latin typeface="Calibri" panose="020F0502020204030204" pitchFamily="34" charset="0"/>
                <a:cs typeface="Calibri" panose="020F0502020204030204" pitchFamily="34" charset="0"/>
              </a:rPr>
              <a:t>www.monografias.com</a:t>
            </a:r>
            <a:endParaRPr lang="es-ES" dirty="0">
              <a:latin typeface="Arial" pitchFamily="34" charset="0"/>
              <a:cs typeface="Arial" pitchFamily="34" charset="0"/>
            </a:endParaRPr>
          </a:p>
        </p:txBody>
      </p:sp>
      <p:graphicFrame>
        <p:nvGraphicFramePr>
          <p:cNvPr id="3" name="2 Diagrama"/>
          <p:cNvGraphicFramePr/>
          <p:nvPr>
            <p:extLst/>
          </p:nvPr>
        </p:nvGraphicFramePr>
        <p:xfrm>
          <a:off x="3800454" y="1158539"/>
          <a:ext cx="8200202" cy="49347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utoShape 4" descr="data:image/jpeg;base64,/9j/4AAQSkZJRgABAQAAAQABAAD/2wCEAAkGBxQTEhQUExQWFhQXGBgYFxgYGBodGBsaGhsYGxoZHB0aHCggGholHBgaIjEhJSkrLi4uGiAzODQsNygtLiwBCgoKDg0OGxAQGiwkICYsLCwsLCwsLCwsLCwsLCwsLCwsLCwsLCwsLCwsLCwsLCwsLCwsLCwsLCwsLCwsLCwsLP/AABEIALoBDgMBIgACEQEDEQH/xAAcAAABBQEBAQAAAAAAAAAAAAAEAgMFBgcBAAj/xABIEAABAwIEAwYCBwUEBwkAAAABAgMRACEEEjFBBVFhBhMicYGRMqEHFCNCscHwUmLR4fEVM3KSJENTgoOT0hYXJTRUY6Kywv/EABoBAAMBAQEBAAAAAAAAAAAAAAABAgMEBQb/xAAnEQACAgICAgICAgMBAAAAAAAAAQIRAxIhMRNBBFEiYYGhcZHwQv/aAAwDAQACEQMRAD8A1tl2bUQg0IwmLb0YkRSYD4XfpTgNIApQpAdBrtIJr00DoXXJpOauxQFHSa7SK4VxQFDlcmmwqvByiwodr1IKqbdxASJJqXJJWwofoLi6iGlQSDaIIG43NvemnMWTppSQZtJk1x5fmwpxRosb7ZItGw8qXQSFEb0+l2tMXyoS4fBLix6vVxKprxrqIO1ya4TTSnaB0LdcgVHvqJ0ohbtMKXemFEe5mPvTCkK/X8qlVqi9AOYgj4d6YwBWDUd9zUfimSCUzUuHF+tNd0bknrRbRRXHUqplQNWheFEaTtQq8IOUU7AgEg9fnXs9Tgw45eelIODSdt7xrRYEMdKN4Q2Qs/4fzFSDeAQPX9e1P4fD3sNuXWiwLilmlhulCu1BmcNerijFNuuxQA4pQFMlYnWhXsWk3BppOLGu9OgJEGlBVBtYoHeuF8TQOw5RppdCqxXW1NqxNILHXHCKQnF0yrFBVtqBf1sbUDJF7iSUidYsB7/yqMViitUnfbl0FQGIxwW5EykW/KpTCOXA9a8P5nyXKWi6O3Fi1jb7JphvnRjQih2r6aU+2a5sSt8GcxZ3rw9a7Neg12+F+kZns5H8Kc7/AHpspoYqgxzrowZXF6MlxsKLkmvKUP50Kl4HyrgeA6V6BND6BNIXbUUnvqYefmgKG3nb/h86GKxFJdUKYIN6AFl6D5U33/WhHFm/650kTv8Ao60FUEu4g3t8/OhV4rSuqjfWmFRTChbjxrpciP1502F+VCvrqqAOL/I60Qzit5qC7011GIM6mk0OjVga8aE+vDTfauI4giYJg0qMTmMUrYGIuaj3McRaKmc4MiagOIggkCaBgTzt5Fr/AMaY+u3jpQz7pB035U2XRv0rRREFpxp5/o0r6+ajwB1pTITafcmigDl45ROlJOLVTDnOhio3/r+tKKQEicUf0KZfxxCFGRYH3j+NMoRmFv1rUP2h4qy0haVuISrLOVSgDEgaHW9Z5OEzSNWM4V8W1Om3lUzg8VM6/qaz1rtVh0i7gPkCfwFF4ftqwIjvDpo2vTnpXzs/i5X/AOWegsmNezV8Fi7Hz/hR7OIEgTzmspw30hM/7N83Js2elSGG+kRiR9lib8muen3vKs4/G+RHqJE3ifs09KwQDNeL4G9Z8PpCw6UglvFACblkn86Iw3bhhaQsN4mFCUwySCn7qrHQi9b18pLiJhUPsvKnhQuPeGU8xpbcVTz2/wAGJCnShQNwttxJFtLoj511Ha3CuWRiGlG9s6Z0G0zr0qd86a2i/wDRcYQ9MsIe515L36/KoxGIBAIvNe+tCetfQLo56ZJ/WDGu/Lb3ryla3qOOKrreIBoEEunnrT6FEpsm8fo/hUc87OhvqD6zHltXEYsib9PT9b06HQTjEwZoFc6AQKU5ip39zQ/fmihpMYdUSdDSc36vRC3hPyoR2DptNNDY9n32oN6uqxFx+vOhnXZ1+VN2hcMbW7tSEu0hwiaW2Ab3NJsZormLSq8gef650LiT09R6VVuNcSW0yp1EfE2INx4lpSTblM+lH/XSq06afOqowJNeKUnRR8vyod/HLOpoFWLgnU/oU05iZGn8KdIB1zGc70K4+OX8qaUuYjn86SEmdL1a4BodD+9LQ/8A0qw8BwKSkhSZsPK/Q3mhePYUIICEWi6uvKo3V0PVkcXpET+VLLelMKJEZhE8/wBdRSlYuBHSqEKS7EgVUPpCZSpDSgAVyUzAJgi4k7VYnn/15VWe1C57kblZMW2F9dKiXQN8FAwCYtMXgRAJnbTej8HmUv4yTE2JBAHUawPaKDYsTpGaRdOugPxdTRuETlVmzC9tRv8A05Vk1ZKZKvkISFBROYnKZUSR4QRE6jSOgqV4GlBQha1DLlIkFRvAvY/CkXmJ0qFxHjATmSANpkRyiBFxOs3qV4a+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CpRHbFIIK8O6GzHjBBPpICTfbNWnQbl9Q9O9LDtVDA9q8MtKjnU0U6hYFxcyCmRMDTmRUw1jWyJDzZkII8UfGCUax8QBiqTHaZK/XDpTQxHL9Tr86BxL7aEKcWsBA1VqOUW1PQVH4btDhXB4XwDMAK8CvQLixo4DaibVi4868cVN/lvUDiONMJKklSsySZAQv7pIP3Y1HOKYPH2IzFRTePEk667SNKToexPnFf0pBfmq652oYzAAkp1zhKoBvAiMxJ6A0092jagQVETfwKEWJk5gLWotBsWIPSfehFYsTHpVax3ahpCZSc5J+FOo6mdBUK/2uX91sDzVN/Sm3YtqL8XaU05ArOx2pxCklOUZ9QoawLnw30E0jh/ah5ucx7wED4iLeUUrFsOu9pZ2UpJVmyqiAbGdTfMPnScT2iCiFFKipJlKiRIuTqNKglrkm2t9q8kxfexE/zpOCJ2bLS12zUQM4VmCYBCyZNhmVoSbH3qawf0nOoJH1ZLqYGXOYVaZBypIUPY1TMCw4qVItBCZ0ur8o5U48y6J8cpG+Y3kDQRPpUcJl06sv2G+kdkz3mEcQbZVJI8R3KgYyCY0KtadX2/wwHhaWonLuNzceOLj2POsxAO6jpMTHzvGnKiVOkIBKPDafDbXmOfzptvoEa9w/ty0kFRS4gEZhmKIJ5AoUQD5ka1CYvti86VrTjsK2M5yIWkHKna85s3P1rN3cKpzxNtqKQIJAtMT5ix3mkHDxZQUFDUQPzNCVkt16Lzj+JuOHMrizOaD4UpyiOngPuTyqMXdJCuIBdh/rljT/AHD1qs9zyn5T03pwNDfN7D/q52puLfslyX0iz4bDMlSe84l3aRuFvLI6ABoTqbkirRw97g7QGbFrfVrL3eqAteEhuB7msxDA/e2/Z6T97zpfdjbNv+z6b0afsW30aYriPCvuutCeTLsfJunmuOcMTfvx/wAp4/8A461l3cD97mLJ6ddZpeTor2SRPvy/GnolyPyOqNUV2m4doMQRHJp3/otRuC4/w+MwfsQIlLkxvIIn+NZAGxmFliDyT0661NYIDu05kOX1yoSRpqJIM0KC7F5TSlccwChZ8QbXQ5/DlShxjBBIH1huBEShzQafd2/AR1rOQ6R4YduP2E6i3PT+NKXGg76Jt9mknTqq5mk8abH5ZGh/2ngY/wDMt/5FxI/3K8jH8PJhTzCvNChz/wDbrOVtT917Q/cEA++kfhpTqhecrs6D7NOkD96xubfzprGHkZZ+I8E4YQe6fYQqLBbZUkeyQelyaruI4MkynvcEU80FST6Zk2sOVDKEx4XNDo2n0+97/KvBnMfhd6nuk6AX3o0X2HkYhHAFIB7rEM7x9oBImSkk7enKkO8FdIuWXjAlIebzCJ0KlzAP65uJb6OTF/sk6nU6301p3CtAFWVK7pULoA1Ii2bl+FTr7sFPnkTi+Hq7hKA04pQE5QAtvNzIQoweoFQikd1lKkpaVzU2oKvYmFJmfLY1PYljOokg3n7npzqB7RNlBbAkjxaiP2TzjelFFbckbi3nFFRUsmZkgxmzXVPnQjq9LmYvJt0iBypXtvTS7WitEqJsdZxBQZB97jQiY5wTTRdMBM25UhKq6RTaQCgsaV1ShHX5RTKhXpNJCHUYgpCgD8QhQtcbUhIrgBOlKLZBjQjUTVDNS4X9FaVYdRcxAOIBJCUEFqASACqJk/tRblReN7PYXAYdg4lgLU46GZSG1mVEmSpSSIAkRqYFWHhfZ95WHSpxwF4LzFQWYIS9mA0Fwkr6A9Khe3PZx1OEaS0C84nEoMAzCB3xRqbQFAE8z1rzllcpVJnZqoxtdjXDsbgZdCMOs5MSGIytARCyV2RoAhXh1uKi/pG7JPYZ0YlloO4dSSSkJUQ3lgnMNEgg2IgWO+p3ZPhmIZ+sF5lTfevB0FZRASCbWUSVHOfQVobXHQp0pUAlk+BKs4Sf7sKJiAoAKlNjO9NNQm66FJNxVnzThMWttWZJhQ6D8D5U9iOIrWgIUSqDJJOvTyH51pPE/o3acfed+tqIccWuG8OVZc6irLOfadaf4bwdbaRhmHUApUZUpAznMsGVJIsSCRHImuh5oejKOKT7Mtw+NImcpkz4gk7dRO1OLcnxEgE8hbTkIrW3GHGyEKcbzEAQSnxQUXju4uUq/wA56V5HDHRBhkiN0p5R/s+d4qPOruivBfsyVp+AcuQ7mQDp50Yp1cAhLfiTm+EWAJB/A1pLqCoEhDKkixCQ2og5l7BOwUi37nWljg6wEqLDQTaAe7kSUnL8MC0jrM0edd0LwP7M1S5mSCAjNBN0pAEEiJjy96605ZUpbzCdEgpN0jz+9WkucDUYlhnNlicjesQLf4r+tK/skSQcMyBJtkanLnBjafCI8/ajyr6H4GZu0tSiod20CElXwagR11vTLr5NihAsCITB/lNaVh+CynMnDNCQUq+zbucqkqHxTGYJI6A9KqvbfhSWXGAlAQtaVFSUpAEWykZTrY6mrhkTfRlkxOMbsrayAdR0F58ztHrVwwH9zhwltuSjMVKbKyYJ1i9VkAd2fCnQwYGbNmtfWrVwhB7psXnujb/ifKrlyyIquRDWJsuWmsyFBGUN/eOkSQYMjamEYtRUUKaZSoDP8Figcr/F0pWITKnwDl+1bAM6HIi+ux6bUDw9goWUqVmhhdwTHxCADIkCfnpWiiuCHJ2F8M40FvpbLTWVSgkENiYmJN4iAbjeuY7HZXAvI2UJBTGUTrAUUz4riJtvQHBiTiWPis4NREfAAB/knbXzrvFGzLhtpl6z3qj5xUyVS4X/AHI0/wASR4zxLuXciWm1RlklA0ITax1113pYxKygKbbZJgKHgA8JkpSb/FHpQXaS77kTtpofCBJ8on1rzrAWhg95lyIatMkwDYXsR+dGq0uvoTm9uw/DOFxIUhLfiBN2gSIMQcp5+Wm9BvPksoVkCVd6pCsoj4QPlNFcFeSGUhSkpOUxmUAPjJgSbelAcQxCe4kKBH1h42M2lJBttrFTqlMpu4WAKx2UEeEZspvM6BVr9SPapXs72fZxxIdfLagSlCUlGZUhJBAWb+IkW5VVnnkK+8JhMewB1HSp7s3g3A40+mQGnELXeCQhWZQRAk+EH3om0uuBY4u7or/EsKWnXmif7txbZP8AgUUz8poYGYgAEfkKs/abgRKsRig6IU64stkeNJWorCDlUb5Viqn3ok7HrrTi0+jSUWuxXdcq4lqRMikrWJF/Y0rN86oz5CnnQEBGUQIO/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2UeUTR+DBXglKJumx55ZI/r5UxxjDLxLhWhJNoE9J9P6V5nAr7ggpKXARtNpVPQzNEZKVCcWhfD1hHdyAASsaEKICyCDMaTvTPbILS6pJsjuZRB0kpBUNfFBI8q4+2ciUiM6cxnKoanNoRaJ0rnHUuLnuk5sjQ7xSibJKUKkbm4NvOtV2RJPUL7GvrLZbJKikKKCTJgKIgk3MW/lpVY7N495zH4oLcWUpPw5iEiFQLaGBzqQ4ap1IRlzBZQ+QQfvQVJSL7kix5UB2YZU3xDGF5JamD4h1kQRa4vIpx4UmyHdovHD8NmS26pUEBUQfD4ozSBrpadL03xnhbDzrJW33iglIM8shsn9kb+9O4HCg4dHiWhRTBOdWt5tIsYp3EpyuNJ8RSm9ypQCS2neZFyfepUvy4La4Kxjey7AWClpIT3iABlE3Lc+Keao9qujPZHB5G5YCiU7yfYExVdxKSHLNkpLqFBeVOWM7d5mdAb/zq8MvnIjIpJMG28E+dVOf7IUU+CFwXZbBDvB9XSR3gmRoMqbRPnT7fZbBjEEfV247omClMfEm/tUrgUyHAZGZwaA6ZU31I50p/N38iYLahJSdZFrdKSySoWisildmsLmanCtDx28Cb+BQ28yfaq1jXsH9ZXhBhUhYUoZg22EiPFtc2EetXvGggtEzAX6xkUbD0NVNfZF9eNViklJQpSiBmuUkKSLRrfntTjKX7Fqq4LC/wJgBQGGaAgz4EW16TensDwplLaB3DX92m+VIvFzMU/j3gFFNyYmOY2mBETOvKl4d4BCZCvhSIEjQAECNRO9GzQ9URvC+GNlpuGkXST8IH3j0vrQ+P4a2cG8kISJ77RI08cj3NSzSFIbQlfxJEGDzM672FD8QQRhiIuSuIvIUSRpvBpW7AyLstwwNY5ECPATbkVND+NTjDwDSpMqL7xTOuUIdnrlkp6XFGYDhy/rjS8qh9mUnMkhM5sx2/dFuZqP4x2fxzWIQWUd+3Ocn7MRmUoONwtdwpOWD1ovb2OqNJ4ZglNsICEpBKEkiBBOUXMCSdr0GzhHVIaU802FlCc4CcwCiAVi6dJkVLs4jQaRYeW3yrycTfrNxUbDqmVnH4JG+EbJJi6EfmmoHHdnGVqQr6u0IVmWAyjxDKoEfDYSQbSfCKvfaDCqew7rSFFKlpgKSrKpMxJBF5jlSOJuNIbUtxIIQlSleGVQkEqiBJsNqcW/TCzOsV2fwn/pUEXulrXl8PLlbWo/FdmsEP9RlJ2kpjmScwrReEvYXEtrUylPgVkV4YIUUpVy5LGnWvHAgKgSE9CZk9Kq5fYJRZlK+y+EJs2of8RY/HamcX2Wwkw33hAOuYx+tK1F/h+sE/o8qhuJ8LcaTna7vOpQB7wKMCFWBSZF4tTUp/YaL6J3huNbeaDrRBQSoAmL5VFE2m0g1Gcba70ZRBQQoKTmOVUxEiIP86j+DuO4doMNJBSCtQUoC+ZRWTrp4iNNhRGd91M54JMJECNpEAAm29c0pL0bxTAeAdnjhMWXEeNgMqbQVKTmQVuBxSQlIgJ1jzqyvYgATYedqjEsR8RKpkG5tEAfetz0inkM9bAzJi0zN7dLU5ZbfIljUeiK7S46GFgLgrISMoJglQF+mpnpSGn+8cUo3GY638M7Gdf415ASM05jlccOaTHxGLTMchpUjhWkG4KrCCDef3v50P8lQLuyS4cTlOwjrry63r2IWmUqUq2iyLkgZogDW4+ZqNLCVyAopuRJi0yQLp0vSmeGyUpSrNKwVk2ypMyBCR56VK46GwHA41YdCe4StJLhKgfEfH4IEbgzyEETpTDScU26C8kobW6EtzEKT3IgKGsSlR85PKrzgGwh10gCClvKQDGVOaRyzSZJ6iqn9KGIjCodAIIfbiFHNOVQ0mNtPPnFa45XLV0ZS6sgBxlSOGjEK7sYkZoy6SFLSJBOtrjpRnE+1jfcMugAvOpbcUlWmQKQHBKud0g+u1VDgGX60v6xfDOKyLVyUS4EaCwKgTMbialuNdn8wUtKU5VtpQ3BulbmUBOT7qFKJVmGmY10axTpkLZrgnOE9qUOLYSQR33fLumAEoPhA5+HfoaFwHbXvsQ62pjKlORCdSScwbyqgWUrKkDYGZNUr+yVfWGmE5iQgJXeNUkOgZrQF5+phUVdsBwBhvDOYgLW26WnVESkAFpZA8RBAOcJiT5UaQTC5NW3QT2a7Uh4Yo4pIaZZQw4CCqZWlMI1uSdAL3ip7tDxdaPqrOEQtwPtu92tEGAEoWkhcxfqd5qr4JzDu8Lxb7bfcqU2llZUtZCilCCkpnqY0tAvRnAe0hW7h0Pk54CWskkSCUKXIFwoDxJ8OUZf2rS4+0v4F/lmjYnEIC25JBKylGvxFK4n92x6TFDcY4yjDpSt1UBTiGhqfEswNvM+hqrcR7bttPPokLShLWVQHhCyohxJM6AQZMQRUd227SJWHmQ0ohgtvIctlzNhDoEG5mSLCLi96mMJNpMHXokvpBxriMRwxY72RichCTAIXlBB2OkTyKtJqxu9om28WjBmy1NFxJgxGfKB5k5vaswV2tVizw5biVfZu53SNZAcldhEZUFUW0PKrqvFhWJw+MaHfAtlo93qEOkK7wmD8OQ26mrlFqk/2SueUSXFscpKcYtFnEt/ZqvdQaJEBQgQvYa1R8P2rfcxODSX1ltYw63xYZFL7tJR4ACRmjwwYLhJgWFn7d9oHMIy0tpIWVPtoINjFyoa3mAPWaD+k0D6u2pFltYhtXKRJSZIExed7ga0oftdlSRewkGDOm4pJ6E/L0qjK+kJkOlsiMrryFCLwiA2oXsFFQudINH9mO0KnsF9YfTlUC7mAgeFEmRNoi09JrJxaVstNMkOEcZ7/ABOKZyFP1ZaElSrBYUlRJTG9k25KnepcqI3/AKe2tUfsfxIYhTrqcyVhxK1pSsQo92WxmMeMACRponlVsOOVBlEes+9h+dKSSfARTCDi+igdxH8qp3a7v1qxCmnHEg4PKgZSUlwugwPDclAg9DVjHEVZvgB5kLm1JVjCRdsx78hQnRbjYa3iDlAJkgC/O1yQOetDYtvOhSJgKSpMWNlAg6ihMTxTuwpSikIFzIiI53tVCxf0pFCigYfMk3H2hzAE2JBSYkXy7AiqjCT6E3GPZoWCa7llLYuE2neAABMbwBem1rUT+7PpoY66kGs0w/0jPBsgtZlBclWZIBRc5Yiyhpmg+VHf95bCtW3xfT7IjTT4gavxzJ8kC9KWZj8vlQXGsQUgRJIIHyPpsKqLX0jYeTm71AvCsoVPKyTI38o9aRje3uEKRlUuZ/2Z6iiMJJ9CeSP2XBpwASN5AFieunPnTK8WrKcoMzY+XW4qF49xcYdAJSVgkJPLxHLIsdtqadxKj8SwkTZOZM25faJn29K4lF0jrbRNvY5KUkgFZ1Ijw6dAQYvaorH49bn94rKNx4AAB0Uoz7VF8QH2SyNQhREIBvFr92o//KieGsOraaJC5UkK+8mJ1kJWje2+9aLEkrZk5XwSnDUBA2ykySVeG9rG0aWiBUD2B4utxl/v3CrKpIBVcgK09JFWnBYRYQQpC1zbVJHObKkDcSSaYYwaEEqSxFozJEgi0gqE6+dUpJJpoNbadhMDNBSoz0tKTGvO9h50YxJU2W5s4mSRBi4M5oJF6h8bkUoKUSFAgwqRdJkHUe1wa5gsUlbS050qAUJyqJIUpRlJP3YEQJ9qzVUVRa++hx0KIhIby3MQQszl0HiUoWJmBOgrPPpI4tig40nDpWWspzAtykq87nReoI1NWNGEBWlRccFxBDioKYAGabTJ0HIUviGBW7BQ6lBAE+HMLTp4gRM/hVQ/Gey5IlG402Zli8etlLQCXFLQlBUlQWEhaUkq6HxEmd5mmeIdpkIdQcKta2ykJcbfSLlPhAMGFD74OoI8hWoYfhbwVmWptYj4QXE7a2J/OgcVwkqN8MlSei0qj/mAbV0xyR9r+xZNpVz/AEZqO0SipThGYJAkKjMoKKQAogbayZ2qKxfFluIUFEyVEiIACTdSbATJCTf9mtVd7OM3H1ZeUiD4WicsAwSlVxYH0qNb7GYVZu06kRrkcidvgNarLBejGcJv2UNviLiGcubw5gkjW0ZhY+Gbq2o1niiUKShxasiYIKIkSUqJSdQcoiJNx1q0YnszhESkib5vEXU6WGsRrGs1Gu9lcLP94UkyMocR6iFJJEdTT8sP2JRmvZX04yQUT8akybz4ibi0EGd5N6JXiCtRCllaJLbZcWMyQvKEqcBHiTlg7RAuIirBiuw/eeIPGwSAYQYCdNCI+VB4vs48Hwt1YXnUnvDkvCSIAN8tki4i1NZcddicZgisC7hgAkKQtcoSkpDmcKa+JuEmFKzKTABKc9zT/ZbjzuEQ+5opTJZbBiziFFQKk6xBXG0zNNP8OxIxJebICkuFTeaQoEzlgKTFrW0qOx3C8Q4tayiSpaleBSSAVEqUAJ5kGq2jJdkOMl6CD2jxBbHe/aAuJUha5MKQFKyg6SSsEm5561MNdqHyHlPuJdRiQpCwQEozBtOVUhPhGiSJPOpl5yOFYQFIU6042VNpELORRPiKbnTlbP0rOsa86pbq1NqSVrUs+FUAqNxcaXMimlF8obbqnYZjHiC644Ehf2icsEKV3hueWWMwE7GfKZ4jx1xvDd22sd06VITKAkJKSyorMzIIzJ0GhO9U/wCsmFSZURlGYSAOk/CdRbSTXFO6xdJ0zQSPynyqtE+yNn6L/wBheI/UsU4244ju1lDWZC8zcoRmUpJ+9CsiTyznlWqoxoKQpKpzAERuFXB8oOtfO/B2wolMFRhQQAJOYp1EXkWNTPZ7tk8y6wM61NJhCkHKZSoyALTYmRyvzNZZcWztGuPJqjW0doULxPcCFGFXBmFoVDiCNiAQb9eVA8e4i42/gkNAEOOqS5Ob4MsqkTsJUPLzqjsqGBfx+LEnKotNEyQpaikuFUc5nUamrUMUh7ErBcP+iupUjaczRSQowSblWkVjKCi+OqNVJyVew/jmKGRaElsLOQkLPhIKiASN7pI12qKV3ZGZaMOtRIEJImbk2vuarvFMehzihzAqCEgApvo2okAAGRJFoqcVgkKSFBKWjaFJSkmSQDqkEkmfbrWc01wVBp2LHD2CRDCBMk/DM+VhpTX9mYUgAMSTz/rrXXcMpIKQ5mMRoOVx8Wp50pzCDw5SQAACSSRIyiCSdTaslLIaaRAV9nMICfsjMCxCjfnfemneyuDUY8Q31V+GapJpSwkwElJ6EqGvtpTTjbgGZMaxPz5UeSd8NiWOPsAxLKnAAE/CtKgUhtc5VAicih62qTw/eRAK5uYJdAV0+1JHsahOIvtrNkpWZ0CmXFH0cQD6TUzwBMKIyZfAbd2lB1G6FlPyFayj+Io9h/DXe7khKUk/etIEanyMi1707hOIrPjVBItCSRmiZgmSRJ1O1qBxuUmAFa3ITqLWPMSB7UH2j7QpwoTCM6lRlTMRzJMTG3WsoKUpUi5OMVbLI5xQLICypIJAyk8rn4bz0jnUxw94kSgZBbxHQxIygJvtoqqv2f4o3jG86bEEBaTBUggexHXerZwNlKWtzBUNQTciY5b0pbKVMVxatDrrJylx1xOQC4VAEc1FRsI9L1H8R7oMlYsFLQoKSqQqCm6YOkTYdazf6V+06n31YVCoZa+OPvuDWdiE6AcwelRnYXi7iCtgKPdLGbLsFBQgjlOh8xW0/jvx7WY48yc9TSzjm1FRMDInOowYi9ztEA+1ISiACYSTOqrX5qAGnprUMnFocU5hisFZbIWmCPCRJyneJkxzqQ4WsqcUCAvwmx0AlImOYA9a5V6TOl1fBIhzMJbWUxqJkX01vEe1JZffuoFK7kGU7dDN/OinHC3hcxlSirKVAGbGN4sIiuhaenpO/UdKblyTXsFfxBUSABMZiJixsJ1sSCNDT+GUVpJSAkAoSblU5iAIt1nTauOKA+FRJI0J+fWiMPiUpQskLMutCVG3iUIgTNjcyBT2E1Ssdd4eW8sLlc3UU5viPhiTAidbmhX8AVBZKUyZhJuJm1x+NWDPIBNtbbwNNPKhFKAIAJslO/ST5b1MZcgQDvAWiB4Lx4gkQJjmOXnNqisT2fKnAWnVAiSAqFAzfczvzq3uGSTOlxeLenrSMO6kuABI+8TPICI9SU1upUS42VNPBH0KH+kJIMTKDNze5n9EUzj+HP6BLazaZMAAT4gTN6unEUISogAeKCT/AA5aaVHuBCTtl5aR5c6pSV9C1pFPW282PEkFQi+YaneBAgQOU0IvCLFgleVRAMSViNTOY8/wq4vpTlnw2k3O3t8q7icEmAoRMaWm+16W1ehalGxeDcSlKcuYxckjSLwVJg/EbTsKEeSjNlISVZZylqSTF9NYqxcf46hlBQonMfuixGwuDWfnjTic3jJChCgZ8/151vji5KzCc1F0S5KWiFBKG1JCoV3ZQoymLXvqRYb1EoShCkKSG5SoEETqLgwdRagsRjnHCM5J5T5a0NvOtdEYNGTyfSJ3inH1vIKVZSkqBMAbQR11+VO4XtY6hxxYQgKdKc0WmLTr1Jqvl8myrjrXXmQAOs23peOKVUV5G3dli4dxTvsaFqRlK0ZfCASCLggRqYA9auAtAVKQMsJAhI5WCbQfaBVA7MNw8gkgWVuP2edXkoUrUgyAbc/8p238q5s6Sl/BtifAbi7Ba1KjL4jOgyzeQRaIEaWqJZ4uHlBtspVAJtdV5/ZVoJnTlS+0DEtLCRctqskE6AmBFVLsU2RihMohBJmU/eTapjBOLk/Q5TakkaGfDlEC8k8oGgPW/wAqj8SkLBCRmhV0uAJubzZO2lFNoGYJkERKlEg3H7Mi/rtTWEVlSEgkJjkdeUZeVZI1I59hSQQHJGnjQhVv8oMXp3s6kh4lXdXSQO7TlOqdbxeiFYJSzAGu+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K5IxYlC2174Kyyv8A8XJIE5SegPci/wAqV2BdKuJYwagh0gEmP71O3katKuEJzhYELAMKgZr2ifL8af4XgcroWMpBSUmwzaj71pFqayqqr0kJY6f82THGFHuBb73kCJ+ftWbK4o8ni/dJWvuisDJsfswfh0F+VaficOe7y2JvItpbqJqA/wCyrf1kYoIUHQoKCpJAtGkkaWpY5RjJt/Rc4uSVP2VT6P8Aiz+KeWh5QWEt5rpAM5kixEbnlWjhpCmvGCIeaiNZzIAJ/dgmqjwPsq3hHlqQ6olaMuVQEiVJMymOR23q1rTDWXMR4085Hw/lNLLq53HoMcZa1JknjcSAhYBA2J0tEmOdR+IxASFHWAJsZ0GwE0g51iJtGpEK18zy5elRPHcMsNlSG1LVEwF5J5XkEDTl61jFNst0g9WJSvxbbbz7npQXDsSrOoBRBy2IJFpHLyqC7L4TFAqDiXEJJkAuoWgTe2qs3UnerG1wxYVnuUxsIIg6m8HetZRp0KMrJJb05STJi83m+nl70LiDpZO2sz6fOnV4dYjoLyY39bULi0qAEpudwQdN6FYwDiYGWAJmx9fXrUZ2l7ShlsgpKSomMpn8QPea7xF5VsyVRmAmLa87iKonazFrUpSdW0kJBgbSNfOdLVrihvLkxyz1XBF8X4mt9ZUqBFrC0bVHBV6IxOIzAQkJ8IBjeN76UwK9BKlRwPsWHIEGkrN6Qo12mB0qrpVtSVJ1rhNAhbeIUkyCR5Va+ynFyVZXCrL+0ZhJI5iwHnVXwaE505zCZBPOJuKvnCsU2RDQIFidYiIgnnbT+dc/yJJLo3xLm7JFnFNzCMQi6rwW7HcnenBhAF5ozEHNIk3ObYWjw0iMplOUSbzof4mhcXCSTkzAgEZUpzGM0xM808q401Lo6qoPWhYlZQkjn0t+7MWpSY0t/hge/wCudDtoET4hIglJUFi83CTf09qcQwLEKWq1j3i7i15npUukMkcPxJFyoKSSJnWLTPhk/Ki08SQogBSRtrB9pE1n+GdUVYolRkRFza+3Kp9JzJTmvKFTN5t1py44KTLOhYPnp+raU+hnaPK/zqitvKQ4kIUUjkkkD4nOVXjALPdJMmec3qPdFXQ26iDBjNyHL866xhxGtztF/wAKk3hvvAoZXxetNqilyd+qpMaW5CjEYYmwTtzINeaSLW2P4Uc2LfrnU0JsDPDzPiA11P8AWnBg0yY0jQ9OU1xRufX8KfxdkCLeHb0oRI2hCUgkiTG5I1pp7FlIugweogDXa9IdPhHp+VKSkZQYEzrvTFXFkHxrjWFbCS9MEnKEpJVaZNzMaUjhvafAqgd6BaftAUmfXwiwiZmsw4g8pb7hWoqOYiVEkwJgXptvT2rrj8eOqZyS+RKzc8JjmnAO6WhdhopPmYA3vR5bSYIJ6TpPtpXz06IKiLETBGovtRfAOOYnvkj6w9BULd6vl51M8GvsIfJ25aNyfYTabgkCxHnyEAflSlZdr87zzuKhuCPqVh8OpSlKJWuSSSfc1IrdUCmFHTmayo6E7HE4gJkpF97fK9C4zEpkZgDN9f4Gwp9wSm9/Fv5moTiSRK7aRHS1BVexOMUkkzadRA30F9Ky/t2kIeCUWTlBgaT5DetBwt0qm8aTtVN7WJBU+SLhCYO4uNK2wL8jHO7iUdRrk0pX5UlNdxxiQL0oV6uJoBnVGvGkjWnDpQOhKF1JYHiriI8RgEeHUHXbnUbsKIaH5flSaT4Y1wXLg3HEukNknObAEcuoAGg6aU/xbGhkBZBUE2tEGSOe9qqXZ0f6S35r/wDqqprtSfsz/iFcU8MVlSXs6oZH42/oM4ZxxLqsqMwWAVXFoGuh61JuORcRfUGQPO29UzsqYft+wr8RVizmAZNRmxqM6RWOTlG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3"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ASIA DEL NORDESTE</a:t>
            </a:r>
          </a:p>
          <a:p>
            <a:pPr algn="ctr">
              <a:lnSpc>
                <a:spcPct val="150000"/>
              </a:lnSpc>
            </a:pPr>
            <a:r>
              <a:rPr lang="es-ES" dirty="0">
                <a:cs typeface="Arial" pitchFamily="34" charset="0"/>
              </a:rPr>
              <a:t>Paula Siza</a:t>
            </a:r>
          </a:p>
        </p:txBody>
      </p:sp>
      <p:sp>
        <p:nvSpPr>
          <p:cNvPr id="15"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CULTURA</a:t>
            </a:r>
            <a:endParaRPr lang="es-CO" sz="3600" b="1" dirty="0">
              <a:solidFill>
                <a:srgbClr val="000000"/>
              </a:solidFill>
            </a:endParaRPr>
          </a:p>
        </p:txBody>
      </p:sp>
    </p:spTree>
    <p:extLst>
      <p:ext uri="{BB962C8B-B14F-4D97-AF65-F5344CB8AC3E}">
        <p14:creationId xmlns:p14="http://schemas.microsoft.com/office/powerpoint/2010/main" val="3064816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375920" y="1298595"/>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69863" y="6044074"/>
            <a:ext cx="2885623" cy="456535"/>
          </a:xfrm>
          <a:prstGeom prst="rect">
            <a:avLst/>
          </a:prstGeom>
          <a:noFill/>
        </p:spPr>
        <p:txBody>
          <a:bodyPr wrap="square" rtlCol="0">
            <a:spAutoFit/>
          </a:bodyPr>
          <a:lstStyle/>
          <a:p>
            <a:pPr algn="ctr">
              <a:lnSpc>
                <a:spcPct val="150000"/>
              </a:lnSpc>
            </a:pPr>
            <a:r>
              <a:rPr lang="es-ES" dirty="0" smtClean="0">
                <a:latin typeface="Arial" pitchFamily="34" charset="0"/>
                <a:cs typeface="Arial" pitchFamily="34" charset="0"/>
              </a:rPr>
              <a:t>www.actibva.com</a:t>
            </a:r>
            <a:endParaRPr lang="es-ES" dirty="0">
              <a:latin typeface="Arial" pitchFamily="34" charset="0"/>
              <a:cs typeface="Arial" pitchFamily="34" charset="0"/>
            </a:endParaRPr>
          </a:p>
        </p:txBody>
      </p:sp>
      <p:graphicFrame>
        <p:nvGraphicFramePr>
          <p:cNvPr id="3" name="2 Diagrama"/>
          <p:cNvGraphicFramePr/>
          <p:nvPr>
            <p:extLst/>
          </p:nvPr>
        </p:nvGraphicFramePr>
        <p:xfrm>
          <a:off x="3800454" y="1449039"/>
          <a:ext cx="7880424" cy="45722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utoShape 4" descr="data:image/jpeg;base64,/9j/4AAQSkZJRgABAQAAAQABAAD/2wCEAAkGBxQTEhQUExQWFhQXGBgYFxgYGBodGBsaGhsYGxoZHB0aHCggGholHBgaIjEhJSkrLi4uGiAzODQsNygtLiwBCgoKDg0OGxAQGiwkICYsLCwsLCwsLCwsLCwsLCwsLCwsLCwsLCwsLCwsLCwsLCwsLCwsLCwsLCwsLCwsLCwsLP/AABEIALoBDgMBIgACEQEDEQH/xAAcAAABBQEBAQAAAAAAAAAAAAAEAgMFBgcBAAj/xABIEAABAwIEAwYCBwUEBwkAAAABAgMRACEEEjFBBVFhBhMicYGRMqEHFCNCscHwUmLR4fEVM3KSJENTgoOT0hYXJTRUY6Kywv/EABoBAAMBAQEBAAAAAAAAAAAAAAABAgMEBQb/xAAnEQACAgICAgICAgMBAAAAAAAAAQIRAxIhMRNBBFEiYYGhcZHwQv/aAAwDAQACEQMRAD8A1tl2bUQg0IwmLb0YkRSYD4XfpTgNIApQpAdBrtIJr00DoXXJpOauxQFHSa7SK4VxQFDlcmmwqvByiwodr1IKqbdxASJJqXJJWwofoLi6iGlQSDaIIG43NvemnMWTppSQZtJk1x5fmwpxRosb7ZItGw8qXQSFEb0+l2tMXyoS4fBLix6vVxKprxrqIO1ya4TTSnaB0LdcgVHvqJ0ohbtMKXemFEe5mPvTCkK/X8qlVqi9AOYgj4d6YwBWDUd9zUfimSCUzUuHF+tNd0bknrRbRRXHUqplQNWheFEaTtQq8IOUU7AgEg9fnXs9Tgw45eelIODSdt7xrRYEMdKN4Q2Qs/4fzFSDeAQPX9e1P4fD3sNuXWiwLilmlhulCu1BmcNerijFNuuxQA4pQFMlYnWhXsWk3BppOLGu9OgJEGlBVBtYoHeuF8TQOw5RppdCqxXW1NqxNILHXHCKQnF0yrFBVtqBf1sbUDJF7iSUidYsB7/yqMViitUnfbl0FQGIxwW5EykW/KpTCOXA9a8P5nyXKWi6O3Fi1jb7JphvnRjQih2r6aU+2a5sSt8GcxZ3rw9a7Neg12+F+kZns5H8Kc7/AHpspoYqgxzrowZXF6MlxsKLkmvKUP50Kl4HyrgeA6V6BND6BNIXbUUnvqYefmgKG3nb/h86GKxFJdUKYIN6AFl6D5U33/WhHFm/650kTv8Ao60FUEu4g3t8/OhV4rSuqjfWmFRTChbjxrpciP1502F+VCvrqqAOL/I60Qzit5qC7011GIM6mk0OjVga8aE+vDTfauI4giYJg0qMTmMUrYGIuaj3McRaKmc4MiagOIggkCaBgTzt5Fr/AMaY+u3jpQz7pB035U2XRv0rRREFpxp5/o0r6+ajwB1pTITafcmigDl45ROlJOLVTDnOhio3/r+tKKQEicUf0KZfxxCFGRYH3j+NMoRmFv1rUP2h4qy0haVuISrLOVSgDEgaHW9Z5OEzSNWM4V8W1Om3lUzg8VM6/qaz1rtVh0i7gPkCfwFF4ftqwIjvDpo2vTnpXzs/i5X/AOWegsmNezV8Fi7Hz/hR7OIEgTzmspw30hM/7N83Js2elSGG+kRiR9lib8muen3vKs4/G+RHqJE3ifs09KwQDNeL4G9Z8PpCw6UglvFACblkn86Iw3bhhaQsN4mFCUwySCn7qrHQi9b18pLiJhUPsvKnhQuPeGU8xpbcVTz2/wAGJCnShQNwttxJFtLoj511Ha3CuWRiGlG9s6Z0G0zr0qd86a2i/wDRcYQ9MsIe515L36/KoxGIBAIvNe+tCetfQLo56ZJ/WDGu/Lb3ryla3qOOKrreIBoEEunnrT6FEpsm8fo/hUc87OhvqD6zHltXEYsib9PT9b06HQTjEwZoFc6AQKU5ip39zQ/fmihpMYdUSdDSc36vRC3hPyoR2DptNNDY9n32oN6uqxFx+vOhnXZ1+VN2hcMbW7tSEu0hwiaW2Ab3NJsZormLSq8gef650LiT09R6VVuNcSW0yp1EfE2INx4lpSTblM+lH/XSq06afOqowJNeKUnRR8vyod/HLOpoFWLgnU/oU05iZGn8KdIB1zGc70K4+OX8qaUuYjn86SEmdL1a4BodD+9LQ/8A0qw8BwKSkhSZsPK/Q3mhePYUIICEWi6uvKo3V0PVkcXpET+VLLelMKJEZhE8/wBdRSlYuBHSqEKS7EgVUPpCZSpDSgAVyUzAJgi4k7VYnn/15VWe1C57kblZMW2F9dKiXQN8FAwCYtMXgRAJnbTej8HmUv4yTE2JBAHUawPaKDYsTpGaRdOugPxdTRuETlVmzC9tRv8A05Vk1ZKZKvkISFBROYnKZUSR4QRE6jSOgqV4GlBQha1DLlIkFRvAvY/CkXmJ0qFxHjATmSANpkRyiBFxOs3qV4a+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CpRHbFIIK8O6GzHjBBPpICTfbNWnQbl9Q9O9LDtVDA9q8MtKjnU0U6hYFxcyCmRMDTmRUw1jWyJDzZkII8UfGCUax8QBiqTHaZK/XDpTQxHL9Tr86BxL7aEKcWsBA1VqOUW1PQVH4btDhXB4XwDMAK8CvQLixo4DaibVi4868cVN/lvUDiONMJKklSsySZAQv7pIP3Y1HOKYPH2IzFRTePEk667SNKToexPnFf0pBfmq652oYzAAkp1zhKoBvAiMxJ6A0092jagQVETfwKEWJk5gLWotBsWIPSfehFYsTHpVax3ahpCZSc5J+FOo6mdBUK/2uX91sDzVN/Sm3YtqL8XaU05ArOx2pxCklOUZ9QoawLnw30E0jh/ah5ucx7wED4iLeUUrFsOu9pZ2UpJVmyqiAbGdTfMPnScT2iCiFFKipJlKiRIuTqNKglrkm2t9q8kxfexE/zpOCJ2bLS12zUQM4VmCYBCyZNhmVoSbH3qawf0nOoJH1ZLqYGXOYVaZBypIUPY1TMCw4qVItBCZ0ur8o5U48y6J8cpG+Y3kDQRPpUcJl06sv2G+kdkz3mEcQbZVJI8R3KgYyCY0KtadX2/wwHhaWonLuNzceOLj2POsxAO6jpMTHzvGnKiVOkIBKPDafDbXmOfzptvoEa9w/ty0kFRS4gEZhmKIJ5AoUQD5ka1CYvti86VrTjsK2M5yIWkHKna85s3P1rN3cKpzxNtqKQIJAtMT5ix3mkHDxZQUFDUQPzNCVkt16Lzj+JuOHMrizOaD4UpyiOngPuTyqMXdJCuIBdh/rljT/AHD1qs9zyn5T03pwNDfN7D/q52puLfslyX0iz4bDMlSe84l3aRuFvLI6ABoTqbkirRw97g7QGbFrfVrL3eqAteEhuB7msxDA/e2/Z6T97zpfdjbNv+z6b0afsW30aYriPCvuutCeTLsfJunmuOcMTfvx/wAp4/8A461l3cD97mLJ6ddZpeTor2SRPvy/GnolyPyOqNUV2m4doMQRHJp3/otRuC4/w+MwfsQIlLkxvIIn+NZAGxmFliDyT0661NYIDu05kOX1yoSRpqJIM0KC7F5TSlccwChZ8QbXQ5/DlShxjBBIH1huBEShzQafd2/AR1rOQ6R4YduP2E6i3PT+NKXGg76Jt9mknTqq5mk8abH5ZGh/2ngY/wDMt/5FxI/3K8jH8PJhTzCvNChz/wDbrOVtT917Q/cEA++kfhpTqhecrs6D7NOkD96xubfzprGHkZZ+I8E4YQe6fYQqLBbZUkeyQelyaruI4MkynvcEU80FST6Zk2sOVDKEx4XNDo2n0+97/KvBnMfhd6nuk6AX3o0X2HkYhHAFIB7rEM7x9oBImSkk7enKkO8FdIuWXjAlIebzCJ0KlzAP65uJb6OTF/sk6nU6301p3CtAFWVK7pULoA1Ii2bl+FTr7sFPnkTi+Hq7hKA04pQE5QAtvNzIQoweoFQikd1lKkpaVzU2oKvYmFJmfLY1PYljOokg3n7npzqB7RNlBbAkjxaiP2TzjelFFbckbi3nFFRUsmZkgxmzXVPnQjq9LmYvJt0iBypXtvTS7WitEqJsdZxBQZB97jQiY5wTTRdMBM25UhKq6RTaQCgsaV1ShHX5RTKhXpNJCHUYgpCgD8QhQtcbUhIrgBOlKLZBjQjUTVDNS4X9FaVYdRcxAOIBJCUEFqASACqJk/tRblReN7PYXAYdg4lgLU46GZSG1mVEmSpSSIAkRqYFWHhfZ95WHSpxwF4LzFQWYIS9mA0Fwkr6A9Khe3PZx1OEaS0C84nEoMAzCB3xRqbQFAE8z1rzllcpVJnZqoxtdjXDsbgZdCMOs5MSGIytARCyV2RoAhXh1uKi/pG7JPYZ0YlloO4dSSSkJUQ3lgnMNEgg2IgWO+p3ZPhmIZ+sF5lTfevB0FZRASCbWUSVHOfQVobXHQp0pUAlk+BKs4Sf7sKJiAoAKlNjO9NNQm66FJNxVnzThMWttWZJhQ6D8D5U9iOIrWgIUSqDJJOvTyH51pPE/o3acfed+tqIccWuG8OVZc6irLOfadaf4bwdbaRhmHUApUZUpAznMsGVJIsSCRHImuh5oejKOKT7Mtw+NImcpkz4gk7dRO1OLcnxEgE8hbTkIrW3GHGyEKcbzEAQSnxQUXju4uUq/wA56V5HDHRBhkiN0p5R/s+d4qPOruivBfsyVp+AcuQ7mQDp50Yp1cAhLfiTm+EWAJB/A1pLqCoEhDKkixCQ2og5l7BOwUi37nWljg6wEqLDQTaAe7kSUnL8MC0jrM0edd0LwP7M1S5mSCAjNBN0pAEEiJjy96605ZUpbzCdEgpN0jz+9WkucDUYlhnNlicjesQLf4r+tK/skSQcMyBJtkanLnBjafCI8/ajyr6H4GZu0tSiod20CElXwagR11vTLr5NihAsCITB/lNaVh+CynMnDNCQUq+zbucqkqHxTGYJI6A9KqvbfhSWXGAlAQtaVFSUpAEWykZTrY6mrhkTfRlkxOMbsrayAdR0F58ztHrVwwH9zhwltuSjMVKbKyYJ1i9VkAd2fCnQwYGbNmtfWrVwhB7psXnujb/ifKrlyyIquRDWJsuWmsyFBGUN/eOkSQYMjamEYtRUUKaZSoDP8Figcr/F0pWITKnwDl+1bAM6HIi+ux6bUDw9goWUqVmhhdwTHxCADIkCfnpWiiuCHJ2F8M40FvpbLTWVSgkENiYmJN4iAbjeuY7HZXAvI2UJBTGUTrAUUz4riJtvQHBiTiWPis4NREfAAB/knbXzrvFGzLhtpl6z3qj5xUyVS4X/AHI0/wASR4zxLuXciWm1RlklA0ITax1113pYxKygKbbZJgKHgA8JkpSb/FHpQXaS77kTtpofCBJ8on1rzrAWhg95lyIatMkwDYXsR+dGq0uvoTm9uw/DOFxIUhLfiBN2gSIMQcp5+Wm9BvPksoVkCVd6pCsoj4QPlNFcFeSGUhSkpOUxmUAPjJgSbelAcQxCe4kKBH1h42M2lJBttrFTqlMpu4WAKx2UEeEZspvM6BVr9SPapXs72fZxxIdfLagSlCUlGZUhJBAWb+IkW5VVnnkK+8JhMewB1HSp7s3g3A40+mQGnELXeCQhWZQRAk+EH3om0uuBY4u7or/EsKWnXmif7txbZP8AgUUz8poYGYgAEfkKs/abgRKsRig6IU64stkeNJWorCDlUb5Viqn3ok7HrrTi0+jSUWuxXdcq4lqRMikrWJF/Y0rN86oz5CnnQEBGUQIO/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2UeUTR+DBXglKJumx55ZI/r5UxxjDLxLhWhJNoE9J9P6V5nAr7ggpKXARtNpVPQzNEZKVCcWhfD1hHdyAASsaEKICyCDMaTvTPbILS6pJsjuZRB0kpBUNfFBI8q4+2ciUiM6cxnKoanNoRaJ0rnHUuLnuk5sjQ7xSibJKUKkbm4NvOtV2RJPUL7GvrLZbJKikKKCTJgKIgk3MW/lpVY7N495zH4oLcWUpPw5iEiFQLaGBzqQ4ap1IRlzBZQ+QQfvQVJSL7kix5UB2YZU3xDGF5JamD4h1kQRa4vIpx4UmyHdovHD8NmS26pUEBUQfD4ozSBrpadL03xnhbDzrJW33iglIM8shsn9kb+9O4HCg4dHiWhRTBOdWt5tIsYp3EpyuNJ8RSm9ypQCS2neZFyfepUvy4La4Kxjey7AWClpIT3iABlE3Lc+Keao9qujPZHB5G5YCiU7yfYExVdxKSHLNkpLqFBeVOWM7d5mdAb/zq8MvnIjIpJMG28E+dVOf7IUU+CFwXZbBDvB9XSR3gmRoMqbRPnT7fZbBjEEfV247omClMfEm/tUrgUyHAZGZwaA6ZU31I50p/N38iYLahJSdZFrdKSySoWisildmsLmanCtDx28Cb+BQ28yfaq1jXsH9ZXhBhUhYUoZg22EiPFtc2EetXvGggtEzAX6xkUbD0NVNfZF9eNViklJQpSiBmuUkKSLRrfntTjKX7Fqq4LC/wJgBQGGaAgz4EW16TensDwplLaB3DX92m+VIvFzMU/j3gFFNyYmOY2mBETOvKl4d4BCZCvhSIEjQAECNRO9GzQ9URvC+GNlpuGkXST8IH3j0vrQ+P4a2cG8kISJ77RI08cj3NSzSFIbQlfxJEGDzM672FD8QQRhiIuSuIvIUSRpvBpW7AyLstwwNY5ECPATbkVND+NTjDwDSpMqL7xTOuUIdnrlkp6XFGYDhy/rjS8qh9mUnMkhM5sx2/dFuZqP4x2fxzWIQWUd+3Ocn7MRmUoONwtdwpOWD1ovb2OqNJ4ZglNsICEpBKEkiBBOUXMCSdr0GzhHVIaU802FlCc4CcwCiAVi6dJkVLs4jQaRYeW3yrycTfrNxUbDqmVnH4JG+EbJJi6EfmmoHHdnGVqQr6u0IVmWAyjxDKoEfDYSQbSfCKvfaDCqew7rSFFKlpgKSrKpMxJBF5jlSOJuNIbUtxIIQlSleGVQkEqiBJsNqcW/TCzOsV2fwn/pUEXulrXl8PLlbWo/FdmsEP9RlJ2kpjmScwrReEvYXEtrUylPgVkV4YIUUpVy5LGnWvHAgKgSE9CZk9Kq5fYJRZlK+y+EJs2of8RY/HamcX2Wwkw33hAOuYx+tK1F/h+sE/o8qhuJ8LcaTna7vOpQB7wKMCFWBSZF4tTUp/YaL6J3huNbeaDrRBQSoAmL5VFE2m0g1Gcba70ZRBQQoKTmOVUxEiIP86j+DuO4doMNJBSCtQUoC+ZRWTrp4iNNhRGd91M54JMJECNpEAAm29c0pL0bxTAeAdnjhMWXEeNgMqbQVKTmQVuBxSQlIgJ1jzqyvYgATYedqjEsR8RKpkG5tEAfetz0inkM9bAzJi0zN7dLU5ZbfIljUeiK7S46GFgLgrISMoJglQF+mpnpSGn+8cUo3GY638M7Gdf415ASM05jlccOaTHxGLTMchpUjhWkG4KrCCDef3v50P8lQLuyS4cTlOwjrry63r2IWmUqUq2iyLkgZogDW4+ZqNLCVyAopuRJi0yQLp0vSmeGyUpSrNKwVk2ypMyBCR56VK46GwHA41YdCe4StJLhKgfEfH4IEbgzyEETpTDScU26C8kobW6EtzEKT3IgKGsSlR85PKrzgGwh10gCClvKQDGVOaRyzSZJ6iqn9KGIjCodAIIfbiFHNOVQ0mNtPPnFa45XLV0ZS6sgBxlSOGjEK7sYkZoy6SFLSJBOtrjpRnE+1jfcMugAvOpbcUlWmQKQHBKud0g+u1VDgGX60v6xfDOKyLVyUS4EaCwKgTMbialuNdn8wUtKU5VtpQ3BulbmUBOT7qFKJVmGmY10axTpkLZrgnOE9qUOLYSQR33fLumAEoPhA5+HfoaFwHbXvsQ62pjKlORCdSScwbyqgWUrKkDYGZNUr+yVfWGmE5iQgJXeNUkOgZrQF5+phUVdsBwBhvDOYgLW26WnVESkAFpZA8RBAOcJiT5UaQTC5NW3QT2a7Uh4Yo4pIaZZQw4CCqZWlMI1uSdAL3ip7tDxdaPqrOEQtwPtu92tEGAEoWkhcxfqd5qr4JzDu8Lxb7bfcqU2llZUtZCilCCkpnqY0tAvRnAe0hW7h0Pk54CWskkSCUKXIFwoDxJ8OUZf2rS4+0v4F/lmjYnEIC25JBKylGvxFK4n92x6TFDcY4yjDpSt1UBTiGhqfEswNvM+hqrcR7bttPPokLShLWVQHhCyohxJM6AQZMQRUd227SJWHmQ0ohgtvIctlzNhDoEG5mSLCLi96mMJNpMHXokvpBxriMRwxY72RichCTAIXlBB2OkTyKtJqxu9om28WjBmy1NFxJgxGfKB5k5vaswV2tVizw5biVfZu53SNZAcldhEZUFUW0PKrqvFhWJw+MaHfAtlo93qEOkK7wmD8OQ26mrlFqk/2SueUSXFscpKcYtFnEt/ZqvdQaJEBQgQvYa1R8P2rfcxODSX1ltYw63xYZFL7tJR4ACRmjwwYLhJgWFn7d9oHMIy0tpIWVPtoINjFyoa3mAPWaD+k0D6u2pFltYhtXKRJSZIExed7ga0oftdlSRewkGDOm4pJ6E/L0qjK+kJkOlsiMrryFCLwiA2oXsFFQudINH9mO0KnsF9YfTlUC7mAgeFEmRNoi09JrJxaVstNMkOEcZ7/ABOKZyFP1ZaElSrBYUlRJTG9k25KnepcqI3/AKe2tUfsfxIYhTrqcyVhxK1pSsQo92WxmMeMACRponlVsOOVBlEes+9h+dKSSfARTCDi+igdxH8qp3a7v1qxCmnHEg4PKgZSUlwugwPDclAg9DVjHEVZvgB5kLm1JVjCRdsx78hQnRbjYa3iDlAJkgC/O1yQOetDYtvOhSJgKSpMWNlAg6ihMTxTuwpSikIFzIiI53tVCxf0pFCigYfMk3H2hzAE2JBSYkXy7AiqjCT6E3GPZoWCa7llLYuE2neAABMbwBem1rUT+7PpoY66kGs0w/0jPBsgtZlBclWZIBRc5Yiyhpmg+VHf95bCtW3xfT7IjTT4gavxzJ8kC9KWZj8vlQXGsQUgRJIIHyPpsKqLX0jYeTm71AvCsoVPKyTI38o9aRje3uEKRlUuZ/2Z6iiMJJ9CeSP2XBpwASN5AFieunPnTK8WrKcoMzY+XW4qF49xcYdAJSVgkJPLxHLIsdtqadxKj8SwkTZOZM25faJn29K4lF0jrbRNvY5KUkgFZ1Ijw6dAQYvaorH49bn94rKNx4AAB0Uoz7VF8QH2SyNQhREIBvFr92o//KieGsOraaJC5UkK+8mJ1kJWje2+9aLEkrZk5XwSnDUBA2ykySVeG9rG0aWiBUD2B4utxl/v3CrKpIBVcgK09JFWnBYRYQQpC1zbVJHObKkDcSSaYYwaEEqSxFozJEgi0gqE6+dUpJJpoNbadhMDNBSoz0tKTGvO9h50YxJU2W5s4mSRBi4M5oJF6h8bkUoKUSFAgwqRdJkHUe1wa5gsUlbS050qAUJyqJIUpRlJP3YEQJ9qzVUVRa++hx0KIhIby3MQQszl0HiUoWJmBOgrPPpI4tig40nDpWWspzAtykq87nReoI1NWNGEBWlRccFxBDioKYAGabTJ0HIUviGBW7BQ6lBAE+HMLTp4gRM/hVQ/Gey5IlG402Zli8etlLQCXFLQlBUlQWEhaUkq6HxEmd5mmeIdpkIdQcKta2ykJcbfSLlPhAMGFD74OoI8hWoYfhbwVmWptYj4QXE7a2J/OgcVwkqN8MlSei0qj/mAbV0xyR9r+xZNpVz/AEZqO0SipThGYJAkKjMoKKQAogbayZ2qKxfFluIUFEyVEiIACTdSbATJCTf9mtVd7OM3H1ZeUiD4WicsAwSlVxYH0qNb7GYVZu06kRrkcidvgNarLBejGcJv2UNviLiGcubw5gkjW0ZhY+Gbq2o1niiUKShxasiYIKIkSUqJSdQcoiJNx1q0YnszhESkib5vEXU6WGsRrGs1Gu9lcLP94UkyMocR6iFJJEdTT8sP2JRmvZX04yQUT8akybz4ibi0EGd5N6JXiCtRCllaJLbZcWMyQvKEqcBHiTlg7RAuIirBiuw/eeIPGwSAYQYCdNCI+VB4vs48Hwt1YXnUnvDkvCSIAN8tki4i1NZcddicZgisC7hgAkKQtcoSkpDmcKa+JuEmFKzKTABKc9zT/ZbjzuEQ+5opTJZbBiziFFQKk6xBXG0zNNP8OxIxJebICkuFTeaQoEzlgKTFrW0qOx3C8Q4tayiSpaleBSSAVEqUAJ5kGq2jJdkOMl6CD2jxBbHe/aAuJUha5MKQFKyg6SSsEm5561MNdqHyHlPuJdRiQpCwQEozBtOVUhPhGiSJPOpl5yOFYQFIU6042VNpELORRPiKbnTlbP0rOsa86pbq1NqSVrUs+FUAqNxcaXMimlF8obbqnYZjHiC644Ehf2icsEKV3hueWWMwE7GfKZ4jx1xvDd22sd06VITKAkJKSyorMzIIzJ0GhO9U/wCsmFSZURlGYSAOk/CdRbSTXFO6xdJ0zQSPynyqtE+yNn6L/wBheI/UsU4244ju1lDWZC8zcoRmUpJ+9CsiTyznlWqoxoKQpKpzAERuFXB8oOtfO/B2wolMFRhQQAJOYp1EXkWNTPZ7tk8y6wM61NJhCkHKZSoyALTYmRyvzNZZcWztGuPJqjW0doULxPcCFGFXBmFoVDiCNiAQb9eVA8e4i42/gkNAEOOqS5Ob4MsqkTsJUPLzqjsqGBfx+LEnKotNEyQpaikuFUc5nUamrUMUh7ErBcP+iupUjaczRSQowSblWkVjKCi+OqNVJyVew/jmKGRaElsLOQkLPhIKiASN7pI12qKV3ZGZaMOtRIEJImbk2vuarvFMehzihzAqCEgApvo2okAAGRJFoqcVgkKSFBKWjaFJSkmSQDqkEkmfbrWc01wVBp2LHD2CRDCBMk/DM+VhpTX9mYUgAMSTz/rrXXcMpIKQ5mMRoOVx8Wp50pzCDw5SQAACSSRIyiCSdTaslLIaaRAV9nMICfsjMCxCjfnfemneyuDUY8Q31V+GapJpSwkwElJ6EqGvtpTTjbgGZMaxPz5UeSd8NiWOPsAxLKnAAE/CtKgUhtc5VAicih62qTw/eRAK5uYJdAV0+1JHsahOIvtrNkpWZ0CmXFH0cQD6TUzwBMKIyZfAbd2lB1G6FlPyFayj+Io9h/DXe7khKUk/etIEanyMi1707hOIrPjVBItCSRmiZgmSRJ1O1qBxuUmAFa3ITqLWPMSB7UH2j7QpwoTCM6lRlTMRzJMTG3WsoKUpUi5OMVbLI5xQLICypIJAyk8rn4bz0jnUxw94kSgZBbxHQxIygJvtoqqv2f4o3jG86bEEBaTBUggexHXerZwNlKWtzBUNQTciY5b0pbKVMVxatDrrJylx1xOQC4VAEc1FRsI9L1H8R7oMlYsFLQoKSqQqCm6YOkTYdazf6V+06n31YVCoZa+OPvuDWdiE6AcwelRnYXi7iCtgKPdLGbLsFBQgjlOh8xW0/jvx7WY48yc9TSzjm1FRMDInOowYi9ztEA+1ISiACYSTOqrX5qAGnprUMnFocU5hisFZbIWmCPCRJyneJkxzqQ4WsqcUCAvwmx0AlImOYA9a5V6TOl1fBIhzMJbWUxqJkX01vEe1JZffuoFK7kGU7dDN/OinHC3hcxlSirKVAGbGN4sIiuhaenpO/UdKblyTXsFfxBUSABMZiJixsJ1sSCNDT+GUVpJSAkAoSblU5iAIt1nTauOKA+FRJI0J+fWiMPiUpQskLMutCVG3iUIgTNjcyBT2E1Ssdd4eW8sLlc3UU5viPhiTAidbmhX8AVBZKUyZhJuJm1x+NWDPIBNtbbwNNPKhFKAIAJslO/ST5b1MZcgQDvAWiB4Lx4gkQJjmOXnNqisT2fKnAWnVAiSAqFAzfczvzq3uGSTOlxeLenrSMO6kuABI+8TPICI9SU1upUS42VNPBH0KH+kJIMTKDNze5n9EUzj+HP6BLazaZMAAT4gTN6unEUISogAeKCT/AA5aaVHuBCTtl5aR5c6pSV9C1pFPW282PEkFQi+YaneBAgQOU0IvCLFgleVRAMSViNTOY8/wq4vpTlnw2k3O3t8q7icEmAoRMaWm+16W1ehalGxeDcSlKcuYxckjSLwVJg/EbTsKEeSjNlISVZZylqSTF9NYqxcf46hlBQonMfuixGwuDWfnjTic3jJChCgZ8/151vji5KzCc1F0S5KWiFBKG1JCoV3ZQoymLXvqRYb1EoShCkKSG5SoEETqLgwdRagsRjnHCM5J5T5a0NvOtdEYNGTyfSJ3inH1vIKVZSkqBMAbQR11+VO4XtY6hxxYQgKdKc0WmLTr1Jqvl8myrjrXXmQAOs23peOKVUV5G3dli4dxTvsaFqRlK0ZfCASCLggRqYA9auAtAVKQMsJAhI5WCbQfaBVA7MNw8gkgWVuP2edXkoUrUgyAbc/8p238q5s6Sl/BtifAbi7Ba1KjL4jOgyzeQRaIEaWqJZ4uHlBtspVAJtdV5/ZVoJnTlS+0DEtLCRctqskE6AmBFVLsU2RihMohBJmU/eTapjBOLk/Q5TakkaGfDlEC8k8oGgPW/wAqj8SkLBCRmhV0uAJubzZO2lFNoGYJkERKlEg3H7Mi/rtTWEVlSEgkJjkdeUZeVZI1I59hSQQHJGnjQhVv8oMXp3s6kh4lXdXSQO7TlOqdbxeiFYJSzAGu+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K5IxYlC2174Kyyv8A8XJIE5SegPci/wAqV2BdKuJYwagh0gEmP71O3katKuEJzhYELAMKgZr2ifL8af4XgcroWMpBSUmwzaj71pFqayqqr0kJY6f82THGFHuBb73kCJ+ftWbK4o8ni/dJWvuisDJsfswfh0F+VaficOe7y2JvItpbqJqA/wCyrf1kYoIUHQoKCpJAtGkkaWpY5RjJt/Rc4uSVP2VT6P8Aiz+KeWh5QWEt5rpAM5kixEbnlWjhpCmvGCIeaiNZzIAJ/dgmqjwPsq3hHlqQ6olaMuVQEiVJMymOR23q1rTDWXMR4085Hw/lNLLq53HoMcZa1JknjcSAhYBA2J0tEmOdR+IxASFHWAJsZ0GwE0g51iJtGpEK18zy5elRPHcMsNlSG1LVEwF5J5XkEDTl61jFNst0g9WJSvxbbbz7npQXDsSrOoBRBy2IJFpHLyqC7L4TFAqDiXEJJkAuoWgTe2qs3UnerG1wxYVnuUxsIIg6m8HetZRp0KMrJJb05STJi83m+nl70LiDpZO2sz6fOnV4dYjoLyY39bULi0qAEpudwQdN6FYwDiYGWAJmx9fXrUZ2l7ShlsgpKSomMpn8QPea7xF5VsyVRmAmLa87iKonazFrUpSdW0kJBgbSNfOdLVrihvLkxyz1XBF8X4mt9ZUqBFrC0bVHBV6IxOIzAQkJ8IBjeN76UwK9BKlRwPsWHIEGkrN6Qo12mB0qrpVtSVJ1rhNAhbeIUkyCR5Va+ynFyVZXCrL+0ZhJI5iwHnVXwaE505zCZBPOJuKvnCsU2RDQIFidYiIgnnbT+dc/yJJLo3xLm7JFnFNzCMQi6rwW7HcnenBhAF5ozEHNIk3ObYWjw0iMplOUSbzof4mhcXCSTkzAgEZUpzGM0xM808q401Lo6qoPWhYlZQkjn0t+7MWpSY0t/hge/wCudDtoET4hIglJUFi83CTf09qcQwLEKWq1j3i7i15npUukMkcPxJFyoKSSJnWLTPhk/Ki08SQogBSRtrB9pE1n+GdUVYolRkRFza+3Kp9JzJTmvKFTN5t1py44KTLOhYPnp+raU+hnaPK/zqitvKQ4kIUUjkkkD4nOVXjALPdJMmec3qPdFXQ26iDBjNyHL866xhxGtztF/wAKk3hvvAoZXxetNqilyd+qpMaW5CjEYYmwTtzINeaSLW2P4Uc2LfrnU0JsDPDzPiA11P8AWnBg0yY0jQ9OU1xRufX8KfxdkCLeHb0oRI2hCUgkiTG5I1pp7FlIugweogDXa9IdPhHp+VKSkZQYEzrvTFXFkHxrjWFbCS9MEnKEpJVaZNzMaUjhvafAqgd6BaftAUmfXwiwiZmsw4g8pb7hWoqOYiVEkwJgXptvT2rrj8eOqZyS+RKzc8JjmnAO6WhdhopPmYA3vR5bSYIJ6TpPtpXz06IKiLETBGovtRfAOOYnvkj6w9BULd6vl51M8GvsIfJ25aNyfYTabgkCxHnyEAflSlZdr87zzuKhuCPqVh8OpSlKJWuSSSfc1IrdUCmFHTmayo6E7HE4gJkpF97fK9C4zEpkZgDN9f4Gwp9wSm9/Fv5moTiSRK7aRHS1BVexOMUkkzadRA30F9Ky/t2kIeCUWTlBgaT5DetBwt0qm8aTtVN7WJBU+SLhCYO4uNK2wL8jHO7iUdRrk0pX5UlNdxxiQL0oV6uJoBnVGvGkjWnDpQOhKF1JYHiriI8RgEeHUHXbnUbsKIaH5flSaT4Y1wXLg3HEukNknObAEcuoAGg6aU/xbGhkBZBUE2tEGSOe9qqXZ0f6S35r/wDqqprtSfsz/iFcU8MVlSXs6oZH42/oM4ZxxLqsqMwWAVXFoGuh61JuORcRfUGQPO29UzsqYft+wr8RVizmAZNRmxqM6RWOTlG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smtClean="0">
                <a:cs typeface="Calibri" panose="020F0502020204030204" pitchFamily="34" charset="0"/>
              </a:rPr>
              <a:t>CRECIENTE FERTIL</a:t>
            </a:r>
            <a:endParaRPr lang="es-ES" dirty="0" smtClean="0">
              <a:cs typeface="Calibri" panose="020F0502020204030204" pitchFamily="34" charset="0"/>
            </a:endParaRPr>
          </a:p>
          <a:p>
            <a:pPr algn="ctr">
              <a:lnSpc>
                <a:spcPct val="150000"/>
              </a:lnSpc>
            </a:pPr>
            <a:r>
              <a:rPr lang="es-ES" dirty="0">
                <a:cs typeface="Arial" pitchFamily="34" charset="0"/>
              </a:rPr>
              <a:t>Marco Vásquez</a:t>
            </a:r>
          </a:p>
        </p:txBody>
      </p:sp>
      <p:sp>
        <p:nvSpPr>
          <p:cNvPr id="15"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CULTURA</a:t>
            </a:r>
            <a:endParaRPr lang="es-CO" sz="3600" b="1" dirty="0">
              <a:solidFill>
                <a:srgbClr val="000000"/>
              </a:solidFill>
            </a:endParaRPr>
          </a:p>
        </p:txBody>
      </p:sp>
    </p:spTree>
    <p:extLst>
      <p:ext uri="{BB962C8B-B14F-4D97-AF65-F5344CB8AC3E}">
        <p14:creationId xmlns:p14="http://schemas.microsoft.com/office/powerpoint/2010/main" val="2718466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C\Desktop\Geopolitica Asia\logo upb.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359"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408368" y="1484784"/>
            <a:ext cx="646331" cy="369332"/>
          </a:xfrm>
          <a:prstGeom prst="rect">
            <a:avLst/>
          </a:prstGeom>
          <a:noFill/>
        </p:spPr>
        <p:txBody>
          <a:bodyPr wrap="none" rtlCol="0">
            <a:spAutoFit/>
          </a:bodyPr>
          <a:lstStyle/>
          <a:p>
            <a:r>
              <a:rPr lang="es-ES" dirty="0" smtClean="0"/>
              <a:t>Este </a:t>
            </a:r>
            <a:endParaRPr lang="es-ES" dirty="0"/>
          </a:p>
        </p:txBody>
      </p:sp>
      <p:sp>
        <p:nvSpPr>
          <p:cNvPr id="12" name="11 CuadroTexto"/>
          <p:cNvSpPr txBox="1"/>
          <p:nvPr/>
        </p:nvSpPr>
        <p:spPr>
          <a:xfrm>
            <a:off x="4727848" y="908720"/>
            <a:ext cx="231154" cy="369332"/>
          </a:xfrm>
          <a:prstGeom prst="rect">
            <a:avLst/>
          </a:prstGeom>
          <a:noFill/>
        </p:spPr>
        <p:txBody>
          <a:bodyPr wrap="none" rtlCol="0">
            <a:spAutoFit/>
          </a:bodyPr>
          <a:lstStyle/>
          <a:p>
            <a:r>
              <a:rPr lang="es-ES" dirty="0" smtClean="0">
                <a:solidFill>
                  <a:srgbClr val="000000"/>
                </a:solidFill>
              </a:rPr>
              <a:t> </a:t>
            </a:r>
            <a:endParaRPr lang="es-ES" dirty="0">
              <a:solidFill>
                <a:srgbClr val="000000"/>
              </a:solidFill>
            </a:endParaRPr>
          </a:p>
        </p:txBody>
      </p:sp>
      <p:pic>
        <p:nvPicPr>
          <p:cNvPr id="6150" name="Picture 6" descr="http://flagpedia.net/data/flags/ultra/bh.png"/>
          <p:cNvPicPr>
            <a:picLocks noChangeAspect="1" noChangeArrowheads="1"/>
          </p:cNvPicPr>
          <p:nvPr/>
        </p:nvPicPr>
        <p:blipFill>
          <a:blip r:embed="rId5" cstate="print"/>
          <a:srcRect/>
          <a:stretch>
            <a:fillRect/>
          </a:stretch>
        </p:blipFill>
        <p:spPr bwMode="auto">
          <a:xfrm>
            <a:off x="3647728" y="2928934"/>
            <a:ext cx="1732182" cy="1021008"/>
          </a:xfrm>
          <a:prstGeom prst="rect">
            <a:avLst/>
          </a:prstGeom>
          <a:noFill/>
          <a:effectLst>
            <a:outerShdw blurRad="50800" dist="38100" dir="8100000" algn="tr" rotWithShape="0">
              <a:prstClr val="black">
                <a:alpha val="40000"/>
              </a:prstClr>
            </a:outerShdw>
          </a:effectLst>
        </p:spPr>
      </p:pic>
      <p:sp>
        <p:nvSpPr>
          <p:cNvPr id="16" name="15 CuadroTexto"/>
          <p:cNvSpPr txBox="1"/>
          <p:nvPr/>
        </p:nvSpPr>
        <p:spPr>
          <a:xfrm>
            <a:off x="3977334" y="4020868"/>
            <a:ext cx="1300134" cy="369332"/>
          </a:xfrm>
          <a:prstGeom prst="rect">
            <a:avLst/>
          </a:prstGeom>
          <a:noFill/>
        </p:spPr>
        <p:txBody>
          <a:bodyPr wrap="square" rtlCol="0">
            <a:spAutoFit/>
          </a:bodyPr>
          <a:lstStyle/>
          <a:p>
            <a:pPr algn="ctr"/>
            <a:r>
              <a:rPr lang="es-MX" dirty="0" smtClean="0">
                <a:solidFill>
                  <a:srgbClr val="000000"/>
                </a:solidFill>
                <a:latin typeface="Calibri" pitchFamily="34" charset="0"/>
                <a:cs typeface="Calibri" pitchFamily="34" charset="0"/>
              </a:rPr>
              <a:t>BAHREIN</a:t>
            </a:r>
            <a:endParaRPr lang="es-MX" dirty="0">
              <a:solidFill>
                <a:srgbClr val="000000"/>
              </a:solidFill>
              <a:latin typeface="Calibri" pitchFamily="34" charset="0"/>
              <a:cs typeface="Calibri" pitchFamily="34" charset="0"/>
            </a:endParaRPr>
          </a:p>
        </p:txBody>
      </p:sp>
      <p:pic>
        <p:nvPicPr>
          <p:cNvPr id="6152" name="Picture 8" descr="http://flagpedia.net/data/flags/ultra/kw.png"/>
          <p:cNvPicPr>
            <a:picLocks noChangeAspect="1" noChangeArrowheads="1"/>
          </p:cNvPicPr>
          <p:nvPr/>
        </p:nvPicPr>
        <p:blipFill>
          <a:blip r:embed="rId6" cstate="print"/>
          <a:srcRect/>
          <a:stretch>
            <a:fillRect/>
          </a:stretch>
        </p:blipFill>
        <p:spPr bwMode="auto">
          <a:xfrm>
            <a:off x="4942007" y="1155936"/>
            <a:ext cx="1939656" cy="1027027"/>
          </a:xfrm>
          <a:prstGeom prst="rect">
            <a:avLst/>
          </a:prstGeom>
          <a:noFill/>
          <a:effectLst>
            <a:outerShdw blurRad="50800" dist="38100" dir="8100000" algn="tr" rotWithShape="0">
              <a:prstClr val="black">
                <a:alpha val="40000"/>
              </a:prstClr>
            </a:outerShdw>
          </a:effectLst>
        </p:spPr>
      </p:pic>
      <p:sp>
        <p:nvSpPr>
          <p:cNvPr id="18" name="17 CuadroTexto"/>
          <p:cNvSpPr txBox="1"/>
          <p:nvPr/>
        </p:nvSpPr>
        <p:spPr>
          <a:xfrm>
            <a:off x="5279708" y="2184270"/>
            <a:ext cx="1387795" cy="400110"/>
          </a:xfrm>
          <a:prstGeom prst="rect">
            <a:avLst/>
          </a:prstGeom>
          <a:noFill/>
        </p:spPr>
        <p:txBody>
          <a:bodyPr wrap="square" rtlCol="0">
            <a:spAutoFit/>
          </a:bodyPr>
          <a:lstStyle/>
          <a:p>
            <a:pPr algn="ctr"/>
            <a:r>
              <a:rPr lang="es-MX" sz="2000" dirty="0" smtClean="0">
                <a:solidFill>
                  <a:srgbClr val="000000"/>
                </a:solidFill>
                <a:latin typeface="Calibri" pitchFamily="34" charset="0"/>
                <a:cs typeface="Calibri" pitchFamily="34" charset="0"/>
              </a:rPr>
              <a:t>KUWAIT</a:t>
            </a:r>
            <a:endParaRPr lang="es-MX" sz="2000" dirty="0">
              <a:solidFill>
                <a:srgbClr val="000000"/>
              </a:solidFill>
              <a:latin typeface="Calibri" pitchFamily="34" charset="0"/>
              <a:cs typeface="Calibri" pitchFamily="34" charset="0"/>
            </a:endParaRPr>
          </a:p>
        </p:txBody>
      </p:sp>
      <p:pic>
        <p:nvPicPr>
          <p:cNvPr id="15" name="Picture 29" descr="C:\Users\PC\Desktop\Geopolitica Asia\logo 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PENINSULA ARABIGA</a:t>
            </a:r>
          </a:p>
          <a:p>
            <a:pPr algn="ctr">
              <a:lnSpc>
                <a:spcPct val="150000"/>
              </a:lnSpc>
            </a:pPr>
            <a:r>
              <a:rPr lang="es-ES" dirty="0">
                <a:cs typeface="Arial" pitchFamily="34" charset="0"/>
              </a:rPr>
              <a:t>Sara Lucia Guarín Cobos</a:t>
            </a:r>
          </a:p>
        </p:txBody>
      </p:sp>
      <p:sp>
        <p:nvSpPr>
          <p:cNvPr id="19" name="CuadroTexto 12"/>
          <p:cNvSpPr txBox="1"/>
          <p:nvPr/>
        </p:nvSpPr>
        <p:spPr>
          <a:xfrm>
            <a:off x="3584834" y="289124"/>
            <a:ext cx="5260014" cy="646331"/>
          </a:xfrm>
          <a:prstGeom prst="rect">
            <a:avLst/>
          </a:prstGeom>
          <a:noFill/>
        </p:spPr>
        <p:txBody>
          <a:bodyPr wrap="square" rtlCol="0">
            <a:spAutoFit/>
          </a:bodyPr>
          <a:lstStyle/>
          <a:p>
            <a:r>
              <a:rPr lang="es-CO" sz="3600" b="1" dirty="0">
                <a:solidFill>
                  <a:srgbClr val="000000"/>
                </a:solidFill>
              </a:rPr>
              <a:t>PENINSULA ARABIGA</a:t>
            </a:r>
          </a:p>
        </p:txBody>
      </p:sp>
      <p:sp>
        <p:nvSpPr>
          <p:cNvPr id="41" name="40 Redondear rectángulo de esquina diagonal"/>
          <p:cNvSpPr/>
          <p:nvPr/>
        </p:nvSpPr>
        <p:spPr>
          <a:xfrm>
            <a:off x="5600834" y="2558049"/>
            <a:ext cx="4084956" cy="2372273"/>
          </a:xfrm>
          <a:prstGeom prst="round2DiagRect">
            <a:avLst/>
          </a:prstGeom>
          <a:blipFill rotWithShape="0">
            <a:blip r:embed="rId8"/>
            <a:srcRect/>
            <a:stretch>
              <a:fillRect l="-4227" t="-5016" r="-3411" b="-6592"/>
            </a:stretch>
          </a:blipFill>
          <a:effectLst>
            <a:outerShdw blurRad="50800" dist="38100" dir="8100000" algn="tr" rotWithShape="0">
              <a:prstClr val="black">
                <a:alpha val="40000"/>
              </a:prstClr>
            </a:outerShdw>
          </a:effectLst>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41 Rectángulo"/>
          <p:cNvSpPr/>
          <p:nvPr/>
        </p:nvSpPr>
        <p:spPr>
          <a:xfrm>
            <a:off x="8844848" y="980728"/>
            <a:ext cx="1571632" cy="1001257"/>
          </a:xfrm>
          <a:prstGeom prst="rect">
            <a:avLst/>
          </a:prstGeom>
          <a:blipFill rotWithShape="1">
            <a:blip r:embed="rId9"/>
            <a:stretch>
              <a:fillRect/>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3" name="42 Grupo"/>
          <p:cNvGrpSpPr/>
          <p:nvPr/>
        </p:nvGrpSpPr>
        <p:grpSpPr>
          <a:xfrm>
            <a:off x="8429167" y="1872516"/>
            <a:ext cx="1829577" cy="681867"/>
            <a:chOff x="4268741" y="735655"/>
            <a:chExt cx="1829577" cy="681867"/>
          </a:xfrm>
        </p:grpSpPr>
        <p:sp>
          <p:nvSpPr>
            <p:cNvPr id="60" name="59 Rectángulo"/>
            <p:cNvSpPr/>
            <p:nvPr/>
          </p:nvSpPr>
          <p:spPr>
            <a:xfrm>
              <a:off x="4268741" y="1033339"/>
              <a:ext cx="1256159" cy="384183"/>
            </a:xfrm>
            <a:prstGeom prst="rect">
              <a:avLst/>
            </a:prstGeom>
            <a:noFill/>
            <a:ln>
              <a:noFill/>
            </a:ln>
            <a:sp3d/>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 name="60 Rectángulo"/>
            <p:cNvSpPr/>
            <p:nvPr/>
          </p:nvSpPr>
          <p:spPr>
            <a:xfrm>
              <a:off x="4842159" y="735655"/>
              <a:ext cx="1256159" cy="3841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860" tIns="7620" rIns="22860" bIns="0" numCol="1" spcCol="1270" anchor="b" anchorCtr="0">
              <a:noAutofit/>
            </a:bodyPr>
            <a:lstStyle/>
            <a:p>
              <a:pPr lvl="0" algn="ctr" defTabSz="533400">
                <a:lnSpc>
                  <a:spcPct val="90000"/>
                </a:lnSpc>
                <a:spcBef>
                  <a:spcPct val="0"/>
                </a:spcBef>
                <a:spcAft>
                  <a:spcPct val="35000"/>
                </a:spcAft>
              </a:pPr>
              <a:r>
                <a:rPr lang="es-ES" kern="1200" dirty="0" smtClean="0">
                  <a:solidFill>
                    <a:srgbClr val="000000"/>
                  </a:solidFill>
                </a:rPr>
                <a:t>ARABIA</a:t>
              </a:r>
              <a:endParaRPr lang="es-ES" sz="1600" kern="1200" dirty="0">
                <a:solidFill>
                  <a:srgbClr val="000000"/>
                </a:solidFill>
              </a:endParaRPr>
            </a:p>
          </p:txBody>
        </p:sp>
      </p:grpSp>
      <p:sp>
        <p:nvSpPr>
          <p:cNvPr id="44" name="43 Rectángulo"/>
          <p:cNvSpPr/>
          <p:nvPr/>
        </p:nvSpPr>
        <p:spPr>
          <a:xfrm>
            <a:off x="9912205" y="2613022"/>
            <a:ext cx="1743798" cy="1077772"/>
          </a:xfrm>
          <a:prstGeom prst="rect">
            <a:avLst/>
          </a:prstGeom>
          <a:blipFill rotWithShape="0">
            <a:blip r:embed="rId10"/>
            <a:stretch>
              <a:fillRect/>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5" name="44 Grupo"/>
          <p:cNvGrpSpPr/>
          <p:nvPr/>
        </p:nvGrpSpPr>
        <p:grpSpPr>
          <a:xfrm>
            <a:off x="10055077" y="3632245"/>
            <a:ext cx="1566297" cy="384183"/>
            <a:chOff x="5741133" y="2335615"/>
            <a:chExt cx="1566297" cy="384183"/>
          </a:xfrm>
        </p:grpSpPr>
        <p:sp>
          <p:nvSpPr>
            <p:cNvPr id="58" name="57 Rectángulo"/>
            <p:cNvSpPr/>
            <p:nvPr/>
          </p:nvSpPr>
          <p:spPr>
            <a:xfrm>
              <a:off x="5741133" y="2335615"/>
              <a:ext cx="1566297" cy="384183"/>
            </a:xfrm>
            <a:prstGeom prst="rect">
              <a:avLst/>
            </a:prstGeom>
            <a:noFill/>
            <a:ln>
              <a:noFill/>
            </a:ln>
            <a:sp3d/>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58 Rectángulo"/>
            <p:cNvSpPr/>
            <p:nvPr/>
          </p:nvSpPr>
          <p:spPr>
            <a:xfrm>
              <a:off x="5741133" y="2335615"/>
              <a:ext cx="1566297" cy="3841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es-ES" sz="2000" kern="1200" dirty="0" smtClean="0">
                  <a:solidFill>
                    <a:srgbClr val="000000"/>
                  </a:solidFill>
                </a:rPr>
                <a:t>YEMEN</a:t>
              </a:r>
              <a:endParaRPr lang="es-ES" sz="2000" kern="1200" dirty="0">
                <a:solidFill>
                  <a:srgbClr val="000000"/>
                </a:solidFill>
              </a:endParaRPr>
            </a:p>
          </p:txBody>
        </p:sp>
      </p:grpSp>
      <p:sp>
        <p:nvSpPr>
          <p:cNvPr id="46" name="45 Rectángulo"/>
          <p:cNvSpPr/>
          <p:nvPr/>
        </p:nvSpPr>
        <p:spPr>
          <a:xfrm>
            <a:off x="4727848" y="5021320"/>
            <a:ext cx="1584176" cy="978302"/>
          </a:xfrm>
          <a:prstGeom prst="rect">
            <a:avLst/>
          </a:prstGeom>
          <a:blipFill rotWithShape="0">
            <a:blip r:embed="rId11"/>
            <a:stretch>
              <a:fillRect/>
            </a:stretch>
          </a:blipFill>
          <a:effectLst>
            <a:outerShdw blurRad="50800" dist="38100" dir="8100000" algn="tr" rotWithShape="0">
              <a:prstClr val="black">
                <a:alpha val="40000"/>
              </a:prstClr>
            </a:outerShdw>
          </a:effectLst>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7" name="46 Grupo"/>
          <p:cNvGrpSpPr/>
          <p:nvPr/>
        </p:nvGrpSpPr>
        <p:grpSpPr>
          <a:xfrm>
            <a:off x="4962557" y="5735702"/>
            <a:ext cx="1133347" cy="623783"/>
            <a:chOff x="1311975" y="4407317"/>
            <a:chExt cx="1133347" cy="623783"/>
          </a:xfrm>
        </p:grpSpPr>
        <p:sp>
          <p:nvSpPr>
            <p:cNvPr id="56" name="55 Rectángulo"/>
            <p:cNvSpPr/>
            <p:nvPr/>
          </p:nvSpPr>
          <p:spPr>
            <a:xfrm>
              <a:off x="1311975" y="4407317"/>
              <a:ext cx="1034460" cy="623783"/>
            </a:xfrm>
            <a:prstGeom prst="rect">
              <a:avLst/>
            </a:prstGeom>
            <a:noFill/>
            <a:ln>
              <a:noFill/>
            </a:ln>
            <a:sp3d/>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7" name="56 Rectángulo"/>
            <p:cNvSpPr/>
            <p:nvPr/>
          </p:nvSpPr>
          <p:spPr>
            <a:xfrm>
              <a:off x="1410862" y="4407317"/>
              <a:ext cx="1034460" cy="6237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670" tIns="8890" rIns="26670" bIns="0" numCol="1" spcCol="1270" anchor="b" anchorCtr="0">
              <a:noAutofit/>
            </a:bodyPr>
            <a:lstStyle/>
            <a:p>
              <a:pPr lvl="0" algn="ctr" defTabSz="622300">
                <a:lnSpc>
                  <a:spcPct val="90000"/>
                </a:lnSpc>
                <a:spcBef>
                  <a:spcPct val="0"/>
                </a:spcBef>
                <a:spcAft>
                  <a:spcPct val="35000"/>
                </a:spcAft>
              </a:pPr>
              <a:r>
                <a:rPr lang="es-ES" kern="1200" dirty="0" smtClean="0">
                  <a:solidFill>
                    <a:srgbClr val="000000"/>
                  </a:solidFill>
                </a:rPr>
                <a:t>QATAR</a:t>
              </a:r>
              <a:endParaRPr lang="es-ES" kern="1200" dirty="0">
                <a:solidFill>
                  <a:srgbClr val="000000"/>
                </a:solidFill>
              </a:endParaRPr>
            </a:p>
          </p:txBody>
        </p:sp>
      </p:grpSp>
      <p:sp>
        <p:nvSpPr>
          <p:cNvPr id="48" name="47 Rectángulo"/>
          <p:cNvSpPr/>
          <p:nvPr/>
        </p:nvSpPr>
        <p:spPr>
          <a:xfrm>
            <a:off x="9503389" y="4534872"/>
            <a:ext cx="2117985" cy="972897"/>
          </a:xfrm>
          <a:prstGeom prst="rect">
            <a:avLst/>
          </a:prstGeom>
          <a:blipFill rotWithShape="0">
            <a:blip r:embed="rId12"/>
            <a:stretch>
              <a:fillRect/>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9" name="48 Grupo"/>
          <p:cNvGrpSpPr/>
          <p:nvPr/>
        </p:nvGrpSpPr>
        <p:grpSpPr>
          <a:xfrm>
            <a:off x="9897566" y="5411216"/>
            <a:ext cx="1329630" cy="384183"/>
            <a:chOff x="6098318" y="3692935"/>
            <a:chExt cx="1329630" cy="384183"/>
          </a:xfrm>
        </p:grpSpPr>
        <p:sp>
          <p:nvSpPr>
            <p:cNvPr id="54" name="53 Rectángulo"/>
            <p:cNvSpPr/>
            <p:nvPr/>
          </p:nvSpPr>
          <p:spPr>
            <a:xfrm>
              <a:off x="6098318" y="3692935"/>
              <a:ext cx="1329630" cy="384183"/>
            </a:xfrm>
            <a:prstGeom prst="rect">
              <a:avLst/>
            </a:prstGeom>
            <a:noFill/>
            <a:ln>
              <a:noFill/>
            </a:ln>
            <a:sp3d/>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5" name="54 Rectángulo"/>
            <p:cNvSpPr/>
            <p:nvPr/>
          </p:nvSpPr>
          <p:spPr>
            <a:xfrm>
              <a:off x="6098318" y="3692935"/>
              <a:ext cx="1329630" cy="3841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es-ES" sz="2000" kern="1200" dirty="0" smtClean="0">
                  <a:solidFill>
                    <a:srgbClr val="000000"/>
                  </a:solidFill>
                </a:rPr>
                <a:t>OMAN</a:t>
              </a:r>
              <a:endParaRPr lang="es-ES" sz="2000" kern="1200" dirty="0">
                <a:solidFill>
                  <a:srgbClr val="000000"/>
                </a:solidFill>
              </a:endParaRPr>
            </a:p>
          </p:txBody>
        </p:sp>
      </p:grpSp>
      <p:sp>
        <p:nvSpPr>
          <p:cNvPr id="50" name="49 Rectángulo"/>
          <p:cNvSpPr/>
          <p:nvPr/>
        </p:nvSpPr>
        <p:spPr>
          <a:xfrm>
            <a:off x="7466309" y="4953204"/>
            <a:ext cx="1857549" cy="1140269"/>
          </a:xfrm>
          <a:prstGeom prst="rect">
            <a:avLst/>
          </a:prstGeom>
          <a:blipFill rotWithShape="0">
            <a:blip r:embed="rId13"/>
            <a:stretch>
              <a:fillRect/>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1" name="50 Grupo"/>
          <p:cNvGrpSpPr/>
          <p:nvPr/>
        </p:nvGrpSpPr>
        <p:grpSpPr>
          <a:xfrm>
            <a:off x="7823498" y="5972428"/>
            <a:ext cx="1359538" cy="384183"/>
            <a:chOff x="3740868" y="4550192"/>
            <a:chExt cx="1359538" cy="384183"/>
          </a:xfrm>
        </p:grpSpPr>
        <p:sp>
          <p:nvSpPr>
            <p:cNvPr id="52" name="51 Rectángulo"/>
            <p:cNvSpPr/>
            <p:nvPr/>
          </p:nvSpPr>
          <p:spPr>
            <a:xfrm>
              <a:off x="3740868" y="4550192"/>
              <a:ext cx="1359538" cy="384183"/>
            </a:xfrm>
            <a:prstGeom prst="rect">
              <a:avLst/>
            </a:prstGeom>
            <a:noFill/>
            <a:ln>
              <a:noFill/>
            </a:ln>
            <a:sp3d/>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52 Rectángulo"/>
            <p:cNvSpPr/>
            <p:nvPr/>
          </p:nvSpPr>
          <p:spPr>
            <a:xfrm>
              <a:off x="3740868" y="4550192"/>
              <a:ext cx="1359538" cy="3841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670" tIns="8890" rIns="26670" bIns="0" numCol="1" spcCol="1270" anchor="b" anchorCtr="0">
              <a:noAutofit/>
            </a:bodyPr>
            <a:lstStyle/>
            <a:p>
              <a:pPr lvl="0" algn="ctr" defTabSz="622300">
                <a:lnSpc>
                  <a:spcPct val="90000"/>
                </a:lnSpc>
                <a:spcBef>
                  <a:spcPct val="0"/>
                </a:spcBef>
                <a:spcAft>
                  <a:spcPct val="35000"/>
                </a:spcAft>
              </a:pPr>
              <a:r>
                <a:rPr lang="es-ES" kern="1200" dirty="0" smtClean="0">
                  <a:solidFill>
                    <a:srgbClr val="000000"/>
                  </a:solidFill>
                </a:rPr>
                <a:t>E.A.U</a:t>
              </a:r>
              <a:endParaRPr lang="es-ES" kern="1200" dirty="0">
                <a:solidFill>
                  <a:srgbClr val="000000"/>
                </a:solidFill>
              </a:endParaRPr>
            </a:p>
          </p:txBody>
        </p:sp>
      </p:grpSp>
    </p:spTree>
    <p:extLst>
      <p:ext uri="{BB962C8B-B14F-4D97-AF65-F5344CB8AC3E}">
        <p14:creationId xmlns:p14="http://schemas.microsoft.com/office/powerpoint/2010/main" val="1649763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0" y="6237312"/>
            <a:ext cx="3143672" cy="630942"/>
          </a:xfrm>
          <a:prstGeom prst="rect">
            <a:avLst/>
          </a:prstGeom>
          <a:noFill/>
        </p:spPr>
        <p:txBody>
          <a:bodyPr wrap="square" rtlCol="0">
            <a:spAutoFit/>
          </a:bodyPr>
          <a:lstStyle/>
          <a:p>
            <a:pPr algn="ctr">
              <a:lnSpc>
                <a:spcPct val="150000"/>
              </a:lnSpc>
            </a:pPr>
            <a:r>
              <a:rPr lang="en-US" sz="1400" dirty="0" smtClean="0">
                <a:solidFill>
                  <a:schemeClr val="bg1"/>
                </a:solidFill>
                <a:latin typeface="Calibri" pitchFamily="34" charset="0"/>
                <a:cs typeface="Calibri" pitchFamily="34" charset="0"/>
              </a:rPr>
              <a:t>http://islamstory.com/es/node/34242</a:t>
            </a:r>
            <a:endParaRPr lang="es-ES" sz="1400" dirty="0" smtClean="0">
              <a:latin typeface="Calibri" pitchFamily="34" charset="0"/>
              <a:cs typeface="Calibri" pitchFamily="34" charset="0"/>
            </a:endParaRPr>
          </a:p>
          <a:p>
            <a:endParaRPr lang="es-ES" sz="1400" dirty="0"/>
          </a:p>
        </p:txBody>
      </p:sp>
      <p:graphicFrame>
        <p:nvGraphicFramePr>
          <p:cNvPr id="13" name="12 Diagrama"/>
          <p:cNvGraphicFramePr/>
          <p:nvPr>
            <p:extLst/>
          </p:nvPr>
        </p:nvGraphicFramePr>
        <p:xfrm>
          <a:off x="3431704" y="977762"/>
          <a:ext cx="8640960" cy="5475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PENINSULA ARABIGA</a:t>
            </a:r>
          </a:p>
          <a:p>
            <a:pPr algn="ctr">
              <a:lnSpc>
                <a:spcPct val="150000"/>
              </a:lnSpc>
            </a:pPr>
            <a:r>
              <a:rPr lang="es-ES" dirty="0">
                <a:cs typeface="Arial" pitchFamily="34" charset="0"/>
              </a:rPr>
              <a:t>Sara Lucia Guarín Cobos</a:t>
            </a:r>
          </a:p>
        </p:txBody>
      </p:sp>
      <p:sp>
        <p:nvSpPr>
          <p:cNvPr id="12"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HISTORIA</a:t>
            </a:r>
            <a:endParaRPr lang="es-CO" sz="3600" b="1" dirty="0">
              <a:solidFill>
                <a:srgbClr val="000000"/>
              </a:solidFill>
            </a:endParaRPr>
          </a:p>
        </p:txBody>
      </p:sp>
    </p:spTree>
    <p:extLst>
      <p:ext uri="{BB962C8B-B14F-4D97-AF65-F5344CB8AC3E}">
        <p14:creationId xmlns:p14="http://schemas.microsoft.com/office/powerpoint/2010/main" val="194923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0" y="6036110"/>
            <a:ext cx="3218690" cy="705258"/>
          </a:xfrm>
          <a:prstGeom prst="rect">
            <a:avLst/>
          </a:prstGeom>
          <a:noFill/>
        </p:spPr>
        <p:txBody>
          <a:bodyPr wrap="square" rtlCol="0">
            <a:spAutoFit/>
          </a:bodyPr>
          <a:lstStyle/>
          <a:p>
            <a:pPr algn="ctr">
              <a:lnSpc>
                <a:spcPct val="150000"/>
              </a:lnSpc>
            </a:pPr>
            <a:r>
              <a:rPr lang="es-MX" sz="1400" dirty="0" smtClean="0"/>
              <a:t>http://www.paisesarabes.com/author/PortalVerSeccion.do?pIdSeccion=46668</a:t>
            </a:r>
          </a:p>
        </p:txBody>
      </p:sp>
      <p:graphicFrame>
        <p:nvGraphicFramePr>
          <p:cNvPr id="8" name="7 Diagrama"/>
          <p:cNvGraphicFramePr/>
          <p:nvPr>
            <p:extLst/>
          </p:nvPr>
        </p:nvGraphicFramePr>
        <p:xfrm>
          <a:off x="4104154" y="1090589"/>
          <a:ext cx="7293926" cy="5034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10 CuadroTexto"/>
          <p:cNvSpPr txBox="1"/>
          <p:nvPr/>
        </p:nvSpPr>
        <p:spPr>
          <a:xfrm>
            <a:off x="6881818" y="3261171"/>
            <a:ext cx="1871872" cy="2616101"/>
          </a:xfrm>
          <a:prstGeom prst="rect">
            <a:avLst/>
          </a:prstGeom>
          <a:noFill/>
        </p:spPr>
        <p:txBody>
          <a:bodyPr wrap="square" rtlCol="0">
            <a:spAutoFit/>
          </a:bodyPr>
          <a:lstStyle/>
          <a:p>
            <a:pPr algn="ctr" fontAlgn="base"/>
            <a:r>
              <a:rPr lang="es-ES" sz="1600" b="1" dirty="0" smtClean="0">
                <a:latin typeface="Calibri" pitchFamily="34" charset="0"/>
                <a:cs typeface="Calibri" pitchFamily="34" charset="0"/>
              </a:rPr>
              <a:t>E.A.U: </a:t>
            </a:r>
            <a:r>
              <a:rPr lang="es-ES" sz="1600" dirty="0" smtClean="0">
                <a:latin typeface="Calibri" pitchFamily="34" charset="0"/>
                <a:cs typeface="Calibri" pitchFamily="34" charset="0"/>
              </a:rPr>
              <a:t>Monarquía constitucional, federal electiva y presidencial.</a:t>
            </a:r>
          </a:p>
          <a:p>
            <a:pPr algn="ctr" fontAlgn="base"/>
            <a:endParaRPr lang="es-ES" sz="1600" dirty="0" smtClean="0">
              <a:latin typeface="Calibri" pitchFamily="34" charset="0"/>
              <a:cs typeface="Calibri" pitchFamily="34" charset="0"/>
            </a:endParaRPr>
          </a:p>
          <a:p>
            <a:pPr algn="ctr" fontAlgn="base"/>
            <a:endParaRPr lang="es-MX" sz="1600" dirty="0" smtClean="0">
              <a:latin typeface="Calibri" pitchFamily="34" charset="0"/>
              <a:cs typeface="Calibri" pitchFamily="34" charset="0"/>
            </a:endParaRPr>
          </a:p>
          <a:p>
            <a:pPr algn="ctr" fontAlgn="base"/>
            <a:r>
              <a:rPr lang="es-ES" sz="1600" b="1" dirty="0" smtClean="0">
                <a:latin typeface="Calibri" pitchFamily="34" charset="0"/>
                <a:cs typeface="Calibri" pitchFamily="34" charset="0"/>
              </a:rPr>
              <a:t>KUWAIT: </a:t>
            </a:r>
            <a:r>
              <a:rPr lang="es-ES" sz="1600" dirty="0" smtClean="0">
                <a:latin typeface="Calibri" pitchFamily="34" charset="0"/>
                <a:cs typeface="Calibri" pitchFamily="34" charset="0"/>
              </a:rPr>
              <a:t>Monarquía constitucional.</a:t>
            </a:r>
            <a:endParaRPr lang="es-MX" sz="1600" dirty="0" smtClean="0">
              <a:latin typeface="Calibri" pitchFamily="34" charset="0"/>
              <a:cs typeface="Calibri" pitchFamily="34" charset="0"/>
            </a:endParaRPr>
          </a:p>
          <a:p>
            <a:pPr algn="ctr"/>
            <a:endParaRPr lang="es-MX" sz="2000" dirty="0"/>
          </a:p>
        </p:txBody>
      </p:sp>
      <p:sp>
        <p:nvSpPr>
          <p:cNvPr id="17" name="16 CuadroTexto"/>
          <p:cNvSpPr txBox="1"/>
          <p:nvPr/>
        </p:nvSpPr>
        <p:spPr>
          <a:xfrm>
            <a:off x="9096396" y="3284984"/>
            <a:ext cx="2143140" cy="2308324"/>
          </a:xfrm>
          <a:prstGeom prst="rect">
            <a:avLst/>
          </a:prstGeom>
          <a:noFill/>
        </p:spPr>
        <p:txBody>
          <a:bodyPr wrap="square" rtlCol="0">
            <a:spAutoFit/>
          </a:bodyPr>
          <a:lstStyle/>
          <a:p>
            <a:pPr algn="ctr" fontAlgn="base"/>
            <a:r>
              <a:rPr lang="es-ES" sz="1600" b="1" dirty="0" smtClean="0">
                <a:latin typeface="Calibri" pitchFamily="34" charset="0"/>
                <a:cs typeface="Calibri" pitchFamily="34" charset="0"/>
              </a:rPr>
              <a:t>QATAR</a:t>
            </a:r>
            <a:r>
              <a:rPr lang="es-ES" sz="1600" dirty="0" smtClean="0">
                <a:latin typeface="Calibri" pitchFamily="34" charset="0"/>
                <a:cs typeface="Calibri" pitchFamily="34" charset="0"/>
              </a:rPr>
              <a:t>: Monarquía absoluta.</a:t>
            </a:r>
          </a:p>
          <a:p>
            <a:pPr algn="ctr" fontAlgn="base"/>
            <a:endParaRPr lang="es-MX" sz="1600" dirty="0" smtClean="0">
              <a:latin typeface="Calibri" pitchFamily="34" charset="0"/>
              <a:cs typeface="Calibri" pitchFamily="34" charset="0"/>
            </a:endParaRPr>
          </a:p>
          <a:p>
            <a:pPr algn="ctr" fontAlgn="base"/>
            <a:r>
              <a:rPr lang="es-ES" sz="1600" b="1" dirty="0" smtClean="0">
                <a:latin typeface="Calibri" pitchFamily="34" charset="0"/>
                <a:cs typeface="Calibri" pitchFamily="34" charset="0"/>
              </a:rPr>
              <a:t>BAHREIN</a:t>
            </a:r>
            <a:r>
              <a:rPr lang="es-ES" sz="1600" dirty="0" smtClean="0">
                <a:latin typeface="Calibri" pitchFamily="34" charset="0"/>
                <a:cs typeface="Calibri" pitchFamily="34" charset="0"/>
              </a:rPr>
              <a:t>: Monarquía constitucional.</a:t>
            </a:r>
          </a:p>
          <a:p>
            <a:pPr algn="ctr" fontAlgn="base"/>
            <a:endParaRPr lang="es-MX" sz="1600" dirty="0" smtClean="0">
              <a:latin typeface="Calibri" pitchFamily="34" charset="0"/>
              <a:cs typeface="Calibri" pitchFamily="34" charset="0"/>
            </a:endParaRPr>
          </a:p>
          <a:p>
            <a:pPr algn="ctr" fontAlgn="base"/>
            <a:r>
              <a:rPr lang="es-ES" sz="1600" b="1" dirty="0" smtClean="0">
                <a:latin typeface="Calibri" pitchFamily="34" charset="0"/>
                <a:cs typeface="Calibri" pitchFamily="34" charset="0"/>
              </a:rPr>
              <a:t>YEMEN</a:t>
            </a:r>
            <a:r>
              <a:rPr lang="es-ES" sz="1600" dirty="0" smtClean="0">
                <a:latin typeface="Calibri" pitchFamily="34" charset="0"/>
                <a:cs typeface="Calibri" pitchFamily="34" charset="0"/>
              </a:rPr>
              <a:t>: Republica parlamentaria.</a:t>
            </a:r>
            <a:endParaRPr lang="es-MX" sz="1600" dirty="0" smtClean="0">
              <a:latin typeface="Calibri" pitchFamily="34" charset="0"/>
              <a:cs typeface="Calibri" pitchFamily="34" charset="0"/>
            </a:endParaRPr>
          </a:p>
          <a:p>
            <a:pPr algn="ctr"/>
            <a:endParaRPr lang="es-MX" sz="1600" dirty="0">
              <a:latin typeface="Calibri" pitchFamily="34" charset="0"/>
              <a:cs typeface="Calibri" pitchFamily="34" charset="0"/>
            </a:endParaRPr>
          </a:p>
        </p:txBody>
      </p:sp>
      <p:pic>
        <p:nvPicPr>
          <p:cNvPr id="19"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PENINSULA ARABIGA</a:t>
            </a:r>
          </a:p>
          <a:p>
            <a:pPr algn="ctr">
              <a:lnSpc>
                <a:spcPct val="150000"/>
              </a:lnSpc>
            </a:pPr>
            <a:r>
              <a:rPr lang="es-ES" dirty="0">
                <a:cs typeface="Arial" pitchFamily="34" charset="0"/>
              </a:rPr>
              <a:t>Sara Lucia Guarín Cobos</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POLITICA</a:t>
            </a:r>
            <a:endParaRPr lang="es-CO" sz="3600" b="1" dirty="0">
              <a:solidFill>
                <a:srgbClr val="000000"/>
              </a:solidFill>
            </a:endParaRPr>
          </a:p>
        </p:txBody>
      </p:sp>
    </p:spTree>
    <p:extLst>
      <p:ext uri="{BB962C8B-B14F-4D97-AF65-F5344CB8AC3E}">
        <p14:creationId xmlns:p14="http://schemas.microsoft.com/office/powerpoint/2010/main" val="1718236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sp>
        <p:nvSpPr>
          <p:cNvPr id="9" name="8 CuadroTexto"/>
          <p:cNvSpPr txBox="1"/>
          <p:nvPr/>
        </p:nvSpPr>
        <p:spPr>
          <a:xfrm>
            <a:off x="5087888" y="1381418"/>
            <a:ext cx="6624736" cy="369332"/>
          </a:xfrm>
          <a:prstGeom prst="rect">
            <a:avLst/>
          </a:prstGeom>
          <a:noFill/>
        </p:spPr>
        <p:txBody>
          <a:bodyPr wrap="square" rtlCol="0">
            <a:spAutoFit/>
          </a:bodyPr>
          <a:lstStyle/>
          <a:p>
            <a:r>
              <a:rPr lang="es-ES" dirty="0" smtClean="0">
                <a:solidFill>
                  <a:srgbClr val="000000"/>
                </a:solidFill>
              </a:rPr>
              <a:t>.</a:t>
            </a:r>
            <a:endParaRPr lang="es-ES" dirty="0">
              <a:solidFill>
                <a:srgbClr val="000000"/>
              </a:solidFill>
            </a:endParaRPr>
          </a:p>
        </p:txBody>
      </p:sp>
      <p:sp>
        <p:nvSpPr>
          <p:cNvPr id="4" name="3 CuadroTexto"/>
          <p:cNvSpPr txBox="1"/>
          <p:nvPr/>
        </p:nvSpPr>
        <p:spPr>
          <a:xfrm>
            <a:off x="152688" y="6290156"/>
            <a:ext cx="2885623" cy="523220"/>
          </a:xfrm>
          <a:prstGeom prst="rect">
            <a:avLst/>
          </a:prstGeom>
          <a:noFill/>
        </p:spPr>
        <p:txBody>
          <a:bodyPr wrap="square" rtlCol="0">
            <a:spAutoFit/>
          </a:bodyPr>
          <a:lstStyle/>
          <a:p>
            <a:pPr algn="ctr"/>
            <a:r>
              <a:rPr lang="en-US" sz="1400" dirty="0" smtClean="0"/>
              <a:t>http://www.historialuniversal.com/2010/07/cultura-arabe.html</a:t>
            </a:r>
            <a:endParaRPr lang="es-MX" sz="1400" dirty="0" smtClean="0"/>
          </a:p>
        </p:txBody>
      </p:sp>
      <p:graphicFrame>
        <p:nvGraphicFramePr>
          <p:cNvPr id="8" name="7 Diagrama"/>
          <p:cNvGraphicFramePr/>
          <p:nvPr>
            <p:extLst/>
          </p:nvPr>
        </p:nvGraphicFramePr>
        <p:xfrm>
          <a:off x="3503712" y="714356"/>
          <a:ext cx="8128000" cy="59010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PENINSULA ARABIGA</a:t>
            </a:r>
          </a:p>
          <a:p>
            <a:pPr algn="ctr">
              <a:lnSpc>
                <a:spcPct val="150000"/>
              </a:lnSpc>
            </a:pPr>
            <a:r>
              <a:rPr lang="es-ES" dirty="0">
                <a:cs typeface="Arial" pitchFamily="34" charset="0"/>
              </a:rPr>
              <a:t>Sara Lucia Guarín Cobos</a:t>
            </a:r>
          </a:p>
        </p:txBody>
      </p:sp>
      <p:sp>
        <p:nvSpPr>
          <p:cNvPr id="14"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ECONOMIA</a:t>
            </a:r>
            <a:endParaRPr lang="es-CO" sz="3600" b="1" dirty="0">
              <a:solidFill>
                <a:srgbClr val="000000"/>
              </a:solidFill>
            </a:endParaRPr>
          </a:p>
        </p:txBody>
      </p:sp>
    </p:spTree>
    <p:extLst>
      <p:ext uri="{BB962C8B-B14F-4D97-AF65-F5344CB8AC3E}">
        <p14:creationId xmlns:p14="http://schemas.microsoft.com/office/powerpoint/2010/main" val="718042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7" name="5 Marcador de texto"/>
          <p:cNvSpPr>
            <a:spLocks noGrp="1"/>
          </p:cNvSpPr>
          <p:nvPr>
            <p:ph type="body" sz="half" idx="2"/>
          </p:nvPr>
        </p:nvSpPr>
        <p:spPr>
          <a:xfrm>
            <a:off x="1" y="4293096"/>
            <a:ext cx="3311284" cy="2564904"/>
          </a:xfrm>
        </p:spPr>
        <p:txBody>
          <a:bodyPr>
            <a:normAutofit/>
          </a:bodyPr>
          <a:lstStyle/>
          <a:p>
            <a:pPr algn="ctr">
              <a:lnSpc>
                <a:spcPct val="150000"/>
              </a:lnSpc>
            </a:pPr>
            <a:endParaRPr lang="es-ES" sz="2000" dirty="0" smtClean="0">
              <a:latin typeface="Calibri" panose="020F0502020204030204" pitchFamily="34" charset="0"/>
              <a:cs typeface="Calibri" panose="020F0502020204030204" pitchFamily="34" charset="0"/>
            </a:endParaRPr>
          </a:p>
          <a:p>
            <a:pPr algn="ctr">
              <a:lnSpc>
                <a:spcPct val="150000"/>
              </a:lnSpc>
            </a:pPr>
            <a:endParaRPr lang="es-ES" sz="2000" dirty="0">
              <a:latin typeface="Calibri" panose="020F0502020204030204" pitchFamily="34" charset="0"/>
              <a:cs typeface="Calibri" panose="020F0502020204030204" pitchFamily="34" charset="0"/>
            </a:endParaRPr>
          </a:p>
          <a:p>
            <a:pPr algn="ctr">
              <a:lnSpc>
                <a:spcPct val="150000"/>
              </a:lnSpc>
            </a:pPr>
            <a:endParaRPr lang="es-ES" b="1" dirty="0">
              <a:latin typeface="Arial" pitchFamily="34" charset="0"/>
              <a:cs typeface="Arial" pitchFamily="34" charset="0"/>
            </a:endParaRPr>
          </a:p>
          <a:p>
            <a:pPr algn="ctr">
              <a:lnSpc>
                <a:spcPct val="150000"/>
              </a:lnSpc>
            </a:pPr>
            <a:endParaRPr lang="es-ES" b="1" dirty="0">
              <a:latin typeface="Arial" pitchFamily="34" charset="0"/>
              <a:cs typeface="Arial" pitchFamily="34" charset="0"/>
            </a:endParaRPr>
          </a:p>
        </p:txBody>
      </p:sp>
      <p:sp>
        <p:nvSpPr>
          <p:cNvPr id="4" name="3 CuadroTexto"/>
          <p:cNvSpPr txBox="1"/>
          <p:nvPr/>
        </p:nvSpPr>
        <p:spPr>
          <a:xfrm>
            <a:off x="-4335" y="6360686"/>
            <a:ext cx="3195145" cy="380682"/>
          </a:xfrm>
          <a:prstGeom prst="rect">
            <a:avLst/>
          </a:prstGeom>
          <a:noFill/>
        </p:spPr>
        <p:txBody>
          <a:bodyPr wrap="square" rtlCol="0">
            <a:spAutoFit/>
          </a:bodyPr>
          <a:lstStyle/>
          <a:p>
            <a:pPr algn="ctr">
              <a:lnSpc>
                <a:spcPct val="150000"/>
              </a:lnSpc>
            </a:pPr>
            <a:r>
              <a:rPr lang="en-US" sz="1400" dirty="0" smtClean="0">
                <a:solidFill>
                  <a:schemeClr val="bg1"/>
                </a:solidFill>
                <a:latin typeface="Calibri" pitchFamily="34" charset="0"/>
                <a:cs typeface="Calibri" pitchFamily="34" charset="0"/>
              </a:rPr>
              <a:t>http://islamstory.com/es/node/34242</a:t>
            </a:r>
            <a:endParaRPr lang="es-ES" sz="1400" dirty="0">
              <a:latin typeface="Arial" pitchFamily="34" charset="0"/>
              <a:cs typeface="Arial" pitchFamily="34" charset="0"/>
            </a:endParaRPr>
          </a:p>
        </p:txBody>
      </p:sp>
      <p:sp>
        <p:nvSpPr>
          <p:cNvPr id="8" name="AutoShape 4" descr="data:image/jpeg;base64,/9j/4AAQSkZJRgABAQAAAQABAAD/2wCEAAkGBxQTEhQUExQWFhQXGBgYFxgYGBodGBsaGhsYGxoZHB0aHCggGholHBgaIjEhJSkrLi4uGiAzODQsNygtLiwBCgoKDg0OGxAQGiwkICYsLCwsLCwsLCwsLCwsLCwsLCwsLCwsLCwsLCwsLCwsLCwsLCwsLCwsLCwsLCwsLCwsLP/AABEIALoBDgMBIgACEQEDEQH/xAAcAAABBQEBAQAAAAAAAAAAAAAEAgMFBgcBAAj/xABIEAABAwIEAwYCBwUEBwkAAAABAgMRACEEEjFBBVFhBhMicYGRMqEHFCNCscHwUmLR4fEVM3KSJENTgoOT0hYXJTRUY6Kywv/EABoBAAMBAQEBAAAAAAAAAAAAAAABAgMEBQb/xAAnEQACAgICAgICAgMBAAAAAAAAAQIRAxIhMRNBBFEiYYGhcZHwQv/aAAwDAQACEQMRAD8A1tl2bUQg0IwmLb0YkRSYD4XfpTgNIApQpAdBrtIJr00DoXXJpOauxQFHSa7SK4VxQFDlcmmwqvByiwodr1IKqbdxASJJqXJJWwofoLi6iGlQSDaIIG43NvemnMWTppSQZtJk1x5fmwpxRosb7ZItGw8qXQSFEb0+l2tMXyoS4fBLix6vVxKprxrqIO1ya4TTSnaB0LdcgVHvqJ0ohbtMKXemFEe5mPvTCkK/X8qlVqi9AOYgj4d6YwBWDUd9zUfimSCUzUuHF+tNd0bknrRbRRXHUqplQNWheFEaTtQq8IOUU7AgEg9fnXs9Tgw45eelIODSdt7xrRYEMdKN4Q2Qs/4fzFSDeAQPX9e1P4fD3sNuXWiwLilmlhulCu1BmcNerijFNuuxQA4pQFMlYnWhXsWk3BppOLGu9OgJEGlBVBtYoHeuF8TQOw5RppdCqxXW1NqxNILHXHCKQnF0yrFBVtqBf1sbUDJF7iSUidYsB7/yqMViitUnfbl0FQGIxwW5EykW/KpTCOXA9a8P5nyXKWi6O3Fi1jb7JphvnRjQih2r6aU+2a5sSt8GcxZ3rw9a7Neg12+F+kZns5H8Kc7/AHpspoYqgxzrowZXF6MlxsKLkmvKUP50Kl4HyrgeA6V6BND6BNIXbUUnvqYefmgKG3nb/h86GKxFJdUKYIN6AFl6D5U33/WhHFm/650kTv8Ao60FUEu4g3t8/OhV4rSuqjfWmFRTChbjxrpciP1502F+VCvrqqAOL/I60Qzit5qC7011GIM6mk0OjVga8aE+vDTfauI4giYJg0qMTmMUrYGIuaj3McRaKmc4MiagOIggkCaBgTzt5Fr/AMaY+u3jpQz7pB035U2XRv0rRREFpxp5/o0r6+ajwB1pTITafcmigDl45ROlJOLVTDnOhio3/r+tKKQEicUf0KZfxxCFGRYH3j+NMoRmFv1rUP2h4qy0haVuISrLOVSgDEgaHW9Z5OEzSNWM4V8W1Om3lUzg8VM6/qaz1rtVh0i7gPkCfwFF4ftqwIjvDpo2vTnpXzs/i5X/AOWegsmNezV8Fi7Hz/hR7OIEgTzmspw30hM/7N83Js2elSGG+kRiR9lib8muen3vKs4/G+RHqJE3ifs09KwQDNeL4G9Z8PpCw6UglvFACblkn86Iw3bhhaQsN4mFCUwySCn7qrHQi9b18pLiJhUPsvKnhQuPeGU8xpbcVTz2/wAGJCnShQNwttxJFtLoj511Ha3CuWRiGlG9s6Z0G0zr0qd86a2i/wDRcYQ9MsIe515L36/KoxGIBAIvNe+tCetfQLo56ZJ/WDGu/Lb3ryla3qOOKrreIBoEEunnrT6FEpsm8fo/hUc87OhvqD6zHltXEYsib9PT9b06HQTjEwZoFc6AQKU5ip39zQ/fmihpMYdUSdDSc36vRC3hPyoR2DptNNDY9n32oN6uqxFx+vOhnXZ1+VN2hcMbW7tSEu0hwiaW2Ab3NJsZormLSq8gef650LiT09R6VVuNcSW0yp1EfE2INx4lpSTblM+lH/XSq06afOqowJNeKUnRR8vyod/HLOpoFWLgnU/oU05iZGn8KdIB1zGc70K4+OX8qaUuYjn86SEmdL1a4BodD+9LQ/8A0qw8BwKSkhSZsPK/Q3mhePYUIICEWi6uvKo3V0PVkcXpET+VLLelMKJEZhE8/wBdRSlYuBHSqEKS7EgVUPpCZSpDSgAVyUzAJgi4k7VYnn/15VWe1C57kblZMW2F9dKiXQN8FAwCYtMXgRAJnbTej8HmUv4yTE2JBAHUawPaKDYsTpGaRdOugPxdTRuETlVmzC9tRv8A05Vk1ZKZKvkISFBROYnKZUSR4QRE6jSOgqV4GlBQha1DLlIkFRvAvY/CkXmJ0qFxHjATmSANpkRyiBFxOs3qV4a+lKAlSkrgG82na2T9cqh45ekUpqwnjjxQrIFFIyDOPEUicomSbTPzFFdnGR9UYjVTSQm6hJ94GoE8zQHE0JWCrvEk5RvJ2nYdffaKP4G8E4ZhJcSIaRYqFrT4bWMW9uVNQadFKXJ3AqLrrqSQQkFUydjlk5tbb87bGk4nhba1OIW2khKM0wmSI6XEg2O8U9gkhDri8yVBYIMKSDBVm3V58oN9zTj7RzOuJAOZuBBEyAACcpI2j2oUZILRKcPyMtJabAShIsBMDf5m9KVi5vOu9ZlhO2b2aVNpUnXKAoGJ53/CpRHbFIIK8O6GzHjBBPpICTfbNWnQbl9Q9O9LDtVDA9q8MtKjnU0U6hYFxcyCmRMDTmRUw1jWyJDzZkII8UfGCUax8QBiqTHaZK/XDpTQxHL9Tr86BxL7aEKcWsBA1VqOUW1PQVH4btDhXB4XwDMAK8CvQLixo4DaibVi4868cVN/lvUDiONMJKklSsySZAQv7pIP3Y1HOKYPH2IzFRTePEk667SNKToexPnFf0pBfmq652oYzAAkp1zhKoBvAiMxJ6A0092jagQVETfwKEWJk5gLWotBsWIPSfehFYsTHpVax3ahpCZSc5J+FOo6mdBUK/2uX91sDzVN/Sm3YtqL8XaU05ArOx2pxCklOUZ9QoawLnw30E0jh/ah5ucx7wED4iLeUUrFsOu9pZ2UpJVmyqiAbGdTfMPnScT2iCiFFKipJlKiRIuTqNKglrkm2t9q8kxfexE/zpOCJ2bLS12zUQM4VmCYBCyZNhmVoSbH3qawf0nOoJH1ZLqYGXOYVaZBypIUPY1TMCw4qVItBCZ0ur8o5U48y6J8cpG+Y3kDQRPpUcJl06sv2G+kdkz3mEcQbZVJI8R3KgYyCY0KtadX2/wwHhaWonLuNzceOLj2POsxAO6jpMTHzvGnKiVOkIBKPDafDbXmOfzptvoEa9w/ty0kFRS4gEZhmKIJ5AoUQD5ka1CYvti86VrTjsK2M5yIWkHKna85s3P1rN3cKpzxNtqKQIJAtMT5ix3mkHDxZQUFDUQPzNCVkt16Lzj+JuOHMrizOaD4UpyiOngPuTyqMXdJCuIBdh/rljT/AHD1qs9zyn5T03pwNDfN7D/q52puLfslyX0iz4bDMlSe84l3aRuFvLI6ABoTqbkirRw97g7QGbFrfVrL3eqAteEhuB7msxDA/e2/Z6T97zpfdjbNv+z6b0afsW30aYriPCvuutCeTLsfJunmuOcMTfvx/wAp4/8A461l3cD97mLJ6ddZpeTor2SRPvy/GnolyPyOqNUV2m4doMQRHJp3/otRuC4/w+MwfsQIlLkxvIIn+NZAGxmFliDyT0661NYIDu05kOX1yoSRpqJIM0KC7F5TSlccwChZ8QbXQ5/DlShxjBBIH1huBEShzQafd2/AR1rOQ6R4YduP2E6i3PT+NKXGg76Jt9mknTqq5mk8abH5ZGh/2ngY/wDMt/5FxI/3K8jH8PJhTzCvNChz/wDbrOVtT917Q/cEA++kfhpTqhecrs6D7NOkD96xubfzprGHkZZ+I8E4YQe6fYQqLBbZUkeyQelyaruI4MkynvcEU80FST6Zk2sOVDKEx4XNDo2n0+97/KvBnMfhd6nuk6AX3o0X2HkYhHAFIB7rEM7x9oBImSkk7enKkO8FdIuWXjAlIebzCJ0KlzAP65uJb6OTF/sk6nU6301p3CtAFWVK7pULoA1Ii2bl+FTr7sFPnkTi+Hq7hKA04pQE5QAtvNzIQoweoFQikd1lKkpaVzU2oKvYmFJmfLY1PYljOokg3n7npzqB7RNlBbAkjxaiP2TzjelFFbckbi3nFFRUsmZkgxmzXVPnQjq9LmYvJt0iBypXtvTS7WitEqJsdZxBQZB97jQiY5wTTRdMBM25UhKq6RTaQCgsaV1ShHX5RTKhXpNJCHUYgpCgD8QhQtcbUhIrgBOlKLZBjQjUTVDNS4X9FaVYdRcxAOIBJCUEFqASACqJk/tRblReN7PYXAYdg4lgLU46GZSG1mVEmSpSSIAkRqYFWHhfZ95WHSpxwF4LzFQWYIS9mA0Fwkr6A9Khe3PZx1OEaS0C84nEoMAzCB3xRqbQFAE8z1rzllcpVJnZqoxtdjXDsbgZdCMOs5MSGIytARCyV2RoAhXh1uKi/pG7JPYZ0YlloO4dSSSkJUQ3lgnMNEgg2IgWO+p3ZPhmIZ+sF5lTfevB0FZRASCbWUSVHOfQVobXHQp0pUAlk+BKs4Sf7sKJiAoAKlNjO9NNQm66FJNxVnzThMWttWZJhQ6D8D5U9iOIrWgIUSqDJJOvTyH51pPE/o3acfed+tqIccWuG8OVZc6irLOfadaf4bwdbaRhmHUApUZUpAznMsGVJIsSCRHImuh5oejKOKT7Mtw+NImcpkz4gk7dRO1OLcnxEgE8hbTkIrW3GHGyEKcbzEAQSnxQUXju4uUq/wA56V5HDHRBhkiN0p5R/s+d4qPOruivBfsyVp+AcuQ7mQDp50Yp1cAhLfiTm+EWAJB/A1pLqCoEhDKkixCQ2og5l7BOwUi37nWljg6wEqLDQTaAe7kSUnL8MC0jrM0edd0LwP7M1S5mSCAjNBN0pAEEiJjy96605ZUpbzCdEgpN0jz+9WkucDUYlhnNlicjesQLf4r+tK/skSQcMyBJtkanLnBjafCI8/ajyr6H4GZu0tSiod20CElXwagR11vTLr5NihAsCITB/lNaVh+CynMnDNCQUq+zbucqkqHxTGYJI6A9KqvbfhSWXGAlAQtaVFSUpAEWykZTrY6mrhkTfRlkxOMbsrayAdR0F58ztHrVwwH9zhwltuSjMVKbKyYJ1i9VkAd2fCnQwYGbNmtfWrVwhB7psXnujb/ifKrlyyIquRDWJsuWmsyFBGUN/eOkSQYMjamEYtRUUKaZSoDP8Figcr/F0pWITKnwDl+1bAM6HIi+ux6bUDw9goWUqVmhhdwTHxCADIkCfnpWiiuCHJ2F8M40FvpbLTWVSgkENiYmJN4iAbjeuY7HZXAvI2UJBTGUTrAUUz4riJtvQHBiTiWPis4NREfAAB/knbXzrvFGzLhtpl6z3qj5xUyVS4X/AHI0/wASR4zxLuXciWm1RlklA0ITax1113pYxKygKbbZJgKHgA8JkpSb/FHpQXaS77kTtpofCBJ8on1rzrAWhg95lyIatMkwDYXsR+dGq0uvoTm9uw/DOFxIUhLfiBN2gSIMQcp5+Wm9BvPksoVkCVd6pCsoj4QPlNFcFeSGUhSkpOUxmUAPjJgSbelAcQxCe4kKBH1h42M2lJBttrFTqlMpu4WAKx2UEeEZspvM6BVr9SPapXs72fZxxIdfLagSlCUlGZUhJBAWb+IkW5VVnnkK+8JhMewB1HSp7s3g3A40+mQGnELXeCQhWZQRAk+EH3om0uuBY4u7or/EsKWnXmif7txbZP8AgUUz8poYGYgAEfkKs/abgRKsRig6IU64stkeNJWorCDlUb5Viqn3ok7HrrTi0+jSUWuxXdcq4lqRMikrWJF/Y0rN86oz5CnnQEBGUQIO/wAWUAnXeKEsfypxwyIphKZmhDTPJTfyrqZBp8pIE2UN42J5imIvaaaYzci6hzVKj11nlob059UtISQTuTA9oIqbzQCAEj0Ak0NjcQUIUpSkpSkFROwAuT7V5Z6XBA4ppUjMpQnwyDIAUUomZ0uNrTXuE4MocgFcHvgQsgCUKSDEbHwqHmd6MxaXHXEhC2ycuaJJJRnT4hEiMzcTTrPDnQvMVIA8RiDMqiYsLWqXa4BHMVwwKMnJv96fX4SJ86ZwLrTawnvBmmJJuQDYaaelEOtQJUYFLGIyIGZVwTAVrZU7bRTbSQ0uSA7WspS8FZpKpk+2UeUTR+DBXglKJumx55ZI/r5UxxjDLxLhWhJNoE9J9P6V5nAr7ggpKXARtNpVPQzNEZKVCcWhfD1hHdyAASsaEKICyCDMaTvTPbILS6pJsjuZRB0kpBUNfFBI8q4+2ciUiM6cxnKoanNoRaJ0rnHUuLnuk5sjQ7xSibJKUKkbm4NvOtV2RJPUL7GvrLZbJKikKKCTJgKIgk3MW/lpVY7N495zH4oLcWUpPw5iEiFQLaGBzqQ4ap1IRlzBZQ+QQfvQVJSL7kix5UB2YZU3xDGF5JamD4h1kQRa4vIpx4UmyHdovHD8NmS26pUEBUQfD4ozSBrpadL03xnhbDzrJW33iglIM8shsn9kb+9O4HCg4dHiWhRTBOdWt5tIsYp3EpyuNJ8RSm9ypQCS2neZFyfepUvy4La4Kxjey7AWClpIT3iABlE3Lc+Keao9qujPZHB5G5YCiU7yfYExVdxKSHLNkpLqFBeVOWM7d5mdAb/zq8MvnIjIpJMG28E+dVOf7IUU+CFwXZbBDvB9XSR3gmRoMqbRPnT7fZbBjEEfV247omClMfEm/tUrgUyHAZGZwaA6ZU31I50p/N38iYLahJSdZFrdKSySoWisildmsLmanCtDx28Cb+BQ28yfaq1jXsH9ZXhBhUhYUoZg22EiPFtc2EetXvGggtEzAX6xkUbD0NVNfZF9eNViklJQpSiBmuUkKSLRrfntTjKX7Fqq4LC/wJgBQGGaAgz4EW16TensDwplLaB3DX92m+VIvFzMU/j3gFFNyYmOY2mBETOvKl4d4BCZCvhSIEjQAECNRO9GzQ9URvC+GNlpuGkXST8IH3j0vrQ+P4a2cG8kISJ77RI08cj3NSzSFIbQlfxJEGDzM672FD8QQRhiIuSuIvIUSRpvBpW7AyLstwwNY5ECPATbkVND+NTjDwDSpMqL7xTOuUIdnrlkp6XFGYDhy/rjS8qh9mUnMkhM5sx2/dFuZqP4x2fxzWIQWUd+3Ocn7MRmUoONwtdwpOWD1ovb2OqNJ4ZglNsICEpBKEkiBBOUXMCSdr0GzhHVIaU802FlCc4CcwCiAVi6dJkVLs4jQaRYeW3yrycTfrNxUbDqmVnH4JG+EbJJi6EfmmoHHdnGVqQr6u0IVmWAyjxDKoEfDYSQbSfCKvfaDCqew7rSFFKlpgKSrKpMxJBF5jlSOJuNIbUtxIIQlSleGVQkEqiBJsNqcW/TCzOsV2fwn/pUEXulrXl8PLlbWo/FdmsEP9RlJ2kpjmScwrReEvYXEtrUylPgVkV4YIUUpVy5LGnWvHAgKgSE9CZk9Kq5fYJRZlK+y+EJs2of8RY/HamcX2Wwkw33hAOuYx+tK1F/h+sE/o8qhuJ8LcaTna7vOpQB7wKMCFWBSZF4tTUp/YaL6J3huNbeaDrRBQSoAmL5VFE2m0g1Gcba70ZRBQQoKTmOVUxEiIP86j+DuO4doMNJBSCtQUoC+ZRWTrp4iNNhRGd91M54JMJECNpEAAm29c0pL0bxTAeAdnjhMWXEeNgMqbQVKTmQVuBxSQlIgJ1jzqyvYgATYedqjEsR8RKpkG5tEAfetz0inkM9bAzJi0zN7dLU5ZbfIljUeiK7S46GFgLgrISMoJglQF+mpnpSGn+8cUo3GY638M7Gdf415ASM05jlccOaTHxGLTMchpUjhWkG4KrCCDef3v50P8lQLuyS4cTlOwjrry63r2IWmUqUq2iyLkgZogDW4+ZqNLCVyAopuRJi0yQLp0vSmeGyUpSrNKwVk2ypMyBCR56VK46GwHA41YdCe4StJLhKgfEfH4IEbgzyEETpTDScU26C8kobW6EtzEKT3IgKGsSlR85PKrzgGwh10gCClvKQDGVOaRyzSZJ6iqn9KGIjCodAIIfbiFHNOVQ0mNtPPnFa45XLV0ZS6sgBxlSOGjEK7sYkZoy6SFLSJBOtrjpRnE+1jfcMugAvOpbcUlWmQKQHBKud0g+u1VDgGX60v6xfDOKyLVyUS4EaCwKgTMbialuNdn8wUtKU5VtpQ3BulbmUBOT7qFKJVmGmY10axTpkLZrgnOE9qUOLYSQR33fLumAEoPhA5+HfoaFwHbXvsQ62pjKlORCdSScwbyqgWUrKkDYGZNUr+yVfWGmE5iQgJXeNUkOgZrQF5+phUVdsBwBhvDOYgLW26WnVESkAFpZA8RBAOcJiT5UaQTC5NW3QT2a7Uh4Yo4pIaZZQw4CCqZWlMI1uSdAL3ip7tDxdaPqrOEQtwPtu92tEGAEoWkhcxfqd5qr4JzDu8Lxb7bfcqU2llZUtZCilCCkpnqY0tAvRnAe0hW7h0Pk54CWskkSCUKXIFwoDxJ8OUZf2rS4+0v4F/lmjYnEIC25JBKylGvxFK4n92x6TFDcY4yjDpSt1UBTiGhqfEswNvM+hqrcR7bttPPokLShLWVQHhCyohxJM6AQZMQRUd227SJWHmQ0ohgtvIctlzNhDoEG5mSLCLi96mMJNpMHXokvpBxriMRwxY72RichCTAIXlBB2OkTyKtJqxu9om28WjBmy1NFxJgxGfKB5k5vaswV2tVizw5biVfZu53SNZAcldhEZUFUW0PKrqvFhWJw+MaHfAtlo93qEOkK7wmD8OQ26mrlFqk/2SueUSXFscpKcYtFnEt/ZqvdQaJEBQgQvYa1R8P2rfcxODSX1ltYw63xYZFL7tJR4ACRmjwwYLhJgWFn7d9oHMIy0tpIWVPtoINjFyoa3mAPWaD+k0D6u2pFltYhtXKRJSZIExed7ga0oftdlSRewkGDOm4pJ6E/L0qjK+kJkOlsiMrryFCLwiA2oXsFFQudINH9mO0KnsF9YfTlUC7mAgeFEmRNoi09JrJxaVstNMkOEcZ7/ABOKZyFP1ZaElSrBYUlRJTG9k25KnepcqI3/AKe2tUfsfxIYhTrqcyVhxK1pSsQo92WxmMeMACRponlVsOOVBlEes+9h+dKSSfARTCDi+igdxH8qp3a7v1qxCmnHEg4PKgZSUlwugwPDclAg9DVjHEVZvgB5kLm1JVjCRdsx78hQnRbjYa3iDlAJkgC/O1yQOetDYtvOhSJgKSpMWNlAg6ihMTxTuwpSikIFzIiI53tVCxf0pFCigYfMk3H2hzAE2JBSYkXy7AiqjCT6E3GPZoWCa7llLYuE2neAABMbwBem1rUT+7PpoY66kGs0w/0jPBsgtZlBclWZIBRc5Yiyhpmg+VHf95bCtW3xfT7IjTT4gavxzJ8kC9KWZj8vlQXGsQUgRJIIHyPpsKqLX0jYeTm71AvCsoVPKyTI38o9aRje3uEKRlUuZ/2Z6iiMJJ9CeSP2XBpwASN5AFieunPnTK8WrKcoMzY+XW4qF49xcYdAJSVgkJPLxHLIsdtqadxKj8SwkTZOZM25faJn29K4lF0jrbRNvY5KUkgFZ1Ijw6dAQYvaorH49bn94rKNx4AAB0Uoz7VF8QH2SyNQhREIBvFr92o//KieGsOraaJC5UkK+8mJ1kJWje2+9aLEkrZk5XwSnDUBA2ykySVeG9rG0aWiBUD2B4utxl/v3CrKpIBVcgK09JFWnBYRYQQpC1zbVJHObKkDcSSaYYwaEEqSxFozJEgi0gqE6+dUpJJpoNbadhMDNBSoz0tKTGvO9h50YxJU2W5s4mSRBi4M5oJF6h8bkUoKUSFAgwqRdJkHUe1wa5gsUlbS050qAUJyqJIUpRlJP3YEQJ9qzVUVRa++hx0KIhIby3MQQszl0HiUoWJmBOgrPPpI4tig40nDpWWspzAtykq87nReoI1NWNGEBWlRccFxBDioKYAGabTJ0HIUviGBW7BQ6lBAE+HMLTp4gRM/hVQ/Gey5IlG402Zli8etlLQCXFLQlBUlQWEhaUkq6HxEmd5mmeIdpkIdQcKta2ykJcbfSLlPhAMGFD74OoI8hWoYfhbwVmWptYj4QXE7a2J/OgcVwkqN8MlSei0qj/mAbV0xyR9r+xZNpVz/AEZqO0SipThGYJAkKjMoKKQAogbayZ2qKxfFluIUFEyVEiIACTdSbATJCTf9mtVd7OM3H1ZeUiD4WicsAwSlVxYH0qNb7GYVZu06kRrkcidvgNarLBejGcJv2UNviLiGcubw5gkjW0ZhY+Gbq2o1niiUKShxasiYIKIkSUqJSdQcoiJNx1q0YnszhESkib5vEXU6WGsRrGs1Gu9lcLP94UkyMocR6iFJJEdTT8sP2JRmvZX04yQUT8akybz4ibi0EGd5N6JXiCtRCllaJLbZcWMyQvKEqcBHiTlg7RAuIirBiuw/eeIPGwSAYQYCdNCI+VB4vs48Hwt1YXnUnvDkvCSIAN8tki4i1NZcddicZgisC7hgAkKQtcoSkpDmcKa+JuEmFKzKTABKc9zT/ZbjzuEQ+5opTJZbBiziFFQKk6xBXG0zNNP8OxIxJebICkuFTeaQoEzlgKTFrW0qOx3C8Q4tayiSpaleBSSAVEqUAJ5kGq2jJdkOMl6CD2jxBbHe/aAuJUha5MKQFKyg6SSsEm5561MNdqHyHlPuJdRiQpCwQEozBtOVUhPhGiSJPOpl5yOFYQFIU6042VNpELORRPiKbnTlbP0rOsa86pbq1NqSVrUs+FUAqNxcaXMimlF8obbqnYZjHiC644Ehf2icsEKV3hueWWMwE7GfKZ4jx1xvDd22sd06VITKAkJKSyorMzIIzJ0GhO9U/wCsmFSZURlGYSAOk/CdRbSTXFO6xdJ0zQSPynyqtE+yNn6L/wBheI/UsU4244ju1lDWZC8zcoRmUpJ+9CsiTyznlWqoxoKQpKpzAERuFXB8oOtfO/B2wolMFRhQQAJOYp1EXkWNTPZ7tk8y6wM61NJhCkHKZSoyALTYmRyvzNZZcWztGuPJqjW0doULxPcCFGFXBmFoVDiCNiAQb9eVA8e4i42/gkNAEOOqS5Ob4MsqkTsJUPLzqjsqGBfx+LEnKotNEyQpaikuFUc5nUamrUMUh7ErBcP+iupUjaczRSQowSblWkVjKCi+OqNVJyVew/jmKGRaElsLOQkLPhIKiASN7pI12qKV3ZGZaMOtRIEJImbk2vuarvFMehzihzAqCEgApvo2okAAGRJFoqcVgkKSFBKWjaFJSkmSQDqkEkmfbrWc01wVBp2LHD2CRDCBMk/DM+VhpTX9mYUgAMSTz/rrXXcMpIKQ5mMRoOVx8Wp50pzCDw5SQAACSSRIyiCSdTaslLIaaRAV9nMICfsjMCxCjfnfemneyuDUY8Q31V+GapJpSwkwElJ6EqGvtpTTjbgGZMaxPz5UeSd8NiWOPsAxLKnAAE/CtKgUhtc5VAicih62qTw/eRAK5uYJdAV0+1JHsahOIvtrNkpWZ0CmXFH0cQD6TUzwBMKIyZfAbd2lB1G6FlPyFayj+Io9h/DXe7khKUk/etIEanyMi1707hOIrPjVBItCSRmiZgmSRJ1O1qBxuUmAFa3ITqLWPMSB7UH2j7QpwoTCM6lRlTMRzJMTG3WsoKUpUi5OMVbLI5xQLICypIJAyk8rn4bz0jnUxw94kSgZBbxHQxIygJvtoqqv2f4o3jG86bEEBaTBUggexHXerZwNlKWtzBUNQTciY5b0pbKVMVxatDrrJylx1xOQC4VAEc1FRsI9L1H8R7oMlYsFLQoKSqQqCm6YOkTYdazf6V+06n31YVCoZa+OPvuDWdiE6AcwelRnYXi7iCtgKPdLGbLsFBQgjlOh8xW0/jvx7WY48yc9TSzjm1FRMDInOowYi9ztEA+1ISiACYSTOqrX5qAGnprUMnFocU5hisFZbIWmCPCRJyneJkxzqQ4WsqcUCAvwmx0AlImOYA9a5V6TOl1fBIhzMJbWUxqJkX01vEe1JZffuoFK7kGU7dDN/OinHC3hcxlSirKVAGbGN4sIiuhaenpO/UdKblyTXsFfxBUSABMZiJixsJ1sSCNDT+GUVpJSAkAoSblU5iAIt1nTauOKA+FRJI0J+fWiMPiUpQskLMutCVG3iUIgTNjcyBT2E1Ssdd4eW8sLlc3UU5viPhiTAidbmhX8AVBZKUyZhJuJm1x+NWDPIBNtbbwNNPKhFKAIAJslO/ST5b1MZcgQDvAWiB4Lx4gkQJjmOXnNqisT2fKnAWnVAiSAqFAzfczvzq3uGSTOlxeLenrSMO6kuABI+8TPICI9SU1upUS42VNPBH0KH+kJIMTKDNze5n9EUzj+HP6BLazaZMAAT4gTN6unEUISogAeKCT/AA5aaVHuBCTtl5aR5c6pSV9C1pFPW282PEkFQi+YaneBAgQOU0IvCLFgleVRAMSViNTOY8/wq4vpTlnw2k3O3t8q7icEmAoRMaWm+16W1ehalGxeDcSlKcuYxckjSLwVJg/EbTsKEeSjNlISVZZylqSTF9NYqxcf46hlBQonMfuixGwuDWfnjTic3jJChCgZ8/151vji5KzCc1F0S5KWiFBKG1JCoV3ZQoymLXvqRYb1EoShCkKSG5SoEETqLgwdRagsRjnHCM5J5T5a0NvOtdEYNGTyfSJ3inH1vIKVZSkqBMAbQR11+VO4XtY6hxxYQgKdKc0WmLTr1Jqvl8myrjrXXmQAOs23peOKVUV5G3dli4dxTvsaFqRlK0ZfCASCLggRqYA9auAtAVKQMsJAhI5WCbQfaBVA7MNw8gkgWVuP2edXkoUrUgyAbc/8p238q5s6Sl/BtifAbi7Ba1KjL4jOgyzeQRaIEaWqJZ4uHlBtspVAJtdV5/ZVoJnTlS+0DEtLCRctqskE6AmBFVLsU2RihMohBJmU/eTapjBOLk/Q5TakkaGfDlEC8k8oGgPW/wAqj8SkLBCRmhV0uAJubzZO2lFNoGYJkERKlEg3H7Mi/rtTWEVlSEgkJjkdeUZeVZI1I59hSQQHJGnjQhVv8oMXp3s6kh4lXdXSQO7TlOqdbxeiFYJSzAGu+gorBcHU0or8SlRExYc4FPZ0GoUh6IMagWHPWSZ16dKqXbXgzzzyVICbI3N9fb51bfqygoqBnQkR58jah8SyomQMuupNZwnKDtdlygpqmVHsTh38Pi0haFJQ4lSFGxToSkmDzEeta3wp0wSAYEzMXiSCm9v51S5UHG8wjxpk2sM3Ta9XPArT3RNh8XrTyZHNpsmMNVSMRPBVnFpaxByKdVKynxEd4M08pn8auP8AYGHwxT3aSVZkArUqVDxJmBYctBTmP4QtzFpxAUZSlEDLqpIgzew8qlHsPnjOLSDH5gWNXmzuVU+K5IxYlC2174Kyyv8A8XJIE5SegPci/wAqV2BdKuJYwagh0gEmP71O3katKuEJzhYELAMKgZr2ifL8af4XgcroWMpBSUmwzaj71pFqayqqr0kJY6f82THGFHuBb73kCJ+ftWbK4o8ni/dJWvuisDJsfswfh0F+VaficOe7y2JvItpbqJqA/wCyrf1kYoIUHQoKCpJAtGkkaWpY5RjJt/Rc4uSVP2VT6P8Aiz+KeWh5QWEt5rpAM5kixEbnlWjhpCmvGCIeaiNZzIAJ/dgmqjwPsq3hHlqQ6olaMuVQEiVJMymOR23q1rTDWXMR4085Hw/lNLLq53HoMcZa1JknjcSAhYBA2J0tEmOdR+IxASFHWAJsZ0GwE0g51iJtGpEK18zy5elRPHcMsNlSG1LVEwF5J5XkEDTl61jFNst0g9WJSvxbbbz7npQXDsSrOoBRBy2IJFpHLyqC7L4TFAqDiXEJJkAuoWgTe2qs3UnerG1wxYVnuUxsIIg6m8HetZRp0KMrJJb05STJi83m+nl70LiDpZO2sz6fOnV4dYjoLyY39bULi0qAEpudwQdN6FYwDiYGWAJmx9fXrUZ2l7ShlsgpKSomMpn8QPea7xF5VsyVRmAmLa87iKonazFrUpSdW0kJBgbSNfOdLVrihvLkxyz1XBF8X4mt9ZUqBFrC0bVHBV6IxOIzAQkJ8IBjeN76UwK9BKlRwPsWHIEGkrN6Qo12mB0qrpVtSVJ1rhNAhbeIUkyCR5Va+ynFyVZXCrL+0ZhJI5iwHnVXwaE505zCZBPOJuKvnCsU2RDQIFidYiIgnnbT+dc/yJJLo3xLm7JFnFNzCMQi6rwW7HcnenBhAF5ozEHNIk3ObYWjw0iMplOUSbzof4mhcXCSTkzAgEZUpzGM0xM808q401Lo6qoPWhYlZQkjn0t+7MWpSY0t/hge/wCudDtoET4hIglJUFi83CTf09qcQwLEKWq1j3i7i15npUukMkcPxJFyoKSSJnWLTPhk/Ki08SQogBSRtrB9pE1n+GdUVYolRkRFza+3Kp9JzJTmvKFTN5t1py44KTLOhYPnp+raU+hnaPK/zqitvKQ4kIUUjkkkD4nOVXjALPdJMmec3qPdFXQ26iDBjNyHL866xhxGtztF/wAKk3hvvAoZXxetNqilyd+qpMaW5CjEYYmwTtzINeaSLW2P4Uc2LfrnU0JsDPDzPiA11P8AWnBg0yY0jQ9OU1xRufX8KfxdkCLeHb0oRI2hCUgkiTG5I1pp7FlIugweogDXa9IdPhHp+VKSkZQYEzrvTFXFkHxrjWFbCS9MEnKEpJVaZNzMaUjhvafAqgd6BaftAUmfXwiwiZmsw4g8pb7hWoqOYiVEkwJgXptvT2rrj8eOqZyS+RKzc8JjmnAO6WhdhopPmYA3vR5bSYIJ6TpPtpXz06IKiLETBGovtRfAOOYnvkj6w9BULd6vl51M8GvsIfJ25aNyfYTabgkCxHnyEAflSlZdr87zzuKhuCPqVh8OpSlKJWuSSSfc1IrdUCmFHTmayo6E7HE4gJkpF97fK9C4zEpkZgDN9f4Gwp9wSm9/Fv5moTiSRK7aRHS1BVexOMUkkzadRA30F9Ky/t2kIeCUWTlBgaT5DetBwt0qm8aTtVN7WJBU+SLhCYO4uNK2wL8jHO7iUdRrk0pX5UlNdxxiQL0oV6uJoBnVGvGkjWnDpQOhKF1JYHiriI8RgEeHUHXbnUbsKIaH5flSaT4Y1wXLg3HEukNknObAEcuoAGg6aU/xbGhkBZBUE2tEGSOe9qqXZ0f6S35r/wDqqprtSfsz/iFcU8MVlSXs6oZH42/oM4ZxxLqsqMwWAVXFoGuh61JuORcRfUGQPO29UzsqYft+wr8RVizmAZNRmxqM6RWOTlG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3"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5" name="24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PENINSULA ARABIGA</a:t>
            </a:r>
          </a:p>
          <a:p>
            <a:pPr algn="ctr">
              <a:lnSpc>
                <a:spcPct val="150000"/>
              </a:lnSpc>
            </a:pPr>
            <a:r>
              <a:rPr lang="es-ES" dirty="0">
                <a:cs typeface="Arial" pitchFamily="34" charset="0"/>
              </a:rPr>
              <a:t>Sara Lucia Guarín Cobos</a:t>
            </a:r>
          </a:p>
        </p:txBody>
      </p:sp>
      <p:sp>
        <p:nvSpPr>
          <p:cNvPr id="26" name="CuadroTexto 12"/>
          <p:cNvSpPr txBox="1"/>
          <p:nvPr/>
        </p:nvSpPr>
        <p:spPr>
          <a:xfrm>
            <a:off x="3584834" y="289124"/>
            <a:ext cx="2748335" cy="646331"/>
          </a:xfrm>
          <a:prstGeom prst="rect">
            <a:avLst/>
          </a:prstGeom>
          <a:noFill/>
        </p:spPr>
        <p:txBody>
          <a:bodyPr wrap="square" rtlCol="0">
            <a:spAutoFit/>
          </a:bodyPr>
          <a:lstStyle/>
          <a:p>
            <a:r>
              <a:rPr lang="es-CO" sz="3600" b="1" dirty="0" smtClean="0">
                <a:solidFill>
                  <a:srgbClr val="000000"/>
                </a:solidFill>
              </a:rPr>
              <a:t>CULTURA</a:t>
            </a:r>
            <a:endParaRPr lang="es-CO" sz="3600" b="1" dirty="0">
              <a:solidFill>
                <a:srgbClr val="000000"/>
              </a:solidFill>
            </a:endParaRPr>
          </a:p>
        </p:txBody>
      </p:sp>
      <p:graphicFrame>
        <p:nvGraphicFramePr>
          <p:cNvPr id="27" name="26 Diagrama"/>
          <p:cNvGraphicFramePr/>
          <p:nvPr>
            <p:extLst/>
          </p:nvPr>
        </p:nvGraphicFramePr>
        <p:xfrm>
          <a:off x="3553666" y="1200721"/>
          <a:ext cx="8518998" cy="51806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34550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C\Desktop\Geopolitica Asia\logo upb.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359"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47328" y="4437112"/>
            <a:ext cx="3096344" cy="1523494"/>
          </a:xfrm>
          <a:prstGeom prst="rect">
            <a:avLst/>
          </a:prstGeom>
          <a:noFill/>
        </p:spPr>
        <p:txBody>
          <a:bodyPr wrap="square" rtlCol="0">
            <a:spAutoFit/>
          </a:bodyPr>
          <a:lstStyle/>
          <a:p>
            <a:pPr algn="ctr">
              <a:lnSpc>
                <a:spcPct val="150000"/>
              </a:lnSpc>
            </a:pPr>
            <a:r>
              <a:rPr lang="es-ES" b="1" dirty="0">
                <a:cs typeface="Arial" pitchFamily="34" charset="0"/>
              </a:rPr>
              <a:t>ASPECTOS POLITICOS</a:t>
            </a:r>
          </a:p>
          <a:p>
            <a:pPr algn="ctr">
              <a:lnSpc>
                <a:spcPct val="150000"/>
              </a:lnSpc>
            </a:pPr>
            <a:r>
              <a:rPr lang="es-ES" sz="2400" dirty="0">
                <a:cs typeface="Calibri" panose="020F0502020204030204" pitchFamily="34" charset="0"/>
              </a:rPr>
              <a:t>ORIENTE MEDIO</a:t>
            </a:r>
          </a:p>
          <a:p>
            <a:pPr algn="ctr">
              <a:lnSpc>
                <a:spcPct val="150000"/>
              </a:lnSpc>
            </a:pPr>
            <a:r>
              <a:rPr lang="es-ES" dirty="0" err="1">
                <a:latin typeface="Arial" pitchFamily="34" charset="0"/>
                <a:cs typeface="Arial" pitchFamily="34" charset="0"/>
              </a:rPr>
              <a:t>Jeraldin</a:t>
            </a:r>
            <a:r>
              <a:rPr lang="es-ES" dirty="0">
                <a:latin typeface="Arial" pitchFamily="34" charset="0"/>
                <a:cs typeface="Arial" pitchFamily="34" charset="0"/>
              </a:rPr>
              <a:t> Ortiz</a:t>
            </a:r>
          </a:p>
        </p:txBody>
      </p:sp>
      <p:sp>
        <p:nvSpPr>
          <p:cNvPr id="19" name="CuadroTexto 12"/>
          <p:cNvSpPr txBox="1"/>
          <p:nvPr/>
        </p:nvSpPr>
        <p:spPr>
          <a:xfrm>
            <a:off x="3584834" y="289124"/>
            <a:ext cx="4671406" cy="646331"/>
          </a:xfrm>
          <a:prstGeom prst="rect">
            <a:avLst/>
          </a:prstGeom>
          <a:noFill/>
        </p:spPr>
        <p:txBody>
          <a:bodyPr wrap="square" rtlCol="0">
            <a:spAutoFit/>
          </a:bodyPr>
          <a:lstStyle/>
          <a:p>
            <a:r>
              <a:rPr lang="es-CO" sz="3600" b="1" dirty="0">
                <a:solidFill>
                  <a:srgbClr val="000000"/>
                </a:solidFill>
              </a:rPr>
              <a:t>ORIENTE MEDIO</a:t>
            </a:r>
          </a:p>
        </p:txBody>
      </p:sp>
      <p:pic>
        <p:nvPicPr>
          <p:cNvPr id="39"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736" y="2585060"/>
            <a:ext cx="1706509" cy="1136535"/>
          </a:xfrm>
          <a:prstGeom prst="rect">
            <a:avLst/>
          </a:prstGeom>
          <a:effectLst>
            <a:outerShdw blurRad="50800" dist="38100" dir="8100000" algn="tr" rotWithShape="0">
              <a:prstClr val="black">
                <a:alpha val="40000"/>
              </a:prstClr>
            </a:outerShdw>
          </a:effectLst>
        </p:spPr>
      </p:pic>
      <p:pic>
        <p:nvPicPr>
          <p:cNvPr id="40"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5203" y="2612319"/>
            <a:ext cx="1741736" cy="1159046"/>
          </a:xfrm>
          <a:prstGeom prst="rect">
            <a:avLst/>
          </a:prstGeom>
          <a:effectLst>
            <a:outerShdw blurRad="50800" dist="38100" dir="8100000" algn="tr" rotWithShape="0">
              <a:prstClr val="black">
                <a:alpha val="40000"/>
              </a:prstClr>
            </a:outerShdw>
          </a:effectLst>
        </p:spPr>
      </p:pic>
      <p:pic>
        <p:nvPicPr>
          <p:cNvPr id="62"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1547" y="5157192"/>
            <a:ext cx="1799456" cy="1230510"/>
          </a:xfrm>
          <a:prstGeom prst="rect">
            <a:avLst/>
          </a:prstGeom>
          <a:effectLst>
            <a:outerShdw blurRad="50800" dist="38100" dir="8100000" algn="tr" rotWithShape="0">
              <a:prstClr val="black">
                <a:alpha val="40000"/>
              </a:prstClr>
            </a:outerShdw>
          </a:effectLst>
        </p:spPr>
      </p:pic>
      <p:pic>
        <p:nvPicPr>
          <p:cNvPr id="6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3951" y="1093385"/>
            <a:ext cx="4067581" cy="380756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058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S103417271">
  <a:themeElements>
    <a:clrScheme name="Personalizado 6">
      <a:dk1>
        <a:srgbClr val="FFFFFF"/>
      </a:dk1>
      <a:lt1>
        <a:srgbClr val="FFFFFF"/>
      </a:lt1>
      <a:dk2>
        <a:srgbClr val="C00000"/>
      </a:dk2>
      <a:lt2>
        <a:srgbClr val="FFFFFF"/>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spDef>
      <a:spPr>
        <a:blipFill rotWithShape="0">
          <a:blip xmlns:r="http://schemas.openxmlformats.org/officeDocument/2006/relationships" r:embed="rId1"/>
          <a:stretch>
            <a:fillRect/>
          </a:stretch>
        </a:blipFill>
      </a:spPr>
      <a:bodyPr/>
      <a:lstStyle/>
      <a: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a:style>
    </a:spDef>
  </a:objectDefaults>
  <a:extraClrSchemeLst/>
  <a:extLst>
    <a:ext uri="{05A4C25C-085E-4340-85A3-A5531E510DB2}">
      <thm15:themeFamily xmlns:thm15="http://schemas.microsoft.com/office/thememl/2012/main" name="BusinessProjectPlan_TP103417270" id="{DE8F82CC-6DD2-4A56-AD26-979CC913B3BE}" vid="{2A4E3A8D-E0A1-443E-9121-96E42C9A0AF5}"/>
    </a:ext>
  </a:extLst>
</a:theme>
</file>

<file path=docProps/app.xml><?xml version="1.0" encoding="utf-8"?>
<Properties xmlns="http://schemas.openxmlformats.org/officeDocument/2006/extended-properties" xmlns:vt="http://schemas.openxmlformats.org/officeDocument/2006/docPropsVTypes">
  <TotalTime>7</TotalTime>
  <Words>1131</Words>
  <Application>Microsoft Office PowerPoint</Application>
  <PresentationFormat>Panorámica</PresentationFormat>
  <Paragraphs>340</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Corbel</vt:lpstr>
      <vt:lpstr>Corbel (Cuerpo)</vt:lpstr>
      <vt:lpstr>Euphemia</vt:lpstr>
      <vt:lpstr>Wingdings</vt:lpstr>
      <vt:lpstr>TS103417271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CESAR RAMIREZ MONTANEZ</dc:creator>
  <cp:lastModifiedBy>JULIO CESAR RAMIREZ MONTANEZ</cp:lastModifiedBy>
  <cp:revision>2</cp:revision>
  <dcterms:created xsi:type="dcterms:W3CDTF">2013-10-21T20:59:01Z</dcterms:created>
  <dcterms:modified xsi:type="dcterms:W3CDTF">2013-10-21T21:06:01Z</dcterms:modified>
</cp:coreProperties>
</file>