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image" Target="../media/image49.jp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iagrams/_rels/drawing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image" Target="../media/image49.jpg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73C26-59AA-4D07-8D5D-344934D34C5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C110A54-F0EC-453A-9A78-2E333879087E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4400" dirty="0" smtClean="0"/>
            <a:t>ASEAN</a:t>
          </a:r>
          <a:endParaRPr lang="es-ES" sz="4400" dirty="0"/>
        </a:p>
      </dgm:t>
    </dgm:pt>
    <dgm:pt modelId="{EF36DFBA-A9CA-4311-9100-ABBBC35E3EF6}" type="parTrans" cxnId="{86D39CA5-56F6-4486-814D-D8028231D316}">
      <dgm:prSet/>
      <dgm:spPr/>
      <dgm:t>
        <a:bodyPr/>
        <a:lstStyle/>
        <a:p>
          <a:endParaRPr lang="es-ES"/>
        </a:p>
      </dgm:t>
    </dgm:pt>
    <dgm:pt modelId="{E10446FE-5016-426B-BB59-7C4C3E456DDA}" type="sibTrans" cxnId="{86D39CA5-56F6-4486-814D-D8028231D316}">
      <dgm:prSet/>
      <dgm:spPr/>
      <dgm:t>
        <a:bodyPr/>
        <a:lstStyle/>
        <a:p>
          <a:endParaRPr lang="es-ES"/>
        </a:p>
      </dgm:t>
    </dgm:pt>
    <dgm:pt modelId="{ABAC52EC-D152-4CA0-8414-EE2C426E221B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Indonesia </a:t>
          </a:r>
          <a:endParaRPr lang="es-ES" dirty="0"/>
        </a:p>
      </dgm:t>
    </dgm:pt>
    <dgm:pt modelId="{63E9582E-2B76-4E76-960B-95BDC0CD5604}" type="parTrans" cxnId="{AB4F9AE6-D9D7-464F-9EF3-B0DC46275792}">
      <dgm:prSet/>
      <dgm:spPr/>
      <dgm:t>
        <a:bodyPr/>
        <a:lstStyle/>
        <a:p>
          <a:endParaRPr lang="es-ES"/>
        </a:p>
      </dgm:t>
    </dgm:pt>
    <dgm:pt modelId="{CC587F9D-7D5C-4AA4-BC77-156BA5BACF59}" type="sibTrans" cxnId="{AB4F9AE6-D9D7-464F-9EF3-B0DC46275792}">
      <dgm:prSet/>
      <dgm:spPr/>
      <dgm:t>
        <a:bodyPr/>
        <a:lstStyle/>
        <a:p>
          <a:endParaRPr lang="es-ES"/>
        </a:p>
      </dgm:t>
    </dgm:pt>
    <dgm:pt modelId="{B7B25026-7892-47C7-BE75-79CFFD4D6D25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Malasia </a:t>
          </a:r>
          <a:endParaRPr lang="es-ES" dirty="0"/>
        </a:p>
      </dgm:t>
    </dgm:pt>
    <dgm:pt modelId="{4ADAACCA-9429-4AC7-A87F-032DF9CF08B8}" type="parTrans" cxnId="{ECAE21F5-73EA-4AA2-8329-E9D0D9EA39FA}">
      <dgm:prSet/>
      <dgm:spPr/>
      <dgm:t>
        <a:bodyPr/>
        <a:lstStyle/>
        <a:p>
          <a:endParaRPr lang="es-ES"/>
        </a:p>
      </dgm:t>
    </dgm:pt>
    <dgm:pt modelId="{7FDEA487-E6C8-4695-8406-98F2C7AAAF83}" type="sibTrans" cxnId="{ECAE21F5-73EA-4AA2-8329-E9D0D9EA39FA}">
      <dgm:prSet/>
      <dgm:spPr/>
      <dgm:t>
        <a:bodyPr/>
        <a:lstStyle/>
        <a:p>
          <a:endParaRPr lang="es-ES"/>
        </a:p>
      </dgm:t>
    </dgm:pt>
    <dgm:pt modelId="{693E6C12-1E67-432C-A130-1B5BD1F08ABC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Filipinas </a:t>
          </a:r>
          <a:endParaRPr lang="es-ES" dirty="0"/>
        </a:p>
      </dgm:t>
    </dgm:pt>
    <dgm:pt modelId="{5A98583F-8A72-4A80-BFF4-9944F1195F50}" type="sibTrans" cxnId="{E430FB60-B4F2-4089-97FB-63C2442620B6}">
      <dgm:prSet/>
      <dgm:spPr/>
      <dgm:t>
        <a:bodyPr/>
        <a:lstStyle/>
        <a:p>
          <a:endParaRPr lang="es-ES"/>
        </a:p>
      </dgm:t>
    </dgm:pt>
    <dgm:pt modelId="{0AE9A8C5-8BC1-48A2-B826-4DB83C13C454}" type="parTrans" cxnId="{E430FB60-B4F2-4089-97FB-63C2442620B6}">
      <dgm:prSet/>
      <dgm:spPr/>
      <dgm:t>
        <a:bodyPr/>
        <a:lstStyle/>
        <a:p>
          <a:endParaRPr lang="es-ES"/>
        </a:p>
      </dgm:t>
    </dgm:pt>
    <dgm:pt modelId="{E513A2E6-81E7-458E-B6EE-BDBC6FF99E5B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Tailandia</a:t>
          </a:r>
          <a:endParaRPr lang="es-ES" dirty="0"/>
        </a:p>
      </dgm:t>
    </dgm:pt>
    <dgm:pt modelId="{0D355139-020B-4B37-BB0E-643EFB0BBB1E}" type="sibTrans" cxnId="{73A50F75-4F53-4DB7-81E7-972831A69D78}">
      <dgm:prSet/>
      <dgm:spPr/>
      <dgm:t>
        <a:bodyPr/>
        <a:lstStyle/>
        <a:p>
          <a:endParaRPr lang="es-ES"/>
        </a:p>
      </dgm:t>
    </dgm:pt>
    <dgm:pt modelId="{601E6F48-55AF-40F9-AE74-AFBEA3F18D70}" type="parTrans" cxnId="{73A50F75-4F53-4DB7-81E7-972831A69D78}">
      <dgm:prSet/>
      <dgm:spPr/>
      <dgm:t>
        <a:bodyPr/>
        <a:lstStyle/>
        <a:p>
          <a:endParaRPr lang="es-ES"/>
        </a:p>
      </dgm:t>
    </dgm:pt>
    <dgm:pt modelId="{6D98981F-E4AC-4BDC-B036-F42CCB7155DA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Brunei </a:t>
          </a:r>
          <a:endParaRPr lang="es-ES" dirty="0"/>
        </a:p>
      </dgm:t>
    </dgm:pt>
    <dgm:pt modelId="{5E15EFAC-992D-4A6F-8D40-9CF5E50A582B}" type="sibTrans" cxnId="{F18A810B-46D7-4321-B382-1DF0E8BC7E5A}">
      <dgm:prSet/>
      <dgm:spPr/>
      <dgm:t>
        <a:bodyPr/>
        <a:lstStyle/>
        <a:p>
          <a:endParaRPr lang="es-ES"/>
        </a:p>
      </dgm:t>
    </dgm:pt>
    <dgm:pt modelId="{179A8441-E2D8-4EF9-BC31-0178A43B4661}" type="parTrans" cxnId="{F18A810B-46D7-4321-B382-1DF0E8BC7E5A}">
      <dgm:prSet/>
      <dgm:spPr/>
      <dgm:t>
        <a:bodyPr/>
        <a:lstStyle/>
        <a:p>
          <a:endParaRPr lang="es-ES"/>
        </a:p>
      </dgm:t>
    </dgm:pt>
    <dgm:pt modelId="{FE360FB9-DB28-4380-8ADD-7EDDFABE4352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dirty="0" smtClean="0"/>
            <a:t>Singapur </a:t>
          </a:r>
          <a:endParaRPr lang="es-ES" sz="1800" dirty="0"/>
        </a:p>
      </dgm:t>
    </dgm:pt>
    <dgm:pt modelId="{7C59DC70-F6F3-4885-B4A2-7C9B3BF51B64}" type="sibTrans" cxnId="{25B4B534-5383-4E27-B423-5A1A719BEE9C}">
      <dgm:prSet/>
      <dgm:spPr/>
      <dgm:t>
        <a:bodyPr/>
        <a:lstStyle/>
        <a:p>
          <a:endParaRPr lang="es-ES"/>
        </a:p>
      </dgm:t>
    </dgm:pt>
    <dgm:pt modelId="{91A02753-4DAA-40C3-80D1-170DF7BE17B1}" type="parTrans" cxnId="{25B4B534-5383-4E27-B423-5A1A719BEE9C}">
      <dgm:prSet/>
      <dgm:spPr/>
      <dgm:t>
        <a:bodyPr/>
        <a:lstStyle/>
        <a:p>
          <a:endParaRPr lang="es-ES"/>
        </a:p>
      </dgm:t>
    </dgm:pt>
    <dgm:pt modelId="{51EFA4D4-A8CE-4F0A-8165-E5234BAF1620}">
      <dgm:prSet phldrT="[Texto]"/>
      <dgm:spPr/>
      <dgm:t>
        <a:bodyPr/>
        <a:lstStyle/>
        <a:p>
          <a:endParaRPr lang="es-ES" dirty="0"/>
        </a:p>
      </dgm:t>
    </dgm:pt>
    <dgm:pt modelId="{73AE6ACF-477D-49C5-860B-728F39F4213B}" type="sibTrans" cxnId="{2EA99C73-C1AC-47AA-9309-BE7CA2AE4A3C}">
      <dgm:prSet/>
      <dgm:spPr/>
      <dgm:t>
        <a:bodyPr/>
        <a:lstStyle/>
        <a:p>
          <a:endParaRPr lang="es-ES"/>
        </a:p>
      </dgm:t>
    </dgm:pt>
    <dgm:pt modelId="{4D620649-7D9A-41A3-84AB-16630988717C}" type="parTrans" cxnId="{2EA99C73-C1AC-47AA-9309-BE7CA2AE4A3C}">
      <dgm:prSet/>
      <dgm:spPr/>
      <dgm:t>
        <a:bodyPr/>
        <a:lstStyle/>
        <a:p>
          <a:endParaRPr lang="es-ES"/>
        </a:p>
      </dgm:t>
    </dgm:pt>
    <dgm:pt modelId="{879A79B2-E66D-4375-BCBE-C1EBC6A53088}" type="pres">
      <dgm:prSet presAssocID="{CF873C26-59AA-4D07-8D5D-344934D34C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FDB2F09-4FAF-4639-88AB-1CF849A37265}" type="pres">
      <dgm:prSet presAssocID="{7C110A54-F0EC-453A-9A78-2E333879087E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6FC1F1F-62BE-41A3-A138-8CECDF7C196D}" type="pres">
      <dgm:prSet presAssocID="{7C110A54-F0EC-453A-9A78-2E333879087E}" presName="rootComposite1" presStyleCnt="0"/>
      <dgm:spPr/>
      <dgm:t>
        <a:bodyPr/>
        <a:lstStyle/>
        <a:p>
          <a:endParaRPr lang="es-ES"/>
        </a:p>
      </dgm:t>
    </dgm:pt>
    <dgm:pt modelId="{CE7CA183-DC6E-4855-8664-C72B2EAFBF9F}" type="pres">
      <dgm:prSet presAssocID="{7C110A54-F0EC-453A-9A78-2E333879087E}" presName="rootText1" presStyleLbl="node0" presStyleIdx="0" presStyleCnt="5" custScaleX="203477" custScaleY="198131" custLinFactX="100000" custLinFactY="-100000" custLinFactNeighborX="117492" custLinFactNeighborY="-181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A0FCC0-57AB-4612-97DF-9DEE0B3AAB7F}" type="pres">
      <dgm:prSet presAssocID="{7C110A54-F0EC-453A-9A78-2E33387908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63F58D-E991-4E80-9E50-AB9C24F825D8}" type="pres">
      <dgm:prSet presAssocID="{7C110A54-F0EC-453A-9A78-2E333879087E}" presName="hierChild2" presStyleCnt="0"/>
      <dgm:spPr/>
      <dgm:t>
        <a:bodyPr/>
        <a:lstStyle/>
        <a:p>
          <a:endParaRPr lang="es-ES"/>
        </a:p>
      </dgm:t>
    </dgm:pt>
    <dgm:pt modelId="{13886F21-2889-4883-8207-4984FFE3A53F}" type="pres">
      <dgm:prSet presAssocID="{63E9582E-2B76-4E76-960B-95BDC0CD560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7206E0E6-3667-4BBD-9FBF-8C2F9CFC6D1E}" type="pres">
      <dgm:prSet presAssocID="{ABAC52EC-D152-4CA0-8414-EE2C426E221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AFBF7E4-818A-45B4-9E0F-523F8F110449}" type="pres">
      <dgm:prSet presAssocID="{ABAC52EC-D152-4CA0-8414-EE2C426E221B}" presName="rootComposite" presStyleCnt="0"/>
      <dgm:spPr/>
      <dgm:t>
        <a:bodyPr/>
        <a:lstStyle/>
        <a:p>
          <a:endParaRPr lang="es-ES"/>
        </a:p>
      </dgm:t>
    </dgm:pt>
    <dgm:pt modelId="{D53216ED-B284-473A-97CB-9D34AD66C9EA}" type="pres">
      <dgm:prSet presAssocID="{ABAC52EC-D152-4CA0-8414-EE2C426E221B}" presName="rootText" presStyleLbl="node2" presStyleIdx="0" presStyleCnt="3" custLinFactY="-99246" custLinFactNeighborX="19177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22DC9F-5700-4040-BCA3-A568CE659C59}" type="pres">
      <dgm:prSet presAssocID="{ABAC52EC-D152-4CA0-8414-EE2C426E221B}" presName="rootConnector" presStyleLbl="node2" presStyleIdx="0" presStyleCnt="3"/>
      <dgm:spPr/>
      <dgm:t>
        <a:bodyPr/>
        <a:lstStyle/>
        <a:p>
          <a:endParaRPr lang="es-ES"/>
        </a:p>
      </dgm:t>
    </dgm:pt>
    <dgm:pt modelId="{AC57BD24-5768-4789-AA3A-814D17234240}" type="pres">
      <dgm:prSet presAssocID="{ABAC52EC-D152-4CA0-8414-EE2C426E221B}" presName="hierChild4" presStyleCnt="0"/>
      <dgm:spPr/>
      <dgm:t>
        <a:bodyPr/>
        <a:lstStyle/>
        <a:p>
          <a:endParaRPr lang="es-ES"/>
        </a:p>
      </dgm:t>
    </dgm:pt>
    <dgm:pt modelId="{32488779-A077-4624-AA55-202F3830F432}" type="pres">
      <dgm:prSet presAssocID="{ABAC52EC-D152-4CA0-8414-EE2C426E221B}" presName="hierChild5" presStyleCnt="0"/>
      <dgm:spPr/>
      <dgm:t>
        <a:bodyPr/>
        <a:lstStyle/>
        <a:p>
          <a:endParaRPr lang="es-ES"/>
        </a:p>
      </dgm:t>
    </dgm:pt>
    <dgm:pt modelId="{FB0E2831-F2FD-46E3-8561-95C1691FCF74}" type="pres">
      <dgm:prSet presAssocID="{4ADAACCA-9429-4AC7-A87F-032DF9CF08B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A1A15CF-F7D1-4F85-AADA-55B20EB126BC}" type="pres">
      <dgm:prSet presAssocID="{B7B25026-7892-47C7-BE75-79CFFD4D6D2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EC6D47C-AC0F-4FCC-8128-4BC50FC4860F}" type="pres">
      <dgm:prSet presAssocID="{B7B25026-7892-47C7-BE75-79CFFD4D6D25}" presName="rootComposite" presStyleCnt="0"/>
      <dgm:spPr/>
      <dgm:t>
        <a:bodyPr/>
        <a:lstStyle/>
        <a:p>
          <a:endParaRPr lang="es-ES"/>
        </a:p>
      </dgm:t>
    </dgm:pt>
    <dgm:pt modelId="{47B1CB28-048D-4388-BB68-C15A8AED8FD2}" type="pres">
      <dgm:prSet presAssocID="{B7B25026-7892-47C7-BE75-79CFFD4D6D25}" presName="rootText" presStyleLbl="node2" presStyleIdx="1" presStyleCnt="3" custLinFactX="30610" custLinFactY="-100000" custLinFactNeighborX="100000" custLinFactNeighborY="-100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928F61-D4B6-4393-99BF-1676908C107F}" type="pres">
      <dgm:prSet presAssocID="{B7B25026-7892-47C7-BE75-79CFFD4D6D25}" presName="rootConnector" presStyleLbl="node2" presStyleIdx="1" presStyleCnt="3"/>
      <dgm:spPr/>
      <dgm:t>
        <a:bodyPr/>
        <a:lstStyle/>
        <a:p>
          <a:endParaRPr lang="es-ES"/>
        </a:p>
      </dgm:t>
    </dgm:pt>
    <dgm:pt modelId="{D388CCDB-9BBE-4F76-BD66-25BA14851AF3}" type="pres">
      <dgm:prSet presAssocID="{B7B25026-7892-47C7-BE75-79CFFD4D6D25}" presName="hierChild4" presStyleCnt="0"/>
      <dgm:spPr/>
      <dgm:t>
        <a:bodyPr/>
        <a:lstStyle/>
        <a:p>
          <a:endParaRPr lang="es-ES"/>
        </a:p>
      </dgm:t>
    </dgm:pt>
    <dgm:pt modelId="{B145CB53-63BC-44F4-B538-21A4355C9C64}" type="pres">
      <dgm:prSet presAssocID="{B7B25026-7892-47C7-BE75-79CFFD4D6D25}" presName="hierChild5" presStyleCnt="0"/>
      <dgm:spPr/>
      <dgm:t>
        <a:bodyPr/>
        <a:lstStyle/>
        <a:p>
          <a:endParaRPr lang="es-ES"/>
        </a:p>
      </dgm:t>
    </dgm:pt>
    <dgm:pt modelId="{12FCB7B2-3C11-4014-AC5D-94F2C10F4797}" type="pres">
      <dgm:prSet presAssocID="{0AE9A8C5-8BC1-48A2-B826-4DB83C13C454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316B0E7-EDEC-4E1E-A884-5B0AF051DF0F}" type="pres">
      <dgm:prSet presAssocID="{693E6C12-1E67-432C-A130-1B5BD1F08AB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5DF00-A87A-445A-917C-DB056D09DE3F}" type="pres">
      <dgm:prSet presAssocID="{693E6C12-1E67-432C-A130-1B5BD1F08ABC}" presName="rootComposite" presStyleCnt="0"/>
      <dgm:spPr/>
      <dgm:t>
        <a:bodyPr/>
        <a:lstStyle/>
        <a:p>
          <a:endParaRPr lang="es-ES"/>
        </a:p>
      </dgm:t>
    </dgm:pt>
    <dgm:pt modelId="{82D3B83D-373F-4156-B5BD-58DA3B0F16F3}" type="pres">
      <dgm:prSet presAssocID="{693E6C12-1E67-432C-A130-1B5BD1F08ABC}" presName="rootText" presStyleLbl="node2" presStyleIdx="2" presStyleCnt="3" custLinFactX="88396" custLinFactY="-99246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9D8174-FAA4-409B-ACA0-5B10ED932D7A}" type="pres">
      <dgm:prSet presAssocID="{693E6C12-1E67-432C-A130-1B5BD1F08ABC}" presName="rootConnector" presStyleLbl="node2" presStyleIdx="2" presStyleCnt="3"/>
      <dgm:spPr/>
      <dgm:t>
        <a:bodyPr/>
        <a:lstStyle/>
        <a:p>
          <a:endParaRPr lang="es-ES"/>
        </a:p>
      </dgm:t>
    </dgm:pt>
    <dgm:pt modelId="{01E94B6A-7A84-4E04-8298-64236E87ACFA}" type="pres">
      <dgm:prSet presAssocID="{693E6C12-1E67-432C-A130-1B5BD1F08ABC}" presName="hierChild4" presStyleCnt="0"/>
      <dgm:spPr/>
      <dgm:t>
        <a:bodyPr/>
        <a:lstStyle/>
        <a:p>
          <a:endParaRPr lang="es-ES"/>
        </a:p>
      </dgm:t>
    </dgm:pt>
    <dgm:pt modelId="{357BE153-792E-4A7B-9737-BFBE85BF434F}" type="pres">
      <dgm:prSet presAssocID="{693E6C12-1E67-432C-A130-1B5BD1F08ABC}" presName="hierChild5" presStyleCnt="0"/>
      <dgm:spPr/>
      <dgm:t>
        <a:bodyPr/>
        <a:lstStyle/>
        <a:p>
          <a:endParaRPr lang="es-ES"/>
        </a:p>
      </dgm:t>
    </dgm:pt>
    <dgm:pt modelId="{5123A8E2-1369-4039-89BD-4D11E9FF9AC3}" type="pres">
      <dgm:prSet presAssocID="{7C110A54-F0EC-453A-9A78-2E333879087E}" presName="hierChild3" presStyleCnt="0"/>
      <dgm:spPr/>
      <dgm:t>
        <a:bodyPr/>
        <a:lstStyle/>
        <a:p>
          <a:endParaRPr lang="es-ES"/>
        </a:p>
      </dgm:t>
    </dgm:pt>
    <dgm:pt modelId="{06B7DEBC-10E0-432E-9B65-36CEB09D6F59}" type="pres">
      <dgm:prSet presAssocID="{E513A2E6-81E7-458E-B6EE-BDBC6FF99E5B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A4D8593-31A1-413B-B61E-659AA68BF2B3}" type="pres">
      <dgm:prSet presAssocID="{E513A2E6-81E7-458E-B6EE-BDBC6FF99E5B}" presName="rootComposite1" presStyleCnt="0"/>
      <dgm:spPr/>
      <dgm:t>
        <a:bodyPr/>
        <a:lstStyle/>
        <a:p>
          <a:endParaRPr lang="es-ES"/>
        </a:p>
      </dgm:t>
    </dgm:pt>
    <dgm:pt modelId="{0E193473-CA6B-49CD-8AAE-24517A99067C}" type="pres">
      <dgm:prSet presAssocID="{E513A2E6-81E7-458E-B6EE-BDBC6FF99E5B}" presName="rootText1" presStyleLbl="node0" presStyleIdx="1" presStyleCnt="5" custLinFactX="-81184" custLinFactY="100000" custLinFactNeighborX="-100000" custLinFactNeighborY="1898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3981DA-52EF-4754-878A-A60AC60BC19C}" type="pres">
      <dgm:prSet presAssocID="{E513A2E6-81E7-458E-B6EE-BDBC6FF99E5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529898-1319-45B1-8581-A90C7DBEB24C}" type="pres">
      <dgm:prSet presAssocID="{E513A2E6-81E7-458E-B6EE-BDBC6FF99E5B}" presName="hierChild2" presStyleCnt="0"/>
      <dgm:spPr/>
      <dgm:t>
        <a:bodyPr/>
        <a:lstStyle/>
        <a:p>
          <a:endParaRPr lang="es-ES"/>
        </a:p>
      </dgm:t>
    </dgm:pt>
    <dgm:pt modelId="{C0C67800-C3D9-418C-B8E9-15F6212F1DAE}" type="pres">
      <dgm:prSet presAssocID="{E513A2E6-81E7-458E-B6EE-BDBC6FF99E5B}" presName="hierChild3" presStyleCnt="0"/>
      <dgm:spPr/>
      <dgm:t>
        <a:bodyPr/>
        <a:lstStyle/>
        <a:p>
          <a:endParaRPr lang="es-ES"/>
        </a:p>
      </dgm:t>
    </dgm:pt>
    <dgm:pt modelId="{7CF29CE0-32C0-469F-B978-4C94A980B134}" type="pres">
      <dgm:prSet presAssocID="{6D98981F-E4AC-4BDC-B036-F42CCB7155DA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0E843CF-6541-497F-BBC2-04FBED7D6DBA}" type="pres">
      <dgm:prSet presAssocID="{6D98981F-E4AC-4BDC-B036-F42CCB7155DA}" presName="rootComposite1" presStyleCnt="0"/>
      <dgm:spPr/>
      <dgm:t>
        <a:bodyPr/>
        <a:lstStyle/>
        <a:p>
          <a:endParaRPr lang="es-ES"/>
        </a:p>
      </dgm:t>
    </dgm:pt>
    <dgm:pt modelId="{B1CBC1C6-65CA-49DC-AC2D-33BDBF7D140A}" type="pres">
      <dgm:prSet presAssocID="{6D98981F-E4AC-4BDC-B036-F42CCB7155DA}" presName="rootText1" presStyleLbl="node0" presStyleIdx="2" presStyleCnt="5" custLinFactY="100000" custLinFactNeighborX="-76247" custLinFactNeighborY="197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0DBE35-CC3F-4F87-B894-FCF0F215497E}" type="pres">
      <dgm:prSet presAssocID="{6D98981F-E4AC-4BDC-B036-F42CCB7155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AC80B22-1C50-42F2-9148-C79DC1ADB6A1}" type="pres">
      <dgm:prSet presAssocID="{6D98981F-E4AC-4BDC-B036-F42CCB7155DA}" presName="hierChild2" presStyleCnt="0"/>
      <dgm:spPr/>
      <dgm:t>
        <a:bodyPr/>
        <a:lstStyle/>
        <a:p>
          <a:endParaRPr lang="es-ES"/>
        </a:p>
      </dgm:t>
    </dgm:pt>
    <dgm:pt modelId="{B70F1C59-EE6D-4CAC-9CCB-3B844195CB77}" type="pres">
      <dgm:prSet presAssocID="{6D98981F-E4AC-4BDC-B036-F42CCB7155DA}" presName="hierChild3" presStyleCnt="0"/>
      <dgm:spPr/>
      <dgm:t>
        <a:bodyPr/>
        <a:lstStyle/>
        <a:p>
          <a:endParaRPr lang="es-ES"/>
        </a:p>
      </dgm:t>
    </dgm:pt>
    <dgm:pt modelId="{35DE3E5D-C774-4859-87E9-211F2D550A17}" type="pres">
      <dgm:prSet presAssocID="{FE360FB9-DB28-4380-8ADD-7EDDFABE4352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5C26B64-488C-4146-9ABD-C0DB7B0B3419}" type="pres">
      <dgm:prSet presAssocID="{FE360FB9-DB28-4380-8ADD-7EDDFABE4352}" presName="rootComposite1" presStyleCnt="0"/>
      <dgm:spPr/>
      <dgm:t>
        <a:bodyPr/>
        <a:lstStyle/>
        <a:p>
          <a:endParaRPr lang="es-ES"/>
        </a:p>
      </dgm:t>
    </dgm:pt>
    <dgm:pt modelId="{61340BDA-13E5-4C10-9A86-FEC3E798DFDD}" type="pres">
      <dgm:prSet presAssocID="{FE360FB9-DB28-4380-8ADD-7EDDFABE4352}" presName="rootText1" presStyleLbl="node0" presStyleIdx="3" presStyleCnt="5" custLinFactNeighborX="66147" custLinFactNeighborY="48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0D591-F95E-4184-BB69-2ABC803A87C1}" type="pres">
      <dgm:prSet presAssocID="{FE360FB9-DB28-4380-8ADD-7EDDFABE435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E1A4E9E-62E0-4D1F-815D-01848DA2D3A6}" type="pres">
      <dgm:prSet presAssocID="{FE360FB9-DB28-4380-8ADD-7EDDFABE4352}" presName="hierChild2" presStyleCnt="0"/>
      <dgm:spPr/>
      <dgm:t>
        <a:bodyPr/>
        <a:lstStyle/>
        <a:p>
          <a:endParaRPr lang="es-ES"/>
        </a:p>
      </dgm:t>
    </dgm:pt>
    <dgm:pt modelId="{DAADE64C-A13E-44A3-B5AE-307D21B35C4A}" type="pres">
      <dgm:prSet presAssocID="{FE360FB9-DB28-4380-8ADD-7EDDFABE4352}" presName="hierChild3" presStyleCnt="0"/>
      <dgm:spPr/>
      <dgm:t>
        <a:bodyPr/>
        <a:lstStyle/>
        <a:p>
          <a:endParaRPr lang="es-ES"/>
        </a:p>
      </dgm:t>
    </dgm:pt>
    <dgm:pt modelId="{0A6B194A-92E8-4E50-8D40-479299BF22E2}" type="pres">
      <dgm:prSet presAssocID="{51EFA4D4-A8CE-4F0A-8165-E5234BAF1620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5CFC5C8-947A-45EC-8448-83C1F41C3136}" type="pres">
      <dgm:prSet presAssocID="{51EFA4D4-A8CE-4F0A-8165-E5234BAF1620}" presName="rootComposite1" presStyleCnt="0"/>
      <dgm:spPr/>
      <dgm:t>
        <a:bodyPr/>
        <a:lstStyle/>
        <a:p>
          <a:endParaRPr lang="es-ES"/>
        </a:p>
      </dgm:t>
    </dgm:pt>
    <dgm:pt modelId="{E965D7B0-6F6F-4DF4-8ECD-28449F08CA7E}" type="pres">
      <dgm:prSet presAssocID="{51EFA4D4-A8CE-4F0A-8165-E5234BAF1620}" presName="rootText1" presStyleLbl="node0" presStyleIdx="4" presStyleCnt="5" custLinFactX="-48565" custLinFactY="100000" custLinFactNeighborX="-100000" custLinFactNeighborY="187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4256D4-B57B-4CD0-86EB-8543B4D63862}" type="pres">
      <dgm:prSet presAssocID="{51EFA4D4-A8CE-4F0A-8165-E5234BAF162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C197290-128C-4939-B4C8-D0C8734177B8}" type="pres">
      <dgm:prSet presAssocID="{51EFA4D4-A8CE-4F0A-8165-E5234BAF1620}" presName="hierChild2" presStyleCnt="0"/>
      <dgm:spPr/>
      <dgm:t>
        <a:bodyPr/>
        <a:lstStyle/>
        <a:p>
          <a:endParaRPr lang="es-ES"/>
        </a:p>
      </dgm:t>
    </dgm:pt>
    <dgm:pt modelId="{7E495C85-248F-486A-936D-8F486E8FEBCC}" type="pres">
      <dgm:prSet presAssocID="{51EFA4D4-A8CE-4F0A-8165-E5234BAF1620}" presName="hierChild3" presStyleCnt="0"/>
      <dgm:spPr/>
      <dgm:t>
        <a:bodyPr/>
        <a:lstStyle/>
        <a:p>
          <a:endParaRPr lang="es-ES"/>
        </a:p>
      </dgm:t>
    </dgm:pt>
  </dgm:ptLst>
  <dgm:cxnLst>
    <dgm:cxn modelId="{291CA558-909B-4783-BD6F-DDD49322B29F}" type="presOf" srcId="{693E6C12-1E67-432C-A130-1B5BD1F08ABC}" destId="{82D3B83D-373F-4156-B5BD-58DA3B0F16F3}" srcOrd="0" destOrd="0" presId="urn:microsoft.com/office/officeart/2005/8/layout/orgChart1"/>
    <dgm:cxn modelId="{2424BDAA-9E71-45A5-8481-D860348D5075}" type="presOf" srcId="{FE360FB9-DB28-4380-8ADD-7EDDFABE4352}" destId="{61340BDA-13E5-4C10-9A86-FEC3E798DFDD}" srcOrd="0" destOrd="0" presId="urn:microsoft.com/office/officeart/2005/8/layout/orgChart1"/>
    <dgm:cxn modelId="{25B4B534-5383-4E27-B423-5A1A719BEE9C}" srcId="{CF873C26-59AA-4D07-8D5D-344934D34C59}" destId="{FE360FB9-DB28-4380-8ADD-7EDDFABE4352}" srcOrd="3" destOrd="0" parTransId="{91A02753-4DAA-40C3-80D1-170DF7BE17B1}" sibTransId="{7C59DC70-F6F3-4885-B4A2-7C9B3BF51B64}"/>
    <dgm:cxn modelId="{BA342E2C-0C41-44AA-BF1C-805A29F3226A}" type="presOf" srcId="{693E6C12-1E67-432C-A130-1B5BD1F08ABC}" destId="{879D8174-FAA4-409B-ACA0-5B10ED932D7A}" srcOrd="1" destOrd="0" presId="urn:microsoft.com/office/officeart/2005/8/layout/orgChart1"/>
    <dgm:cxn modelId="{A91522EB-04E8-4231-9883-F48B72456706}" type="presOf" srcId="{E513A2E6-81E7-458E-B6EE-BDBC6FF99E5B}" destId="{A23981DA-52EF-4754-878A-A60AC60BC19C}" srcOrd="1" destOrd="0" presId="urn:microsoft.com/office/officeart/2005/8/layout/orgChart1"/>
    <dgm:cxn modelId="{6C4EA513-1854-4509-AE16-9BC5B8D18856}" type="presOf" srcId="{CF873C26-59AA-4D07-8D5D-344934D34C59}" destId="{879A79B2-E66D-4375-BCBE-C1EBC6A53088}" srcOrd="0" destOrd="0" presId="urn:microsoft.com/office/officeart/2005/8/layout/orgChart1"/>
    <dgm:cxn modelId="{E26F4F2B-67C4-498F-BB7E-2930162AD190}" type="presOf" srcId="{ABAC52EC-D152-4CA0-8414-EE2C426E221B}" destId="{D53216ED-B284-473A-97CB-9D34AD66C9EA}" srcOrd="0" destOrd="0" presId="urn:microsoft.com/office/officeart/2005/8/layout/orgChart1"/>
    <dgm:cxn modelId="{F79EA8D7-260C-4527-B9E9-6580AA9FCFE9}" type="presOf" srcId="{B7B25026-7892-47C7-BE75-79CFFD4D6D25}" destId="{26928F61-D4B6-4393-99BF-1676908C107F}" srcOrd="1" destOrd="0" presId="urn:microsoft.com/office/officeart/2005/8/layout/orgChart1"/>
    <dgm:cxn modelId="{AB4F9AE6-D9D7-464F-9EF3-B0DC46275792}" srcId="{7C110A54-F0EC-453A-9A78-2E333879087E}" destId="{ABAC52EC-D152-4CA0-8414-EE2C426E221B}" srcOrd="0" destOrd="0" parTransId="{63E9582E-2B76-4E76-960B-95BDC0CD5604}" sibTransId="{CC587F9D-7D5C-4AA4-BC77-156BA5BACF59}"/>
    <dgm:cxn modelId="{2EA99C73-C1AC-47AA-9309-BE7CA2AE4A3C}" srcId="{CF873C26-59AA-4D07-8D5D-344934D34C59}" destId="{51EFA4D4-A8CE-4F0A-8165-E5234BAF1620}" srcOrd="4" destOrd="0" parTransId="{4D620649-7D9A-41A3-84AB-16630988717C}" sibTransId="{73AE6ACF-477D-49C5-860B-728F39F4213B}"/>
    <dgm:cxn modelId="{86D39CA5-56F6-4486-814D-D8028231D316}" srcId="{CF873C26-59AA-4D07-8D5D-344934D34C59}" destId="{7C110A54-F0EC-453A-9A78-2E333879087E}" srcOrd="0" destOrd="0" parTransId="{EF36DFBA-A9CA-4311-9100-ABBBC35E3EF6}" sibTransId="{E10446FE-5016-426B-BB59-7C4C3E456DDA}"/>
    <dgm:cxn modelId="{8EFA129D-55E4-40BC-8454-6822EDFD954D}" type="presOf" srcId="{7C110A54-F0EC-453A-9A78-2E333879087E}" destId="{EAA0FCC0-57AB-4612-97DF-9DEE0B3AAB7F}" srcOrd="1" destOrd="0" presId="urn:microsoft.com/office/officeart/2005/8/layout/orgChart1"/>
    <dgm:cxn modelId="{73A50F75-4F53-4DB7-81E7-972831A69D78}" srcId="{CF873C26-59AA-4D07-8D5D-344934D34C59}" destId="{E513A2E6-81E7-458E-B6EE-BDBC6FF99E5B}" srcOrd="1" destOrd="0" parTransId="{601E6F48-55AF-40F9-AE74-AFBEA3F18D70}" sibTransId="{0D355139-020B-4B37-BB0E-643EFB0BBB1E}"/>
    <dgm:cxn modelId="{E430FB60-B4F2-4089-97FB-63C2442620B6}" srcId="{7C110A54-F0EC-453A-9A78-2E333879087E}" destId="{693E6C12-1E67-432C-A130-1B5BD1F08ABC}" srcOrd="2" destOrd="0" parTransId="{0AE9A8C5-8BC1-48A2-B826-4DB83C13C454}" sibTransId="{5A98583F-8A72-4A80-BFF4-9944F1195F50}"/>
    <dgm:cxn modelId="{DF6D49EE-9440-461A-8E03-8556300EBB85}" type="presOf" srcId="{ABAC52EC-D152-4CA0-8414-EE2C426E221B}" destId="{8822DC9F-5700-4040-BCA3-A568CE659C59}" srcOrd="1" destOrd="0" presId="urn:microsoft.com/office/officeart/2005/8/layout/orgChart1"/>
    <dgm:cxn modelId="{FEE6D9EA-1D08-4ED2-8A33-3CBC585FDE59}" type="presOf" srcId="{0AE9A8C5-8BC1-48A2-B826-4DB83C13C454}" destId="{12FCB7B2-3C11-4014-AC5D-94F2C10F4797}" srcOrd="0" destOrd="0" presId="urn:microsoft.com/office/officeart/2005/8/layout/orgChart1"/>
    <dgm:cxn modelId="{2ADCF5FA-BF85-4728-8D7B-A160F295AE8A}" type="presOf" srcId="{4ADAACCA-9429-4AC7-A87F-032DF9CF08B8}" destId="{FB0E2831-F2FD-46E3-8561-95C1691FCF74}" srcOrd="0" destOrd="0" presId="urn:microsoft.com/office/officeart/2005/8/layout/orgChart1"/>
    <dgm:cxn modelId="{0FEBD1FE-4F55-48D8-BE59-D155A2C552BD}" type="presOf" srcId="{6D98981F-E4AC-4BDC-B036-F42CCB7155DA}" destId="{B1CBC1C6-65CA-49DC-AC2D-33BDBF7D140A}" srcOrd="0" destOrd="0" presId="urn:microsoft.com/office/officeart/2005/8/layout/orgChart1"/>
    <dgm:cxn modelId="{61DA8B95-D467-45DF-80C9-A43A62F8CB08}" type="presOf" srcId="{63E9582E-2B76-4E76-960B-95BDC0CD5604}" destId="{13886F21-2889-4883-8207-4984FFE3A53F}" srcOrd="0" destOrd="0" presId="urn:microsoft.com/office/officeart/2005/8/layout/orgChart1"/>
    <dgm:cxn modelId="{ECAE21F5-73EA-4AA2-8329-E9D0D9EA39FA}" srcId="{7C110A54-F0EC-453A-9A78-2E333879087E}" destId="{B7B25026-7892-47C7-BE75-79CFFD4D6D25}" srcOrd="1" destOrd="0" parTransId="{4ADAACCA-9429-4AC7-A87F-032DF9CF08B8}" sibTransId="{7FDEA487-E6C8-4695-8406-98F2C7AAAF83}"/>
    <dgm:cxn modelId="{1AD4FE9A-3510-4450-9482-ADD6D79C2089}" type="presOf" srcId="{7C110A54-F0EC-453A-9A78-2E333879087E}" destId="{CE7CA183-DC6E-4855-8664-C72B2EAFBF9F}" srcOrd="0" destOrd="0" presId="urn:microsoft.com/office/officeart/2005/8/layout/orgChart1"/>
    <dgm:cxn modelId="{1A3EA4B3-9DA4-4757-94D0-48140F450155}" type="presOf" srcId="{51EFA4D4-A8CE-4F0A-8165-E5234BAF1620}" destId="{1D4256D4-B57B-4CD0-86EB-8543B4D63862}" srcOrd="1" destOrd="0" presId="urn:microsoft.com/office/officeart/2005/8/layout/orgChart1"/>
    <dgm:cxn modelId="{7594D156-6998-4AEF-9EAB-FD73359D454E}" type="presOf" srcId="{E513A2E6-81E7-458E-B6EE-BDBC6FF99E5B}" destId="{0E193473-CA6B-49CD-8AAE-24517A99067C}" srcOrd="0" destOrd="0" presId="urn:microsoft.com/office/officeart/2005/8/layout/orgChart1"/>
    <dgm:cxn modelId="{F18A810B-46D7-4321-B382-1DF0E8BC7E5A}" srcId="{CF873C26-59AA-4D07-8D5D-344934D34C59}" destId="{6D98981F-E4AC-4BDC-B036-F42CCB7155DA}" srcOrd="2" destOrd="0" parTransId="{179A8441-E2D8-4EF9-BC31-0178A43B4661}" sibTransId="{5E15EFAC-992D-4A6F-8D40-9CF5E50A582B}"/>
    <dgm:cxn modelId="{A2C41C05-D2F2-439E-8830-346E77A6C81D}" type="presOf" srcId="{FE360FB9-DB28-4380-8ADD-7EDDFABE4352}" destId="{8EC0D591-F95E-4184-BB69-2ABC803A87C1}" srcOrd="1" destOrd="0" presId="urn:microsoft.com/office/officeart/2005/8/layout/orgChart1"/>
    <dgm:cxn modelId="{80E66CE2-ADB1-493F-B04B-11C30EBAC23F}" type="presOf" srcId="{51EFA4D4-A8CE-4F0A-8165-E5234BAF1620}" destId="{E965D7B0-6F6F-4DF4-8ECD-28449F08CA7E}" srcOrd="0" destOrd="0" presId="urn:microsoft.com/office/officeart/2005/8/layout/orgChart1"/>
    <dgm:cxn modelId="{AAF93012-A816-4916-A3A1-222694974A28}" type="presOf" srcId="{B7B25026-7892-47C7-BE75-79CFFD4D6D25}" destId="{47B1CB28-048D-4388-BB68-C15A8AED8FD2}" srcOrd="0" destOrd="0" presId="urn:microsoft.com/office/officeart/2005/8/layout/orgChart1"/>
    <dgm:cxn modelId="{7513F9C8-E16E-441C-A02A-61BEA634C5EF}" type="presOf" srcId="{6D98981F-E4AC-4BDC-B036-F42CCB7155DA}" destId="{0C0DBE35-CC3F-4F87-B894-FCF0F215497E}" srcOrd="1" destOrd="0" presId="urn:microsoft.com/office/officeart/2005/8/layout/orgChart1"/>
    <dgm:cxn modelId="{DCB6B40C-1421-46A2-972E-352845CF7DBA}" type="presParOf" srcId="{879A79B2-E66D-4375-BCBE-C1EBC6A53088}" destId="{1FDB2F09-4FAF-4639-88AB-1CF849A37265}" srcOrd="0" destOrd="0" presId="urn:microsoft.com/office/officeart/2005/8/layout/orgChart1"/>
    <dgm:cxn modelId="{029E1CA3-009B-46C3-8557-3DC71C4CE9C7}" type="presParOf" srcId="{1FDB2F09-4FAF-4639-88AB-1CF849A37265}" destId="{A6FC1F1F-62BE-41A3-A138-8CECDF7C196D}" srcOrd="0" destOrd="0" presId="urn:microsoft.com/office/officeart/2005/8/layout/orgChart1"/>
    <dgm:cxn modelId="{315AAC83-48DB-4A23-BDD4-340EB2FBD6BC}" type="presParOf" srcId="{A6FC1F1F-62BE-41A3-A138-8CECDF7C196D}" destId="{CE7CA183-DC6E-4855-8664-C72B2EAFBF9F}" srcOrd="0" destOrd="0" presId="urn:microsoft.com/office/officeart/2005/8/layout/orgChart1"/>
    <dgm:cxn modelId="{C6715D11-60FB-4194-8BFC-76B0B38C0924}" type="presParOf" srcId="{A6FC1F1F-62BE-41A3-A138-8CECDF7C196D}" destId="{EAA0FCC0-57AB-4612-97DF-9DEE0B3AAB7F}" srcOrd="1" destOrd="0" presId="urn:microsoft.com/office/officeart/2005/8/layout/orgChart1"/>
    <dgm:cxn modelId="{8F6BC6F7-66C2-485A-B5B1-6177A870DDD5}" type="presParOf" srcId="{1FDB2F09-4FAF-4639-88AB-1CF849A37265}" destId="{2B63F58D-E991-4E80-9E50-AB9C24F825D8}" srcOrd="1" destOrd="0" presId="urn:microsoft.com/office/officeart/2005/8/layout/orgChart1"/>
    <dgm:cxn modelId="{DA98F324-8A54-45CC-9D63-D842824BAFB4}" type="presParOf" srcId="{2B63F58D-E991-4E80-9E50-AB9C24F825D8}" destId="{13886F21-2889-4883-8207-4984FFE3A53F}" srcOrd="0" destOrd="0" presId="urn:microsoft.com/office/officeart/2005/8/layout/orgChart1"/>
    <dgm:cxn modelId="{B4212DFE-843F-4873-A2BD-3BD7E51C4764}" type="presParOf" srcId="{2B63F58D-E991-4E80-9E50-AB9C24F825D8}" destId="{7206E0E6-3667-4BBD-9FBF-8C2F9CFC6D1E}" srcOrd="1" destOrd="0" presId="urn:microsoft.com/office/officeart/2005/8/layout/orgChart1"/>
    <dgm:cxn modelId="{9CFC6735-95E6-4E25-8851-91B221BE06F0}" type="presParOf" srcId="{7206E0E6-3667-4BBD-9FBF-8C2F9CFC6D1E}" destId="{3AFBF7E4-818A-45B4-9E0F-523F8F110449}" srcOrd="0" destOrd="0" presId="urn:microsoft.com/office/officeart/2005/8/layout/orgChart1"/>
    <dgm:cxn modelId="{9228EE51-02BD-4329-A3DA-158A3D1C8EB6}" type="presParOf" srcId="{3AFBF7E4-818A-45B4-9E0F-523F8F110449}" destId="{D53216ED-B284-473A-97CB-9D34AD66C9EA}" srcOrd="0" destOrd="0" presId="urn:microsoft.com/office/officeart/2005/8/layout/orgChart1"/>
    <dgm:cxn modelId="{63606172-BBB3-4368-B678-B970C740648E}" type="presParOf" srcId="{3AFBF7E4-818A-45B4-9E0F-523F8F110449}" destId="{8822DC9F-5700-4040-BCA3-A568CE659C59}" srcOrd="1" destOrd="0" presId="urn:microsoft.com/office/officeart/2005/8/layout/orgChart1"/>
    <dgm:cxn modelId="{4CEDC89B-46FF-4AE7-B5DC-6D9C6CAB5252}" type="presParOf" srcId="{7206E0E6-3667-4BBD-9FBF-8C2F9CFC6D1E}" destId="{AC57BD24-5768-4789-AA3A-814D17234240}" srcOrd="1" destOrd="0" presId="urn:microsoft.com/office/officeart/2005/8/layout/orgChart1"/>
    <dgm:cxn modelId="{91A8E238-7D57-42CF-A684-6CC25A3993CE}" type="presParOf" srcId="{7206E0E6-3667-4BBD-9FBF-8C2F9CFC6D1E}" destId="{32488779-A077-4624-AA55-202F3830F432}" srcOrd="2" destOrd="0" presId="urn:microsoft.com/office/officeart/2005/8/layout/orgChart1"/>
    <dgm:cxn modelId="{EDDFF601-CBF5-472A-AFAA-1E3803B73F68}" type="presParOf" srcId="{2B63F58D-E991-4E80-9E50-AB9C24F825D8}" destId="{FB0E2831-F2FD-46E3-8561-95C1691FCF74}" srcOrd="2" destOrd="0" presId="urn:microsoft.com/office/officeart/2005/8/layout/orgChart1"/>
    <dgm:cxn modelId="{FEB79ABD-1EF2-4DF7-9478-2F45F401B272}" type="presParOf" srcId="{2B63F58D-E991-4E80-9E50-AB9C24F825D8}" destId="{DA1A15CF-F7D1-4F85-AADA-55B20EB126BC}" srcOrd="3" destOrd="0" presId="urn:microsoft.com/office/officeart/2005/8/layout/orgChart1"/>
    <dgm:cxn modelId="{22545C00-A152-4A9B-A490-8C272B4C6E72}" type="presParOf" srcId="{DA1A15CF-F7D1-4F85-AADA-55B20EB126BC}" destId="{BEC6D47C-AC0F-4FCC-8128-4BC50FC4860F}" srcOrd="0" destOrd="0" presId="urn:microsoft.com/office/officeart/2005/8/layout/orgChart1"/>
    <dgm:cxn modelId="{F3F52304-6803-4A2B-84A3-E2C721C1B810}" type="presParOf" srcId="{BEC6D47C-AC0F-4FCC-8128-4BC50FC4860F}" destId="{47B1CB28-048D-4388-BB68-C15A8AED8FD2}" srcOrd="0" destOrd="0" presId="urn:microsoft.com/office/officeart/2005/8/layout/orgChart1"/>
    <dgm:cxn modelId="{44726B57-9D43-4555-9676-B85E2F1EC971}" type="presParOf" srcId="{BEC6D47C-AC0F-4FCC-8128-4BC50FC4860F}" destId="{26928F61-D4B6-4393-99BF-1676908C107F}" srcOrd="1" destOrd="0" presId="urn:microsoft.com/office/officeart/2005/8/layout/orgChart1"/>
    <dgm:cxn modelId="{34472DFA-F579-4557-92E9-4C1548E604D4}" type="presParOf" srcId="{DA1A15CF-F7D1-4F85-AADA-55B20EB126BC}" destId="{D388CCDB-9BBE-4F76-BD66-25BA14851AF3}" srcOrd="1" destOrd="0" presId="urn:microsoft.com/office/officeart/2005/8/layout/orgChart1"/>
    <dgm:cxn modelId="{47883F9B-4D16-4A90-9692-562F2EF1F4B1}" type="presParOf" srcId="{DA1A15CF-F7D1-4F85-AADA-55B20EB126BC}" destId="{B145CB53-63BC-44F4-B538-21A4355C9C64}" srcOrd="2" destOrd="0" presId="urn:microsoft.com/office/officeart/2005/8/layout/orgChart1"/>
    <dgm:cxn modelId="{B22FD7A5-3154-441B-ACDE-BE30E9B3A64A}" type="presParOf" srcId="{2B63F58D-E991-4E80-9E50-AB9C24F825D8}" destId="{12FCB7B2-3C11-4014-AC5D-94F2C10F4797}" srcOrd="4" destOrd="0" presId="urn:microsoft.com/office/officeart/2005/8/layout/orgChart1"/>
    <dgm:cxn modelId="{E6290484-D407-4771-8EEB-FC7B310FF948}" type="presParOf" srcId="{2B63F58D-E991-4E80-9E50-AB9C24F825D8}" destId="{9316B0E7-EDEC-4E1E-A884-5B0AF051DF0F}" srcOrd="5" destOrd="0" presId="urn:microsoft.com/office/officeart/2005/8/layout/orgChart1"/>
    <dgm:cxn modelId="{38CD03F3-0ABE-4A38-8069-15203FD68ED9}" type="presParOf" srcId="{9316B0E7-EDEC-4E1E-A884-5B0AF051DF0F}" destId="{FA15DF00-A87A-445A-917C-DB056D09DE3F}" srcOrd="0" destOrd="0" presId="urn:microsoft.com/office/officeart/2005/8/layout/orgChart1"/>
    <dgm:cxn modelId="{79741B7B-3EA8-4AE8-A2B2-A61D55CED82B}" type="presParOf" srcId="{FA15DF00-A87A-445A-917C-DB056D09DE3F}" destId="{82D3B83D-373F-4156-B5BD-58DA3B0F16F3}" srcOrd="0" destOrd="0" presId="urn:microsoft.com/office/officeart/2005/8/layout/orgChart1"/>
    <dgm:cxn modelId="{71872139-A128-407A-AB25-F5F7BDEAC8C0}" type="presParOf" srcId="{FA15DF00-A87A-445A-917C-DB056D09DE3F}" destId="{879D8174-FAA4-409B-ACA0-5B10ED932D7A}" srcOrd="1" destOrd="0" presId="urn:microsoft.com/office/officeart/2005/8/layout/orgChart1"/>
    <dgm:cxn modelId="{28AA6FCE-FB6A-484A-961A-C015EE71973C}" type="presParOf" srcId="{9316B0E7-EDEC-4E1E-A884-5B0AF051DF0F}" destId="{01E94B6A-7A84-4E04-8298-64236E87ACFA}" srcOrd="1" destOrd="0" presId="urn:microsoft.com/office/officeart/2005/8/layout/orgChart1"/>
    <dgm:cxn modelId="{BFCB2FBD-2A8D-414C-9B4A-7399D3CD801A}" type="presParOf" srcId="{9316B0E7-EDEC-4E1E-A884-5B0AF051DF0F}" destId="{357BE153-792E-4A7B-9737-BFBE85BF434F}" srcOrd="2" destOrd="0" presId="urn:microsoft.com/office/officeart/2005/8/layout/orgChart1"/>
    <dgm:cxn modelId="{CC7EE4DB-BFBA-4A0B-B4FA-456A3D9CDE41}" type="presParOf" srcId="{1FDB2F09-4FAF-4639-88AB-1CF849A37265}" destId="{5123A8E2-1369-4039-89BD-4D11E9FF9AC3}" srcOrd="2" destOrd="0" presId="urn:microsoft.com/office/officeart/2005/8/layout/orgChart1"/>
    <dgm:cxn modelId="{925B9058-0F25-4D27-9E3B-9CD8A4FD932F}" type="presParOf" srcId="{879A79B2-E66D-4375-BCBE-C1EBC6A53088}" destId="{06B7DEBC-10E0-432E-9B65-36CEB09D6F59}" srcOrd="1" destOrd="0" presId="urn:microsoft.com/office/officeart/2005/8/layout/orgChart1"/>
    <dgm:cxn modelId="{C3B9D39F-3BE1-4E18-8292-C8C623479C1D}" type="presParOf" srcId="{06B7DEBC-10E0-432E-9B65-36CEB09D6F59}" destId="{DA4D8593-31A1-413B-B61E-659AA68BF2B3}" srcOrd="0" destOrd="0" presId="urn:microsoft.com/office/officeart/2005/8/layout/orgChart1"/>
    <dgm:cxn modelId="{9D5E094D-E78B-4490-8ADB-7F60C7E5892A}" type="presParOf" srcId="{DA4D8593-31A1-413B-B61E-659AA68BF2B3}" destId="{0E193473-CA6B-49CD-8AAE-24517A99067C}" srcOrd="0" destOrd="0" presId="urn:microsoft.com/office/officeart/2005/8/layout/orgChart1"/>
    <dgm:cxn modelId="{57AA2291-A758-409C-AE0F-82436AFE5022}" type="presParOf" srcId="{DA4D8593-31A1-413B-B61E-659AA68BF2B3}" destId="{A23981DA-52EF-4754-878A-A60AC60BC19C}" srcOrd="1" destOrd="0" presId="urn:microsoft.com/office/officeart/2005/8/layout/orgChart1"/>
    <dgm:cxn modelId="{3B330319-4E5F-4539-B7E3-F9919771F48D}" type="presParOf" srcId="{06B7DEBC-10E0-432E-9B65-36CEB09D6F59}" destId="{20529898-1319-45B1-8581-A90C7DBEB24C}" srcOrd="1" destOrd="0" presId="urn:microsoft.com/office/officeart/2005/8/layout/orgChart1"/>
    <dgm:cxn modelId="{6C4C98A3-2E68-466C-B3B8-F8E0EA060443}" type="presParOf" srcId="{06B7DEBC-10E0-432E-9B65-36CEB09D6F59}" destId="{C0C67800-C3D9-418C-B8E9-15F6212F1DAE}" srcOrd="2" destOrd="0" presId="urn:microsoft.com/office/officeart/2005/8/layout/orgChart1"/>
    <dgm:cxn modelId="{38637FA6-BE84-4D1C-8D18-F3734F45C9DF}" type="presParOf" srcId="{879A79B2-E66D-4375-BCBE-C1EBC6A53088}" destId="{7CF29CE0-32C0-469F-B978-4C94A980B134}" srcOrd="2" destOrd="0" presId="urn:microsoft.com/office/officeart/2005/8/layout/orgChart1"/>
    <dgm:cxn modelId="{27D6FC48-8364-4248-B237-E8D78A8D2D48}" type="presParOf" srcId="{7CF29CE0-32C0-469F-B978-4C94A980B134}" destId="{30E843CF-6541-497F-BBC2-04FBED7D6DBA}" srcOrd="0" destOrd="0" presId="urn:microsoft.com/office/officeart/2005/8/layout/orgChart1"/>
    <dgm:cxn modelId="{558638C4-0B6D-4DDF-920C-075EE2F797E2}" type="presParOf" srcId="{30E843CF-6541-497F-BBC2-04FBED7D6DBA}" destId="{B1CBC1C6-65CA-49DC-AC2D-33BDBF7D140A}" srcOrd="0" destOrd="0" presId="urn:microsoft.com/office/officeart/2005/8/layout/orgChart1"/>
    <dgm:cxn modelId="{DDF38046-8918-434A-B239-603393B02EA8}" type="presParOf" srcId="{30E843CF-6541-497F-BBC2-04FBED7D6DBA}" destId="{0C0DBE35-CC3F-4F87-B894-FCF0F215497E}" srcOrd="1" destOrd="0" presId="urn:microsoft.com/office/officeart/2005/8/layout/orgChart1"/>
    <dgm:cxn modelId="{00778D50-50F5-4F8B-ACB8-138E93F83F5E}" type="presParOf" srcId="{7CF29CE0-32C0-469F-B978-4C94A980B134}" destId="{3AC80B22-1C50-42F2-9148-C79DC1ADB6A1}" srcOrd="1" destOrd="0" presId="urn:microsoft.com/office/officeart/2005/8/layout/orgChart1"/>
    <dgm:cxn modelId="{6A57EAFB-2531-4E82-970D-38AA893C5742}" type="presParOf" srcId="{7CF29CE0-32C0-469F-B978-4C94A980B134}" destId="{B70F1C59-EE6D-4CAC-9CCB-3B844195CB77}" srcOrd="2" destOrd="0" presId="urn:microsoft.com/office/officeart/2005/8/layout/orgChart1"/>
    <dgm:cxn modelId="{4F9E9F3C-67B4-4A10-B395-25531B85CC43}" type="presParOf" srcId="{879A79B2-E66D-4375-BCBE-C1EBC6A53088}" destId="{35DE3E5D-C774-4859-87E9-211F2D550A17}" srcOrd="3" destOrd="0" presId="urn:microsoft.com/office/officeart/2005/8/layout/orgChart1"/>
    <dgm:cxn modelId="{410EF924-3ED9-4EBD-99C2-EFBACBD3A052}" type="presParOf" srcId="{35DE3E5D-C774-4859-87E9-211F2D550A17}" destId="{F5C26B64-488C-4146-9ABD-C0DB7B0B3419}" srcOrd="0" destOrd="0" presId="urn:microsoft.com/office/officeart/2005/8/layout/orgChart1"/>
    <dgm:cxn modelId="{45C15729-8C89-4A98-9D46-C1692D6F2C4B}" type="presParOf" srcId="{F5C26B64-488C-4146-9ABD-C0DB7B0B3419}" destId="{61340BDA-13E5-4C10-9A86-FEC3E798DFDD}" srcOrd="0" destOrd="0" presId="urn:microsoft.com/office/officeart/2005/8/layout/orgChart1"/>
    <dgm:cxn modelId="{8B83A097-F90B-44C5-85CC-BB0A3F2AD7CC}" type="presParOf" srcId="{F5C26B64-488C-4146-9ABD-C0DB7B0B3419}" destId="{8EC0D591-F95E-4184-BB69-2ABC803A87C1}" srcOrd="1" destOrd="0" presId="urn:microsoft.com/office/officeart/2005/8/layout/orgChart1"/>
    <dgm:cxn modelId="{E14923B1-A517-4C39-9773-755B8BA6B3EA}" type="presParOf" srcId="{35DE3E5D-C774-4859-87E9-211F2D550A17}" destId="{6E1A4E9E-62E0-4D1F-815D-01848DA2D3A6}" srcOrd="1" destOrd="0" presId="urn:microsoft.com/office/officeart/2005/8/layout/orgChart1"/>
    <dgm:cxn modelId="{8172A23A-BC62-47D3-BA7C-B493C64DDAC8}" type="presParOf" srcId="{35DE3E5D-C774-4859-87E9-211F2D550A17}" destId="{DAADE64C-A13E-44A3-B5AE-307D21B35C4A}" srcOrd="2" destOrd="0" presId="urn:microsoft.com/office/officeart/2005/8/layout/orgChart1"/>
    <dgm:cxn modelId="{9F682A50-3843-4C40-8E14-D1A6D9B42404}" type="presParOf" srcId="{879A79B2-E66D-4375-BCBE-C1EBC6A53088}" destId="{0A6B194A-92E8-4E50-8D40-479299BF22E2}" srcOrd="4" destOrd="0" presId="urn:microsoft.com/office/officeart/2005/8/layout/orgChart1"/>
    <dgm:cxn modelId="{D46558A5-08B9-473D-BA69-E50A05A3A2AD}" type="presParOf" srcId="{0A6B194A-92E8-4E50-8D40-479299BF22E2}" destId="{55CFC5C8-947A-45EC-8448-83C1F41C3136}" srcOrd="0" destOrd="0" presId="urn:microsoft.com/office/officeart/2005/8/layout/orgChart1"/>
    <dgm:cxn modelId="{53A4629D-0557-48AC-86B3-E93869A412A5}" type="presParOf" srcId="{55CFC5C8-947A-45EC-8448-83C1F41C3136}" destId="{E965D7B0-6F6F-4DF4-8ECD-28449F08CA7E}" srcOrd="0" destOrd="0" presId="urn:microsoft.com/office/officeart/2005/8/layout/orgChart1"/>
    <dgm:cxn modelId="{5AEC2C9D-841C-4D92-B61B-AB4F0A0B261A}" type="presParOf" srcId="{55CFC5C8-947A-45EC-8448-83C1F41C3136}" destId="{1D4256D4-B57B-4CD0-86EB-8543B4D63862}" srcOrd="1" destOrd="0" presId="urn:microsoft.com/office/officeart/2005/8/layout/orgChart1"/>
    <dgm:cxn modelId="{E86DA618-4EFC-48AF-8BE3-97F847768F98}" type="presParOf" srcId="{0A6B194A-92E8-4E50-8D40-479299BF22E2}" destId="{AC197290-128C-4939-B4C8-D0C8734177B8}" srcOrd="1" destOrd="0" presId="urn:microsoft.com/office/officeart/2005/8/layout/orgChart1"/>
    <dgm:cxn modelId="{7A69C618-562E-4F88-83A2-C185BC4221B8}" type="presParOf" srcId="{0A6B194A-92E8-4E50-8D40-479299BF22E2}" destId="{7E495C85-248F-486A-936D-8F486E8FEBC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7C1458-44F6-478C-89E9-939AD71451C6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6C7C673-B4E8-4929-A818-FB435F6EAF72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800" b="0" i="0" dirty="0" smtClean="0"/>
            <a:t>Lograr  ser el único acuerdo comercial operativo que incluye a China y a la República de la India, dos de los mercados de más rápido crecimiento del mundo</a:t>
          </a:r>
          <a:endParaRPr lang="es-ES" sz="1800" dirty="0"/>
        </a:p>
      </dgm:t>
    </dgm:pt>
    <dgm:pt modelId="{C03F26E6-FB70-4136-8388-CBCBE1B0E604}" type="parTrans" cxnId="{00E21BDF-0043-43D4-9D82-5A3DDF39840E}">
      <dgm:prSet/>
      <dgm:spPr/>
      <dgm:t>
        <a:bodyPr/>
        <a:lstStyle/>
        <a:p>
          <a:endParaRPr lang="es-ES"/>
        </a:p>
      </dgm:t>
    </dgm:pt>
    <dgm:pt modelId="{71E5DEB1-1190-4766-9736-1A747F0821E3}" type="sibTrans" cxnId="{00E21BDF-0043-43D4-9D82-5A3DDF39840E}">
      <dgm:prSet/>
      <dgm:spPr/>
      <dgm:t>
        <a:bodyPr/>
        <a:lstStyle/>
        <a:p>
          <a:endParaRPr lang="es-ES"/>
        </a:p>
      </dgm:t>
    </dgm:pt>
    <dgm:pt modelId="{738EF68A-F193-415F-8332-3971DA4B694C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800" b="0" i="0" dirty="0" smtClean="0"/>
            <a:t>Llegar a que los Estados miembros del APTA (Acuerdo Comercial Asia-Pacífico) constituyan más del  11 % del comercio mundial</a:t>
          </a:r>
          <a:endParaRPr lang="es-ES" sz="1800" dirty="0"/>
        </a:p>
      </dgm:t>
    </dgm:pt>
    <dgm:pt modelId="{E8017D75-43CB-4878-B568-60B7E5C45066}" type="parTrans" cxnId="{CBB089E9-1E0A-4A12-8563-6794F040825F}">
      <dgm:prSet/>
      <dgm:spPr/>
      <dgm:t>
        <a:bodyPr/>
        <a:lstStyle/>
        <a:p>
          <a:endParaRPr lang="es-ES"/>
        </a:p>
      </dgm:t>
    </dgm:pt>
    <dgm:pt modelId="{C7A82AE6-41CB-4B55-9467-5D7A6D9E76C3}" type="sibTrans" cxnId="{CBB089E9-1E0A-4A12-8563-6794F040825F}">
      <dgm:prSet/>
      <dgm:spPr/>
      <dgm:t>
        <a:bodyPr/>
        <a:lstStyle/>
        <a:p>
          <a:endParaRPr lang="es-ES"/>
        </a:p>
      </dgm:t>
    </dgm:pt>
    <dgm:pt modelId="{298EEA23-071B-45E5-BC5A-500981909D78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800" b="0" i="0" dirty="0" smtClean="0"/>
            <a:t>El comercio exterior entre China y la República de la India alcanzó un sorprendente índice de crecimiento medio anual del 34 % en la última década</a:t>
          </a:r>
          <a:endParaRPr lang="es-ES" sz="2300" dirty="0"/>
        </a:p>
      </dgm:t>
    </dgm:pt>
    <dgm:pt modelId="{7C387119-723C-457C-940A-5E476F551D9C}" type="parTrans" cxnId="{905A6AF5-ED9E-4858-8F8A-05B56CBED3B5}">
      <dgm:prSet/>
      <dgm:spPr/>
      <dgm:t>
        <a:bodyPr/>
        <a:lstStyle/>
        <a:p>
          <a:endParaRPr lang="es-ES"/>
        </a:p>
      </dgm:t>
    </dgm:pt>
    <dgm:pt modelId="{43EB650A-0971-48D7-83D0-7C9B22325999}" type="sibTrans" cxnId="{905A6AF5-ED9E-4858-8F8A-05B56CBED3B5}">
      <dgm:prSet/>
      <dgm:spPr/>
      <dgm:t>
        <a:bodyPr/>
        <a:lstStyle/>
        <a:p>
          <a:endParaRPr lang="es-ES"/>
        </a:p>
      </dgm:t>
    </dgm:pt>
    <dgm:pt modelId="{B41CA1B6-28C0-4D1D-A9CE-598C00E5D7AC}" type="pres">
      <dgm:prSet presAssocID="{F67C1458-44F6-478C-89E9-939AD71451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4779A9E1-E99F-479C-9D39-78337F3982CA}" type="pres">
      <dgm:prSet presAssocID="{F67C1458-44F6-478C-89E9-939AD71451C6}" presName="Name1" presStyleCnt="0"/>
      <dgm:spPr/>
    </dgm:pt>
    <dgm:pt modelId="{84876B2A-88F2-4116-BD2B-DBC23C1F7711}" type="pres">
      <dgm:prSet presAssocID="{F67C1458-44F6-478C-89E9-939AD71451C6}" presName="cycle" presStyleCnt="0"/>
      <dgm:spPr/>
    </dgm:pt>
    <dgm:pt modelId="{77FDC9F6-E8BF-430D-B9BC-071412E6E5EF}" type="pres">
      <dgm:prSet presAssocID="{F67C1458-44F6-478C-89E9-939AD71451C6}" presName="srcNode" presStyleLbl="node1" presStyleIdx="0" presStyleCnt="3"/>
      <dgm:spPr/>
    </dgm:pt>
    <dgm:pt modelId="{52175EC0-6791-487A-A220-91B5C4AEA982}" type="pres">
      <dgm:prSet presAssocID="{F67C1458-44F6-478C-89E9-939AD71451C6}" presName="conn" presStyleLbl="parChTrans1D2" presStyleIdx="0" presStyleCnt="1"/>
      <dgm:spPr/>
      <dgm:t>
        <a:bodyPr/>
        <a:lstStyle/>
        <a:p>
          <a:endParaRPr lang="es-ES"/>
        </a:p>
      </dgm:t>
    </dgm:pt>
    <dgm:pt modelId="{F036335C-5A60-4075-8460-1D8D83CC0325}" type="pres">
      <dgm:prSet presAssocID="{F67C1458-44F6-478C-89E9-939AD71451C6}" presName="extraNode" presStyleLbl="node1" presStyleIdx="0" presStyleCnt="3"/>
      <dgm:spPr/>
    </dgm:pt>
    <dgm:pt modelId="{1428126E-3BF9-41A1-8F58-855569036A42}" type="pres">
      <dgm:prSet presAssocID="{F67C1458-44F6-478C-89E9-939AD71451C6}" presName="dstNode" presStyleLbl="node1" presStyleIdx="0" presStyleCnt="3"/>
      <dgm:spPr/>
    </dgm:pt>
    <dgm:pt modelId="{8722C09F-06A3-460A-B448-D31E7C3D2DCA}" type="pres">
      <dgm:prSet presAssocID="{C6C7C673-B4E8-4929-A818-FB435F6EAF72}" presName="text_1" presStyleLbl="node1" presStyleIdx="0" presStyleCnt="3" custLinFactNeighborX="712" custLinFactNeighborY="-26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57BEB8-FD8E-4690-8E6D-5EBD056F565D}" type="pres">
      <dgm:prSet presAssocID="{C6C7C673-B4E8-4929-A818-FB435F6EAF72}" presName="accent_1" presStyleCnt="0"/>
      <dgm:spPr/>
    </dgm:pt>
    <dgm:pt modelId="{56B30989-BB5E-4CF1-8D12-741E917EDD2B}" type="pres">
      <dgm:prSet presAssocID="{C6C7C673-B4E8-4929-A818-FB435F6EAF72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F6127B1-1560-4AAA-843F-8EC4301F0E41}" type="pres">
      <dgm:prSet presAssocID="{738EF68A-F193-415F-8332-3971DA4B694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571A44-8E82-4F3C-9896-CEFF77901B8B}" type="pres">
      <dgm:prSet presAssocID="{738EF68A-F193-415F-8332-3971DA4B694C}" presName="accent_2" presStyleCnt="0"/>
      <dgm:spPr/>
    </dgm:pt>
    <dgm:pt modelId="{8A2844F0-4A2D-4259-A0C8-724DEFD1D327}" type="pres">
      <dgm:prSet presAssocID="{738EF68A-F193-415F-8332-3971DA4B694C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3D9FBFF-6EF7-43DF-B34A-B47D3F5401D8}" type="pres">
      <dgm:prSet presAssocID="{298EEA23-071B-45E5-BC5A-500981909D7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7FDA15-507F-4060-9D92-0295831B3847}" type="pres">
      <dgm:prSet presAssocID="{298EEA23-071B-45E5-BC5A-500981909D78}" presName="accent_3" presStyleCnt="0"/>
      <dgm:spPr/>
    </dgm:pt>
    <dgm:pt modelId="{0B052A80-9FE7-428C-B92C-FF83A558C8F1}" type="pres">
      <dgm:prSet presAssocID="{298EEA23-071B-45E5-BC5A-500981909D78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BED2B34-D147-482F-8D2D-69C471E6EA97}" type="presOf" srcId="{71E5DEB1-1190-4766-9736-1A747F0821E3}" destId="{52175EC0-6791-487A-A220-91B5C4AEA982}" srcOrd="0" destOrd="0" presId="urn:microsoft.com/office/officeart/2008/layout/VerticalCurvedList"/>
    <dgm:cxn modelId="{905A6AF5-ED9E-4858-8F8A-05B56CBED3B5}" srcId="{F67C1458-44F6-478C-89E9-939AD71451C6}" destId="{298EEA23-071B-45E5-BC5A-500981909D78}" srcOrd="2" destOrd="0" parTransId="{7C387119-723C-457C-940A-5E476F551D9C}" sibTransId="{43EB650A-0971-48D7-83D0-7C9B22325999}"/>
    <dgm:cxn modelId="{D5237386-2E9A-48E7-B580-516530C5808A}" type="presOf" srcId="{738EF68A-F193-415F-8332-3971DA4B694C}" destId="{1F6127B1-1560-4AAA-843F-8EC4301F0E41}" srcOrd="0" destOrd="0" presId="urn:microsoft.com/office/officeart/2008/layout/VerticalCurvedList"/>
    <dgm:cxn modelId="{CBB089E9-1E0A-4A12-8563-6794F040825F}" srcId="{F67C1458-44F6-478C-89E9-939AD71451C6}" destId="{738EF68A-F193-415F-8332-3971DA4B694C}" srcOrd="1" destOrd="0" parTransId="{E8017D75-43CB-4878-B568-60B7E5C45066}" sibTransId="{C7A82AE6-41CB-4B55-9467-5D7A6D9E76C3}"/>
    <dgm:cxn modelId="{0828A506-52B7-4C58-8CC7-F7AA8068EBAF}" type="presOf" srcId="{F67C1458-44F6-478C-89E9-939AD71451C6}" destId="{B41CA1B6-28C0-4D1D-A9CE-598C00E5D7AC}" srcOrd="0" destOrd="0" presId="urn:microsoft.com/office/officeart/2008/layout/VerticalCurvedList"/>
    <dgm:cxn modelId="{50A7B497-DC63-4EBA-B93A-CB28F4F0F3CA}" type="presOf" srcId="{298EEA23-071B-45E5-BC5A-500981909D78}" destId="{73D9FBFF-6EF7-43DF-B34A-B47D3F5401D8}" srcOrd="0" destOrd="0" presId="urn:microsoft.com/office/officeart/2008/layout/VerticalCurvedList"/>
    <dgm:cxn modelId="{589DA5E3-F40F-4C8D-9008-B3CDEDFF653C}" type="presOf" srcId="{C6C7C673-B4E8-4929-A818-FB435F6EAF72}" destId="{8722C09F-06A3-460A-B448-D31E7C3D2DCA}" srcOrd="0" destOrd="0" presId="urn:microsoft.com/office/officeart/2008/layout/VerticalCurvedList"/>
    <dgm:cxn modelId="{00E21BDF-0043-43D4-9D82-5A3DDF39840E}" srcId="{F67C1458-44F6-478C-89E9-939AD71451C6}" destId="{C6C7C673-B4E8-4929-A818-FB435F6EAF72}" srcOrd="0" destOrd="0" parTransId="{C03F26E6-FB70-4136-8388-CBCBE1B0E604}" sibTransId="{71E5DEB1-1190-4766-9736-1A747F0821E3}"/>
    <dgm:cxn modelId="{91C98A14-AE31-43C0-B44A-9187BD73B56D}" type="presParOf" srcId="{B41CA1B6-28C0-4D1D-A9CE-598C00E5D7AC}" destId="{4779A9E1-E99F-479C-9D39-78337F3982CA}" srcOrd="0" destOrd="0" presId="urn:microsoft.com/office/officeart/2008/layout/VerticalCurvedList"/>
    <dgm:cxn modelId="{D6EB728C-5678-4684-80CE-E34E6100F349}" type="presParOf" srcId="{4779A9E1-E99F-479C-9D39-78337F3982CA}" destId="{84876B2A-88F2-4116-BD2B-DBC23C1F7711}" srcOrd="0" destOrd="0" presId="urn:microsoft.com/office/officeart/2008/layout/VerticalCurvedList"/>
    <dgm:cxn modelId="{21FD8227-A47A-4180-8BCD-8AA30DDCE4A7}" type="presParOf" srcId="{84876B2A-88F2-4116-BD2B-DBC23C1F7711}" destId="{77FDC9F6-E8BF-430D-B9BC-071412E6E5EF}" srcOrd="0" destOrd="0" presId="urn:microsoft.com/office/officeart/2008/layout/VerticalCurvedList"/>
    <dgm:cxn modelId="{94079FBE-9673-4B04-A1E2-47732CD61B70}" type="presParOf" srcId="{84876B2A-88F2-4116-BD2B-DBC23C1F7711}" destId="{52175EC0-6791-487A-A220-91B5C4AEA982}" srcOrd="1" destOrd="0" presId="urn:microsoft.com/office/officeart/2008/layout/VerticalCurvedList"/>
    <dgm:cxn modelId="{08ACDB64-8327-4B41-ADAF-99B0CA34E928}" type="presParOf" srcId="{84876B2A-88F2-4116-BD2B-DBC23C1F7711}" destId="{F036335C-5A60-4075-8460-1D8D83CC0325}" srcOrd="2" destOrd="0" presId="urn:microsoft.com/office/officeart/2008/layout/VerticalCurvedList"/>
    <dgm:cxn modelId="{6ADCA51D-B103-47D1-AC8F-629C0E6B36AD}" type="presParOf" srcId="{84876B2A-88F2-4116-BD2B-DBC23C1F7711}" destId="{1428126E-3BF9-41A1-8F58-855569036A42}" srcOrd="3" destOrd="0" presId="urn:microsoft.com/office/officeart/2008/layout/VerticalCurvedList"/>
    <dgm:cxn modelId="{95EFD5CA-DD68-483E-9C75-418245A60E31}" type="presParOf" srcId="{4779A9E1-E99F-479C-9D39-78337F3982CA}" destId="{8722C09F-06A3-460A-B448-D31E7C3D2DCA}" srcOrd="1" destOrd="0" presId="urn:microsoft.com/office/officeart/2008/layout/VerticalCurvedList"/>
    <dgm:cxn modelId="{E20986D9-3E20-497D-B668-96D122CC4574}" type="presParOf" srcId="{4779A9E1-E99F-479C-9D39-78337F3982CA}" destId="{D257BEB8-FD8E-4690-8E6D-5EBD056F565D}" srcOrd="2" destOrd="0" presId="urn:microsoft.com/office/officeart/2008/layout/VerticalCurvedList"/>
    <dgm:cxn modelId="{D87891C4-8D8B-43C7-9F59-08691613367C}" type="presParOf" srcId="{D257BEB8-FD8E-4690-8E6D-5EBD056F565D}" destId="{56B30989-BB5E-4CF1-8D12-741E917EDD2B}" srcOrd="0" destOrd="0" presId="urn:microsoft.com/office/officeart/2008/layout/VerticalCurvedList"/>
    <dgm:cxn modelId="{D701875D-CAAB-43CA-9618-62411F82EA33}" type="presParOf" srcId="{4779A9E1-E99F-479C-9D39-78337F3982CA}" destId="{1F6127B1-1560-4AAA-843F-8EC4301F0E41}" srcOrd="3" destOrd="0" presId="urn:microsoft.com/office/officeart/2008/layout/VerticalCurvedList"/>
    <dgm:cxn modelId="{1F690755-A27D-4453-BDE7-4F4B6528024E}" type="presParOf" srcId="{4779A9E1-E99F-479C-9D39-78337F3982CA}" destId="{B2571A44-8E82-4F3C-9896-CEFF77901B8B}" srcOrd="4" destOrd="0" presId="urn:microsoft.com/office/officeart/2008/layout/VerticalCurvedList"/>
    <dgm:cxn modelId="{5D5B6BA0-2D8E-4DF5-B96E-C3BC03CBFA13}" type="presParOf" srcId="{B2571A44-8E82-4F3C-9896-CEFF77901B8B}" destId="{8A2844F0-4A2D-4259-A0C8-724DEFD1D327}" srcOrd="0" destOrd="0" presId="urn:microsoft.com/office/officeart/2008/layout/VerticalCurvedList"/>
    <dgm:cxn modelId="{EDBC5000-6D54-4A32-88A5-8FDBA7A5F8D3}" type="presParOf" srcId="{4779A9E1-E99F-479C-9D39-78337F3982CA}" destId="{73D9FBFF-6EF7-43DF-B34A-B47D3F5401D8}" srcOrd="5" destOrd="0" presId="urn:microsoft.com/office/officeart/2008/layout/VerticalCurvedList"/>
    <dgm:cxn modelId="{63D24CB8-7A85-40E9-B3F3-117359EDCD02}" type="presParOf" srcId="{4779A9E1-E99F-479C-9D39-78337F3982CA}" destId="{B97FDA15-507F-4060-9D92-0295831B3847}" srcOrd="6" destOrd="0" presId="urn:microsoft.com/office/officeart/2008/layout/VerticalCurvedList"/>
    <dgm:cxn modelId="{B063C99A-A8C6-4207-828A-EB19A32E8612}" type="presParOf" srcId="{B97FDA15-507F-4060-9D92-0295831B3847}" destId="{0B052A80-9FE7-428C-B92C-FF83A558C8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DC677B-98D6-4E9B-B800-1D32118FA78F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EB14CB-FFB5-46AE-B966-743038C52C70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atin typeface="Calibri" panose="020F0502020204030204" pitchFamily="34" charset="0"/>
              <a:cs typeface="Calibri" panose="020F0502020204030204" pitchFamily="34" charset="0"/>
            </a:rPr>
            <a:t>2002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6C91EB-949D-45DC-92EC-0E706C251A4E}" type="parTrans" cxnId="{8FCD4CA9-65DA-4AB2-AF17-03BA6CFB8738}">
      <dgm:prSet/>
      <dgm:spPr/>
      <dgm:t>
        <a:bodyPr/>
        <a:lstStyle/>
        <a:p>
          <a:endParaRPr lang="es-ES"/>
        </a:p>
      </dgm:t>
    </dgm:pt>
    <dgm:pt modelId="{AD5AF5E9-32DC-48B3-8D10-91B5192AED54}" type="sibTrans" cxnId="{8FCD4CA9-65DA-4AB2-AF17-03BA6CFB8738}">
      <dgm:prSet/>
      <dgm:spPr/>
      <dgm:t>
        <a:bodyPr/>
        <a:lstStyle/>
        <a:p>
          <a:endParaRPr lang="es-ES"/>
        </a:p>
      </dgm:t>
    </dgm:pt>
    <dgm:pt modelId="{B2EEAF3F-D9A2-4EDC-818F-3E121B988F18}">
      <dgm:prSet phldrT="[Texto]"/>
      <dgm:spPr/>
      <dgm:t>
        <a:bodyPr/>
        <a:lstStyle/>
        <a:p>
          <a:pPr algn="l"/>
          <a:r>
            <a:rPr lang="es-ES" dirty="0" smtClean="0">
              <a:solidFill>
                <a:srgbClr val="000000"/>
              </a:solidFill>
            </a:rPr>
            <a:t>Tuvo como inicio de sus negociaciones la cumbre del Foro de Cooperación Económica Asia-Pacífico (APEC).</a:t>
          </a:r>
          <a:endParaRPr lang="es-ES" dirty="0">
            <a:solidFill>
              <a:srgbClr val="000000"/>
            </a:solidFill>
          </a:endParaRPr>
        </a:p>
      </dgm:t>
    </dgm:pt>
    <dgm:pt modelId="{10125A7E-03F1-4A04-8B89-C6667EE4A3B4}" type="parTrans" cxnId="{93067355-3C98-4160-8035-FC9571FD1B35}">
      <dgm:prSet/>
      <dgm:spPr/>
      <dgm:t>
        <a:bodyPr/>
        <a:lstStyle/>
        <a:p>
          <a:endParaRPr lang="es-ES"/>
        </a:p>
      </dgm:t>
    </dgm:pt>
    <dgm:pt modelId="{3EFC7591-BB08-479B-8D9B-00194D06C986}" type="sibTrans" cxnId="{93067355-3C98-4160-8035-FC9571FD1B35}">
      <dgm:prSet/>
      <dgm:spPr/>
      <dgm:t>
        <a:bodyPr/>
        <a:lstStyle/>
        <a:p>
          <a:endParaRPr lang="es-ES"/>
        </a:p>
      </dgm:t>
    </dgm:pt>
    <dgm:pt modelId="{1EA15BB4-A2D9-4288-A448-8A8A8DAE8A36}">
      <dgm:prSet phldrT="[Texto]"/>
      <dgm:spPr>
        <a:solidFill>
          <a:schemeClr val="tx2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atin typeface="Calibri" panose="020F0502020204030204" pitchFamily="34" charset="0"/>
              <a:cs typeface="Calibri" panose="020F0502020204030204" pitchFamily="34" charset="0"/>
            </a:rPr>
            <a:t>2005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523B1F-F029-486B-80E1-3B107DA024C6}" type="parTrans" cxnId="{E125E681-E7CB-4D33-979F-BB44D65CBE08}">
      <dgm:prSet/>
      <dgm:spPr/>
      <dgm:t>
        <a:bodyPr/>
        <a:lstStyle/>
        <a:p>
          <a:endParaRPr lang="es-ES"/>
        </a:p>
      </dgm:t>
    </dgm:pt>
    <dgm:pt modelId="{A551DBB7-D9F4-46FE-AA31-A0A95C91444B}" type="sibTrans" cxnId="{E125E681-E7CB-4D33-979F-BB44D65CBE08}">
      <dgm:prSet/>
      <dgm:spPr/>
      <dgm:t>
        <a:bodyPr/>
        <a:lstStyle/>
        <a:p>
          <a:endParaRPr lang="es-ES"/>
        </a:p>
      </dgm:t>
    </dgm:pt>
    <dgm:pt modelId="{27074E6A-6FD2-4E8C-8770-E201F036D817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Brunéi participó por primera vez en la  quinta ronda de negociaciones en abril, momento desde el cual se conoció como Acuerdo P4.</a:t>
          </a:r>
          <a:endParaRPr lang="es-ES" dirty="0">
            <a:solidFill>
              <a:srgbClr val="000000"/>
            </a:solidFill>
          </a:endParaRPr>
        </a:p>
      </dgm:t>
    </dgm:pt>
    <dgm:pt modelId="{EFEDD578-DFA4-4F55-AA50-490EB5FE624A}" type="parTrans" cxnId="{827E3C7E-1774-4E67-8B41-54D2E1920A79}">
      <dgm:prSet/>
      <dgm:spPr/>
      <dgm:t>
        <a:bodyPr/>
        <a:lstStyle/>
        <a:p>
          <a:endParaRPr lang="es-ES"/>
        </a:p>
      </dgm:t>
    </dgm:pt>
    <dgm:pt modelId="{C07F041F-5BAD-4243-85AE-20546E915711}" type="sibTrans" cxnId="{827E3C7E-1774-4E67-8B41-54D2E1920A79}">
      <dgm:prSet/>
      <dgm:spPr/>
      <dgm:t>
        <a:bodyPr/>
        <a:lstStyle/>
        <a:p>
          <a:endParaRPr lang="es-ES"/>
        </a:p>
      </dgm:t>
    </dgm:pt>
    <dgm:pt modelId="{1CA9185C-75A6-4B6A-BECE-6C16C5049053}">
      <dgm:prSet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Otros ocho países están en negociaciones para entrar al grupo. </a:t>
          </a:r>
          <a:r>
            <a:rPr lang="es-ES" dirty="0" smtClean="0"/>
            <a:t>.</a:t>
          </a:r>
          <a:endParaRPr lang="es-CO" dirty="0"/>
        </a:p>
      </dgm:t>
    </dgm:pt>
    <dgm:pt modelId="{3A681149-1D0B-47D6-A99F-80DF8D4C7C24}" type="sibTrans" cxnId="{5B008FAC-BEB8-44F3-B03F-99EF4095975A}">
      <dgm:prSet/>
      <dgm:spPr/>
      <dgm:t>
        <a:bodyPr/>
        <a:lstStyle/>
        <a:p>
          <a:endParaRPr lang="es-CO"/>
        </a:p>
      </dgm:t>
    </dgm:pt>
    <dgm:pt modelId="{724AE4B5-A574-46DA-9CF6-85A5A5D17245}" type="parTrans" cxnId="{5B008FAC-BEB8-44F3-B03F-99EF4095975A}">
      <dgm:prSet/>
      <dgm:spPr/>
      <dgm:t>
        <a:bodyPr/>
        <a:lstStyle/>
        <a:p>
          <a:endParaRPr lang="es-CO"/>
        </a:p>
      </dgm:t>
    </dgm:pt>
    <dgm:pt modelId="{EF76D963-E720-474D-A889-53B2D45FD29F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4800" dirty="0" smtClean="0"/>
            <a:t>200</a:t>
          </a:r>
          <a:r>
            <a:rPr lang="es-ES" sz="3800" dirty="0" smtClean="0"/>
            <a:t>6</a:t>
          </a:r>
          <a:endParaRPr lang="es-ES" sz="3800" dirty="0"/>
        </a:p>
      </dgm:t>
    </dgm:pt>
    <dgm:pt modelId="{99FCC84A-BABE-4C0A-B799-A9EC8D10A58B}" type="sibTrans" cxnId="{09CDBBC4-C495-4802-9B00-A418C6FB57BB}">
      <dgm:prSet/>
      <dgm:spPr/>
      <dgm:t>
        <a:bodyPr/>
        <a:lstStyle/>
        <a:p>
          <a:endParaRPr lang="es-ES"/>
        </a:p>
      </dgm:t>
    </dgm:pt>
    <dgm:pt modelId="{FBD6702F-A82A-463E-A5CD-82ABEAE6AF8D}" type="parTrans" cxnId="{09CDBBC4-C495-4802-9B00-A418C6FB57BB}">
      <dgm:prSet/>
      <dgm:spPr/>
      <dgm:t>
        <a:bodyPr/>
        <a:lstStyle/>
        <a:p>
          <a:endParaRPr lang="es-ES"/>
        </a:p>
      </dgm:t>
    </dgm:pt>
    <dgm:pt modelId="{00033862-0B4D-4EE2-8BC8-169F9F7BDC3E}" type="pres">
      <dgm:prSet presAssocID="{2FDC677B-98D6-4E9B-B800-1D32118FA7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1AEBC6D-9D2B-4DF0-9AC2-FB3176D79B9C}" type="pres">
      <dgm:prSet presAssocID="{CCEB14CB-FFB5-46AE-B966-743038C52C70}" presName="composite" presStyleCnt="0"/>
      <dgm:spPr/>
    </dgm:pt>
    <dgm:pt modelId="{67A6CF4E-C9B3-4C8F-B772-9964964D44D8}" type="pres">
      <dgm:prSet presAssocID="{CCEB14CB-FFB5-46AE-B966-743038C52C7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304005-23B1-4851-A8D6-3A277C2EF8DE}" type="pres">
      <dgm:prSet presAssocID="{CCEB14CB-FFB5-46AE-B966-743038C52C7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C6972BB-0B8A-483B-ABDD-963CC9C36A29}" type="pres">
      <dgm:prSet presAssocID="{AD5AF5E9-32DC-48B3-8D10-91B5192AED54}" presName="sp" presStyleCnt="0"/>
      <dgm:spPr/>
    </dgm:pt>
    <dgm:pt modelId="{AF6604C1-66F2-4534-AB1D-5727BA9A28D7}" type="pres">
      <dgm:prSet presAssocID="{1EA15BB4-A2D9-4288-A448-8A8A8DAE8A36}" presName="composite" presStyleCnt="0"/>
      <dgm:spPr/>
    </dgm:pt>
    <dgm:pt modelId="{68335CA1-DB79-49CD-B7E7-EE664F6928E1}" type="pres">
      <dgm:prSet presAssocID="{1EA15BB4-A2D9-4288-A448-8A8A8DAE8A3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29E7EE-9EA5-4A76-8F97-CD017255F4D4}" type="pres">
      <dgm:prSet presAssocID="{1EA15BB4-A2D9-4288-A448-8A8A8DAE8A3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B32664-85D7-4A75-8721-2D8A4484617D}" type="pres">
      <dgm:prSet presAssocID="{A551DBB7-D9F4-46FE-AA31-A0A95C91444B}" presName="sp" presStyleCnt="0"/>
      <dgm:spPr/>
    </dgm:pt>
    <dgm:pt modelId="{11F5E9FF-25F2-4897-B874-F5D9BF6B0569}" type="pres">
      <dgm:prSet presAssocID="{EF76D963-E720-474D-A889-53B2D45FD29F}" presName="composite" presStyleCnt="0"/>
      <dgm:spPr/>
    </dgm:pt>
    <dgm:pt modelId="{EAF12834-87C4-419C-BB2C-7034E1AC9FFD}" type="pres">
      <dgm:prSet presAssocID="{EF76D963-E720-474D-A889-53B2D45FD29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6AE6C1-30F9-44FD-888D-18AF7C8D028C}" type="pres">
      <dgm:prSet presAssocID="{EF76D963-E720-474D-A889-53B2D45FD29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42190C1-2EEB-4EBC-B6F1-352F7855CC1F}" type="presOf" srcId="{EF76D963-E720-474D-A889-53B2D45FD29F}" destId="{EAF12834-87C4-419C-BB2C-7034E1AC9FFD}" srcOrd="0" destOrd="0" presId="urn:microsoft.com/office/officeart/2005/8/layout/chevron2"/>
    <dgm:cxn modelId="{09CDBBC4-C495-4802-9B00-A418C6FB57BB}" srcId="{2FDC677B-98D6-4E9B-B800-1D32118FA78F}" destId="{EF76D963-E720-474D-A889-53B2D45FD29F}" srcOrd="2" destOrd="0" parTransId="{FBD6702F-A82A-463E-A5CD-82ABEAE6AF8D}" sibTransId="{99FCC84A-BABE-4C0A-B799-A9EC8D10A58B}"/>
    <dgm:cxn modelId="{BDE5FF00-E21B-403D-851D-7C51E8E96B53}" type="presOf" srcId="{B2EEAF3F-D9A2-4EDC-818F-3E121B988F18}" destId="{37304005-23B1-4851-A8D6-3A277C2EF8DE}" srcOrd="0" destOrd="0" presId="urn:microsoft.com/office/officeart/2005/8/layout/chevron2"/>
    <dgm:cxn modelId="{D6E2E171-939D-4D44-A859-99FF61754328}" type="presOf" srcId="{27074E6A-6FD2-4E8C-8770-E201F036D817}" destId="{5B29E7EE-9EA5-4A76-8F97-CD017255F4D4}" srcOrd="0" destOrd="0" presId="urn:microsoft.com/office/officeart/2005/8/layout/chevron2"/>
    <dgm:cxn modelId="{5B008FAC-BEB8-44F3-B03F-99EF4095975A}" srcId="{EF76D963-E720-474D-A889-53B2D45FD29F}" destId="{1CA9185C-75A6-4B6A-BECE-6C16C5049053}" srcOrd="0" destOrd="0" parTransId="{724AE4B5-A574-46DA-9CF6-85A5A5D17245}" sibTransId="{3A681149-1D0B-47D6-A99F-80DF8D4C7C24}"/>
    <dgm:cxn modelId="{37EAC8E8-D61A-494C-859D-4E632FFD1B4A}" type="presOf" srcId="{2FDC677B-98D6-4E9B-B800-1D32118FA78F}" destId="{00033862-0B4D-4EE2-8BC8-169F9F7BDC3E}" srcOrd="0" destOrd="0" presId="urn:microsoft.com/office/officeart/2005/8/layout/chevron2"/>
    <dgm:cxn modelId="{827E3C7E-1774-4E67-8B41-54D2E1920A79}" srcId="{1EA15BB4-A2D9-4288-A448-8A8A8DAE8A36}" destId="{27074E6A-6FD2-4E8C-8770-E201F036D817}" srcOrd="0" destOrd="0" parTransId="{EFEDD578-DFA4-4F55-AA50-490EB5FE624A}" sibTransId="{C07F041F-5BAD-4243-85AE-20546E915711}"/>
    <dgm:cxn modelId="{3927C525-DD91-4ED0-BE38-F11958A82A6D}" type="presOf" srcId="{CCEB14CB-FFB5-46AE-B966-743038C52C70}" destId="{67A6CF4E-C9B3-4C8F-B772-9964964D44D8}" srcOrd="0" destOrd="0" presId="urn:microsoft.com/office/officeart/2005/8/layout/chevron2"/>
    <dgm:cxn modelId="{69A50BEB-895C-4F09-8ACD-3A5AA7EA0CCB}" type="presOf" srcId="{1CA9185C-75A6-4B6A-BECE-6C16C5049053}" destId="{5F6AE6C1-30F9-44FD-888D-18AF7C8D028C}" srcOrd="0" destOrd="0" presId="urn:microsoft.com/office/officeart/2005/8/layout/chevron2"/>
    <dgm:cxn modelId="{93067355-3C98-4160-8035-FC9571FD1B35}" srcId="{CCEB14CB-FFB5-46AE-B966-743038C52C70}" destId="{B2EEAF3F-D9A2-4EDC-818F-3E121B988F18}" srcOrd="0" destOrd="0" parTransId="{10125A7E-03F1-4A04-8B89-C6667EE4A3B4}" sibTransId="{3EFC7591-BB08-479B-8D9B-00194D06C986}"/>
    <dgm:cxn modelId="{8FCD4CA9-65DA-4AB2-AF17-03BA6CFB8738}" srcId="{2FDC677B-98D6-4E9B-B800-1D32118FA78F}" destId="{CCEB14CB-FFB5-46AE-B966-743038C52C70}" srcOrd="0" destOrd="0" parTransId="{7E6C91EB-949D-45DC-92EC-0E706C251A4E}" sibTransId="{AD5AF5E9-32DC-48B3-8D10-91B5192AED54}"/>
    <dgm:cxn modelId="{E125E681-E7CB-4D33-979F-BB44D65CBE08}" srcId="{2FDC677B-98D6-4E9B-B800-1D32118FA78F}" destId="{1EA15BB4-A2D9-4288-A448-8A8A8DAE8A36}" srcOrd="1" destOrd="0" parTransId="{CC523B1F-F029-486B-80E1-3B107DA024C6}" sibTransId="{A551DBB7-D9F4-46FE-AA31-A0A95C91444B}"/>
    <dgm:cxn modelId="{0DC5F162-6EB1-4FD6-8FAA-370C7E990D58}" type="presOf" srcId="{1EA15BB4-A2D9-4288-A448-8A8A8DAE8A36}" destId="{68335CA1-DB79-49CD-B7E7-EE664F6928E1}" srcOrd="0" destOrd="0" presId="urn:microsoft.com/office/officeart/2005/8/layout/chevron2"/>
    <dgm:cxn modelId="{75BB6F32-A781-4F8B-B602-D8DD8C69D673}" type="presParOf" srcId="{00033862-0B4D-4EE2-8BC8-169F9F7BDC3E}" destId="{C1AEBC6D-9D2B-4DF0-9AC2-FB3176D79B9C}" srcOrd="0" destOrd="0" presId="urn:microsoft.com/office/officeart/2005/8/layout/chevron2"/>
    <dgm:cxn modelId="{BD2D0A19-1BE9-4C89-8268-394867CE66D5}" type="presParOf" srcId="{C1AEBC6D-9D2B-4DF0-9AC2-FB3176D79B9C}" destId="{67A6CF4E-C9B3-4C8F-B772-9964964D44D8}" srcOrd="0" destOrd="0" presId="urn:microsoft.com/office/officeart/2005/8/layout/chevron2"/>
    <dgm:cxn modelId="{384843AE-7E97-4063-9C1E-0B682CD40932}" type="presParOf" srcId="{C1AEBC6D-9D2B-4DF0-9AC2-FB3176D79B9C}" destId="{37304005-23B1-4851-A8D6-3A277C2EF8DE}" srcOrd="1" destOrd="0" presId="urn:microsoft.com/office/officeart/2005/8/layout/chevron2"/>
    <dgm:cxn modelId="{999EE919-4381-4F30-B5A7-D1A84F4B3DC1}" type="presParOf" srcId="{00033862-0B4D-4EE2-8BC8-169F9F7BDC3E}" destId="{DC6972BB-0B8A-483B-ABDD-963CC9C36A29}" srcOrd="1" destOrd="0" presId="urn:microsoft.com/office/officeart/2005/8/layout/chevron2"/>
    <dgm:cxn modelId="{44668286-07A7-4D67-92FC-C4C636F9C311}" type="presParOf" srcId="{00033862-0B4D-4EE2-8BC8-169F9F7BDC3E}" destId="{AF6604C1-66F2-4534-AB1D-5727BA9A28D7}" srcOrd="2" destOrd="0" presId="urn:microsoft.com/office/officeart/2005/8/layout/chevron2"/>
    <dgm:cxn modelId="{29C5855E-19FA-4C06-B858-A2E7A4EBB4C5}" type="presParOf" srcId="{AF6604C1-66F2-4534-AB1D-5727BA9A28D7}" destId="{68335CA1-DB79-49CD-B7E7-EE664F6928E1}" srcOrd="0" destOrd="0" presId="urn:microsoft.com/office/officeart/2005/8/layout/chevron2"/>
    <dgm:cxn modelId="{DEEA2ED9-FB43-4E2A-9E16-FBD0B2D5E450}" type="presParOf" srcId="{AF6604C1-66F2-4534-AB1D-5727BA9A28D7}" destId="{5B29E7EE-9EA5-4A76-8F97-CD017255F4D4}" srcOrd="1" destOrd="0" presId="urn:microsoft.com/office/officeart/2005/8/layout/chevron2"/>
    <dgm:cxn modelId="{E3D9E354-B137-4405-8A56-F199E9AC8294}" type="presParOf" srcId="{00033862-0B4D-4EE2-8BC8-169F9F7BDC3E}" destId="{53B32664-85D7-4A75-8721-2D8A4484617D}" srcOrd="3" destOrd="0" presId="urn:microsoft.com/office/officeart/2005/8/layout/chevron2"/>
    <dgm:cxn modelId="{EED829EE-E1B4-41EC-AD73-72679DED7893}" type="presParOf" srcId="{00033862-0B4D-4EE2-8BC8-169F9F7BDC3E}" destId="{11F5E9FF-25F2-4897-B874-F5D9BF6B0569}" srcOrd="4" destOrd="0" presId="urn:microsoft.com/office/officeart/2005/8/layout/chevron2"/>
    <dgm:cxn modelId="{F20335FD-B785-43B2-99AB-C9205B5CDE80}" type="presParOf" srcId="{11F5E9FF-25F2-4897-B874-F5D9BF6B0569}" destId="{EAF12834-87C4-419C-BB2C-7034E1AC9FFD}" srcOrd="0" destOrd="0" presId="urn:microsoft.com/office/officeart/2005/8/layout/chevron2"/>
    <dgm:cxn modelId="{B0A36245-FD89-48F9-89C8-EEE47041C475}" type="presParOf" srcId="{11F5E9FF-25F2-4897-B874-F5D9BF6B0569}" destId="{5F6AE6C1-30F9-44FD-888D-18AF7C8D02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56F517C-2BD1-4CD3-9D65-15AFBB7B68E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1581CD2-4611-475F-B69F-02BD41FAE0D7}">
      <dgm:prSet phldrT="[Texto]" custT="1"/>
      <dgm:spPr/>
      <dgm:t>
        <a:bodyPr/>
        <a:lstStyle/>
        <a:p>
          <a:pPr algn="ctr"/>
          <a:r>
            <a:rPr lang="es-ES" sz="3200" dirty="0" smtClean="0">
              <a:solidFill>
                <a:srgbClr val="000000"/>
              </a:solidFill>
            </a:rPr>
            <a:t> </a:t>
          </a:r>
          <a:r>
            <a:rPr lang="es-ES" sz="2000" b="1" dirty="0" smtClean="0">
              <a:solidFill>
                <a:srgbClr val="000000"/>
              </a:solidFill>
            </a:rPr>
            <a:t>Nueva Zelanda</a:t>
          </a:r>
          <a:endParaRPr lang="es-ES" sz="2000" b="1" dirty="0">
            <a:solidFill>
              <a:srgbClr val="000000"/>
            </a:solidFill>
          </a:endParaRPr>
        </a:p>
      </dgm:t>
    </dgm:pt>
    <dgm:pt modelId="{4FD46962-43A9-495A-8692-3248B2A4EC08}" type="parTrans" cxnId="{56D5141E-ED9E-4897-B3D9-D8C19B4AC140}">
      <dgm:prSet/>
      <dgm:spPr/>
      <dgm:t>
        <a:bodyPr/>
        <a:lstStyle/>
        <a:p>
          <a:endParaRPr lang="es-ES"/>
        </a:p>
      </dgm:t>
    </dgm:pt>
    <dgm:pt modelId="{DB03319C-C62D-486E-B2DA-16EE4F590ED1}" type="sibTrans" cxnId="{56D5141E-ED9E-4897-B3D9-D8C19B4AC140}">
      <dgm:prSet/>
      <dgm:spPr/>
      <dgm:t>
        <a:bodyPr/>
        <a:lstStyle/>
        <a:p>
          <a:endParaRPr lang="es-ES"/>
        </a:p>
      </dgm:t>
    </dgm:pt>
    <dgm:pt modelId="{61D56148-8BA7-4ED9-9FF6-2C5583CB1E94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 </a:t>
          </a:r>
          <a:endParaRPr lang="es-ES" dirty="0">
            <a:solidFill>
              <a:srgbClr val="000000"/>
            </a:solidFill>
          </a:endParaRPr>
        </a:p>
      </dgm:t>
    </dgm:pt>
    <dgm:pt modelId="{F24864D8-C286-42AB-A228-A3DFF81261A2}" type="parTrans" cxnId="{DF23F2A3-96AE-4AB0-B481-893936DE16C3}">
      <dgm:prSet/>
      <dgm:spPr/>
      <dgm:t>
        <a:bodyPr/>
        <a:lstStyle/>
        <a:p>
          <a:endParaRPr lang="es-ES"/>
        </a:p>
      </dgm:t>
    </dgm:pt>
    <dgm:pt modelId="{5E6A7B47-F8C6-4FF9-A554-CC03F37983C9}" type="sibTrans" cxnId="{DF23F2A3-96AE-4AB0-B481-893936DE16C3}">
      <dgm:prSet/>
      <dgm:spPr/>
      <dgm:t>
        <a:bodyPr/>
        <a:lstStyle/>
        <a:p>
          <a:endParaRPr lang="es-ES"/>
        </a:p>
      </dgm:t>
    </dgm:pt>
    <dgm:pt modelId="{5AE483FE-0185-4E5E-BFB8-829465D847FF}">
      <dgm:prSet phldrT="[Texto]" custT="1"/>
      <dgm:spPr/>
      <dgm:t>
        <a:bodyPr/>
        <a:lstStyle/>
        <a:p>
          <a:r>
            <a:rPr lang="es-CO" sz="1600" dirty="0" smtClean="0">
              <a:solidFill>
                <a:srgbClr val="000000"/>
              </a:solidFill>
            </a:rPr>
            <a:t>Sus enormes depósitos de petróleo y gas, le posibilitan  uno de los estándares de vida más altos del mundo.</a:t>
          </a:r>
          <a:endParaRPr lang="es-ES" sz="1600" dirty="0">
            <a:solidFill>
              <a:srgbClr val="000000"/>
            </a:solidFill>
          </a:endParaRPr>
        </a:p>
      </dgm:t>
    </dgm:pt>
    <dgm:pt modelId="{48190DC3-A2F6-443A-ADE6-0A93636F636D}" type="parTrans" cxnId="{EBF3ACFB-CEC7-4E25-B9D2-39DA9267FD76}">
      <dgm:prSet/>
      <dgm:spPr/>
      <dgm:t>
        <a:bodyPr/>
        <a:lstStyle/>
        <a:p>
          <a:endParaRPr lang="es-ES"/>
        </a:p>
      </dgm:t>
    </dgm:pt>
    <dgm:pt modelId="{B3A3A280-EF78-4B96-848E-258099EF0A11}" type="sibTrans" cxnId="{EBF3ACFB-CEC7-4E25-B9D2-39DA9267FD76}">
      <dgm:prSet/>
      <dgm:spPr/>
      <dgm:t>
        <a:bodyPr/>
        <a:lstStyle/>
        <a:p>
          <a:endParaRPr lang="es-ES"/>
        </a:p>
      </dgm:t>
    </dgm:pt>
    <dgm:pt modelId="{CAA4FBFB-7C6A-4A9F-B92D-0C9E698BAB82}">
      <dgm:prSet phldrT="[Texto]" custT="1"/>
      <dgm:spPr/>
      <dgm:t>
        <a:bodyPr/>
        <a:lstStyle/>
        <a:p>
          <a:r>
            <a:rPr lang="es-CO" sz="1600" dirty="0" smtClean="0">
              <a:solidFill>
                <a:srgbClr val="000000"/>
              </a:solidFill>
            </a:rPr>
            <a:t>Actualmente estas economías, se encuentran en fuerte proceso recuperación y crecimiento.</a:t>
          </a:r>
          <a:endParaRPr lang="es-ES" sz="1600" dirty="0">
            <a:solidFill>
              <a:srgbClr val="000000"/>
            </a:solidFill>
          </a:endParaRPr>
        </a:p>
      </dgm:t>
    </dgm:pt>
    <dgm:pt modelId="{F4351372-32B5-4381-8509-A4BD9D9F4BCD}" type="parTrans" cxnId="{623461C7-12B5-4FB1-9BAF-A0F35B82A802}">
      <dgm:prSet/>
      <dgm:spPr/>
      <dgm:t>
        <a:bodyPr/>
        <a:lstStyle/>
        <a:p>
          <a:endParaRPr lang="es-ES"/>
        </a:p>
      </dgm:t>
    </dgm:pt>
    <dgm:pt modelId="{7C658668-F028-4CCF-91C4-15ADA4859B26}" type="sibTrans" cxnId="{623461C7-12B5-4FB1-9BAF-A0F35B82A802}">
      <dgm:prSet/>
      <dgm:spPr/>
      <dgm:t>
        <a:bodyPr/>
        <a:lstStyle/>
        <a:p>
          <a:endParaRPr lang="es-ES"/>
        </a:p>
      </dgm:t>
    </dgm:pt>
    <dgm:pt modelId="{54DD2D1C-E7E5-48C4-827C-4371A5B42ABA}">
      <dgm:prSet phldrT="[Texto]" custT="1"/>
      <dgm:spPr/>
      <dgm:t>
        <a:bodyPr/>
        <a:lstStyle/>
        <a:p>
          <a:r>
            <a:rPr lang="es-CO" sz="1600" dirty="0" smtClean="0">
              <a:solidFill>
                <a:srgbClr val="000000"/>
              </a:solidFill>
            </a:rPr>
            <a:t>A partir de su riqueza en recursos naturales y agricultura, ha logrado </a:t>
          </a:r>
        </a:p>
        <a:p>
          <a:r>
            <a:rPr lang="es-CO" sz="1600" dirty="0" smtClean="0">
              <a:solidFill>
                <a:srgbClr val="000000"/>
              </a:solidFill>
            </a:rPr>
            <a:t>desarrollar una eficiente base industrial y de servicios complementarios.</a:t>
          </a:r>
          <a:endParaRPr lang="es-ES" sz="1600" dirty="0">
            <a:solidFill>
              <a:srgbClr val="000000"/>
            </a:solidFill>
          </a:endParaRPr>
        </a:p>
      </dgm:t>
    </dgm:pt>
    <dgm:pt modelId="{8F1743E2-4C9B-4420-92AA-E24A31DA09FB}" type="parTrans" cxnId="{15DED78A-06B2-434F-B2DE-DD1587A76556}">
      <dgm:prSet/>
      <dgm:spPr/>
      <dgm:t>
        <a:bodyPr/>
        <a:lstStyle/>
        <a:p>
          <a:endParaRPr lang="es-ES"/>
        </a:p>
      </dgm:t>
    </dgm:pt>
    <dgm:pt modelId="{0F0E3AC6-706A-45E3-9AFA-60BCD94CF37A}" type="sibTrans" cxnId="{15DED78A-06B2-434F-B2DE-DD1587A76556}">
      <dgm:prSet/>
      <dgm:spPr/>
      <dgm:t>
        <a:bodyPr/>
        <a:lstStyle/>
        <a:p>
          <a:endParaRPr lang="es-ES"/>
        </a:p>
      </dgm:t>
    </dgm:pt>
    <dgm:pt modelId="{258EE761-70D0-48F7-A138-4764D748CAD5}">
      <dgm:prSet phldrT="[Texto]" custT="1"/>
      <dgm:spPr/>
      <dgm:t>
        <a:bodyPr/>
        <a:lstStyle/>
        <a:p>
          <a:r>
            <a:rPr lang="es-CO" sz="1600" dirty="0" smtClean="0">
              <a:solidFill>
                <a:srgbClr val="000000"/>
              </a:solidFill>
            </a:rPr>
            <a:t>Su economía se ha diversificado y presenta elevados niveles de competitividad.</a:t>
          </a:r>
          <a:endParaRPr lang="es-ES" sz="1600" dirty="0">
            <a:solidFill>
              <a:srgbClr val="000000"/>
            </a:solidFill>
          </a:endParaRPr>
        </a:p>
      </dgm:t>
    </dgm:pt>
    <dgm:pt modelId="{44D35D8E-210E-4320-B9FC-8C316F6DD47B}" type="parTrans" cxnId="{9EF935A2-A153-44A7-81A9-E9CBAE784F1F}">
      <dgm:prSet/>
      <dgm:spPr/>
      <dgm:t>
        <a:bodyPr/>
        <a:lstStyle/>
        <a:p>
          <a:endParaRPr lang="es-ES"/>
        </a:p>
      </dgm:t>
    </dgm:pt>
    <dgm:pt modelId="{FDD213AA-0872-40FA-9A91-7FCF4CD91210}" type="sibTrans" cxnId="{9EF935A2-A153-44A7-81A9-E9CBAE784F1F}">
      <dgm:prSet/>
      <dgm:spPr/>
      <dgm:t>
        <a:bodyPr/>
        <a:lstStyle/>
        <a:p>
          <a:endParaRPr lang="es-ES"/>
        </a:p>
      </dgm:t>
    </dgm:pt>
    <dgm:pt modelId="{9063D3D0-B49A-4EDA-BEBB-9D78809B239F}">
      <dgm:prSet phldrT="[Texto]" custT="1"/>
      <dgm:spPr/>
      <dgm:t>
        <a:bodyPr/>
        <a:lstStyle/>
        <a:p>
          <a:pPr algn="just"/>
          <a:r>
            <a:rPr lang="es-ES" sz="1600" dirty="0" smtClean="0">
              <a:solidFill>
                <a:srgbClr val="000000"/>
              </a:solidFill>
            </a:rPr>
            <a:t>Su principal materia prima exportada es el petróleo (95.8%), lo cual le ha ayudado a fortalecer su economía.</a:t>
          </a:r>
          <a:endParaRPr lang="es-ES" sz="1600" dirty="0">
            <a:solidFill>
              <a:srgbClr val="000000"/>
            </a:solidFill>
          </a:endParaRPr>
        </a:p>
      </dgm:t>
    </dgm:pt>
    <dgm:pt modelId="{988CFA8F-05D7-469F-85D0-73D8CDB8C034}" type="parTrans" cxnId="{06AB797E-F942-4AD1-8068-8404B57E155E}">
      <dgm:prSet/>
      <dgm:spPr/>
      <dgm:t>
        <a:bodyPr/>
        <a:lstStyle/>
        <a:p>
          <a:endParaRPr lang="es-ES"/>
        </a:p>
      </dgm:t>
    </dgm:pt>
    <dgm:pt modelId="{4E1F4A83-F547-4F26-85BC-9CD8983F60A8}" type="sibTrans" cxnId="{06AB797E-F942-4AD1-8068-8404B57E155E}">
      <dgm:prSet/>
      <dgm:spPr/>
      <dgm:t>
        <a:bodyPr/>
        <a:lstStyle/>
        <a:p>
          <a:endParaRPr lang="es-ES"/>
        </a:p>
      </dgm:t>
    </dgm:pt>
    <dgm:pt modelId="{6627159E-8FFB-4BAB-843D-DB8EB588F6EB}">
      <dgm:prSet phldrT="[Texto]" custT="1"/>
      <dgm:spPr/>
      <dgm:t>
        <a:bodyPr/>
        <a:lstStyle/>
        <a:p>
          <a:r>
            <a:rPr lang="es-CO" sz="1600" dirty="0" smtClean="0">
              <a:solidFill>
                <a:srgbClr val="000000"/>
              </a:solidFill>
              <a:latin typeface="+mn-lt"/>
            </a:rPr>
            <a:t>Presenta un moderado, pero sostenido crecimiento del producto interno, una mejoría de su saldo comercial, y una notable presencia en el grupo de países desarrollados.</a:t>
          </a:r>
          <a:endParaRPr lang="es-ES" sz="1600" dirty="0">
            <a:solidFill>
              <a:srgbClr val="000000"/>
            </a:solidFill>
            <a:latin typeface="+mn-lt"/>
          </a:endParaRPr>
        </a:p>
      </dgm:t>
    </dgm:pt>
    <dgm:pt modelId="{D8E580FF-8EB4-4534-AF74-9EA5EF24A6B2}" type="parTrans" cxnId="{9F13A808-0E8C-4D7C-AFA3-C7193EE88685}">
      <dgm:prSet/>
      <dgm:spPr/>
      <dgm:t>
        <a:bodyPr/>
        <a:lstStyle/>
        <a:p>
          <a:endParaRPr lang="es-ES"/>
        </a:p>
      </dgm:t>
    </dgm:pt>
    <dgm:pt modelId="{420F9DA1-C6D2-4AA2-BED8-87D85D57E60B}" type="sibTrans" cxnId="{9F13A808-0E8C-4D7C-AFA3-C7193EE88685}">
      <dgm:prSet/>
      <dgm:spPr/>
      <dgm:t>
        <a:bodyPr/>
        <a:lstStyle/>
        <a:p>
          <a:endParaRPr lang="es-ES"/>
        </a:p>
      </dgm:t>
    </dgm:pt>
    <dgm:pt modelId="{564EEA3F-FF4D-46FE-8200-815C1A8B3FB3}" type="pres">
      <dgm:prSet presAssocID="{B56F517C-2BD1-4CD3-9D65-15AFBB7B68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1BE515C-0DE6-4869-8129-1322E07784A1}" type="pres">
      <dgm:prSet presAssocID="{F1581CD2-4611-475F-B69F-02BD41FAE0D7}" presName="thickLine" presStyleLbl="alignNode1" presStyleIdx="0" presStyleCnt="2"/>
      <dgm:spPr/>
    </dgm:pt>
    <dgm:pt modelId="{AD5A5AEE-8404-415A-B822-D1826DCECC79}" type="pres">
      <dgm:prSet presAssocID="{F1581CD2-4611-475F-B69F-02BD41FAE0D7}" presName="horz1" presStyleCnt="0"/>
      <dgm:spPr/>
    </dgm:pt>
    <dgm:pt modelId="{45783D60-5F5D-4D45-82E2-16EF080AE7D5}" type="pres">
      <dgm:prSet presAssocID="{F1581CD2-4611-475F-B69F-02BD41FAE0D7}" presName="tx1" presStyleLbl="revTx" presStyleIdx="0" presStyleCnt="8" custLinFactNeighborY="-1605"/>
      <dgm:spPr/>
      <dgm:t>
        <a:bodyPr/>
        <a:lstStyle/>
        <a:p>
          <a:endParaRPr lang="es-ES"/>
        </a:p>
      </dgm:t>
    </dgm:pt>
    <dgm:pt modelId="{373E87DB-4E84-4CC4-A49C-669E09DCB2A4}" type="pres">
      <dgm:prSet presAssocID="{F1581CD2-4611-475F-B69F-02BD41FAE0D7}" presName="vert1" presStyleCnt="0"/>
      <dgm:spPr/>
    </dgm:pt>
    <dgm:pt modelId="{62582D83-5FA6-419E-8F3F-CFBCE5DBA5AC}" type="pres">
      <dgm:prSet presAssocID="{54DD2D1C-E7E5-48C4-827C-4371A5B42ABA}" presName="vertSpace2a" presStyleCnt="0"/>
      <dgm:spPr/>
    </dgm:pt>
    <dgm:pt modelId="{AE60340A-9157-4F3C-A601-5F9FEB074949}" type="pres">
      <dgm:prSet presAssocID="{54DD2D1C-E7E5-48C4-827C-4371A5B42ABA}" presName="horz2" presStyleCnt="0"/>
      <dgm:spPr/>
    </dgm:pt>
    <dgm:pt modelId="{688FED70-B78C-40E0-81B9-C745C09F08BA}" type="pres">
      <dgm:prSet presAssocID="{54DD2D1C-E7E5-48C4-827C-4371A5B42ABA}" presName="horzSpace2" presStyleCnt="0"/>
      <dgm:spPr/>
    </dgm:pt>
    <dgm:pt modelId="{64503016-8728-44FA-A0FF-342377CE5389}" type="pres">
      <dgm:prSet presAssocID="{54DD2D1C-E7E5-48C4-827C-4371A5B42ABA}" presName="tx2" presStyleLbl="revTx" presStyleIdx="1" presStyleCnt="8"/>
      <dgm:spPr/>
      <dgm:t>
        <a:bodyPr/>
        <a:lstStyle/>
        <a:p>
          <a:endParaRPr lang="es-ES"/>
        </a:p>
      </dgm:t>
    </dgm:pt>
    <dgm:pt modelId="{9A6DEC92-E247-4B43-9CB2-D2F4878DECEC}" type="pres">
      <dgm:prSet presAssocID="{54DD2D1C-E7E5-48C4-827C-4371A5B42ABA}" presName="vert2" presStyleCnt="0"/>
      <dgm:spPr/>
    </dgm:pt>
    <dgm:pt modelId="{1B458A50-3580-4447-A508-5077AB7D4ADC}" type="pres">
      <dgm:prSet presAssocID="{54DD2D1C-E7E5-48C4-827C-4371A5B42ABA}" presName="thinLine2b" presStyleLbl="callout" presStyleIdx="0" presStyleCnt="6"/>
      <dgm:spPr/>
    </dgm:pt>
    <dgm:pt modelId="{189B7AE3-C371-4F1C-B9F3-5DA77DF930DB}" type="pres">
      <dgm:prSet presAssocID="{54DD2D1C-E7E5-48C4-827C-4371A5B42ABA}" presName="vertSpace2b" presStyleCnt="0"/>
      <dgm:spPr/>
    </dgm:pt>
    <dgm:pt modelId="{4A1A06B7-EACB-4B22-A140-E1B9AB78DA45}" type="pres">
      <dgm:prSet presAssocID="{258EE761-70D0-48F7-A138-4764D748CAD5}" presName="horz2" presStyleCnt="0"/>
      <dgm:spPr/>
    </dgm:pt>
    <dgm:pt modelId="{EC86012F-FD2A-43DA-90A2-50EEB82E1FB0}" type="pres">
      <dgm:prSet presAssocID="{258EE761-70D0-48F7-A138-4764D748CAD5}" presName="horzSpace2" presStyleCnt="0"/>
      <dgm:spPr/>
    </dgm:pt>
    <dgm:pt modelId="{7A4099D4-9837-46D7-949A-17AEBA1176FD}" type="pres">
      <dgm:prSet presAssocID="{258EE761-70D0-48F7-A138-4764D748CAD5}" presName="tx2" presStyleLbl="revTx" presStyleIdx="2" presStyleCnt="8"/>
      <dgm:spPr/>
      <dgm:t>
        <a:bodyPr/>
        <a:lstStyle/>
        <a:p>
          <a:endParaRPr lang="es-ES"/>
        </a:p>
      </dgm:t>
    </dgm:pt>
    <dgm:pt modelId="{50B024F4-38A1-41C8-A7A6-3B7FEEB536D5}" type="pres">
      <dgm:prSet presAssocID="{258EE761-70D0-48F7-A138-4764D748CAD5}" presName="vert2" presStyleCnt="0"/>
      <dgm:spPr/>
    </dgm:pt>
    <dgm:pt modelId="{46BEAF75-8D78-4B39-A8CF-96FB4B64E338}" type="pres">
      <dgm:prSet presAssocID="{258EE761-70D0-48F7-A138-4764D748CAD5}" presName="thinLine2b" presStyleLbl="callout" presStyleIdx="1" presStyleCnt="6"/>
      <dgm:spPr/>
    </dgm:pt>
    <dgm:pt modelId="{26E0ACD3-A5EA-4944-8934-C6A8FCDDCF62}" type="pres">
      <dgm:prSet presAssocID="{258EE761-70D0-48F7-A138-4764D748CAD5}" presName="vertSpace2b" presStyleCnt="0"/>
      <dgm:spPr/>
    </dgm:pt>
    <dgm:pt modelId="{7DFFF756-6AC3-4348-8D8B-DB60F0AF514E}" type="pres">
      <dgm:prSet presAssocID="{6627159E-8FFB-4BAB-843D-DB8EB588F6EB}" presName="horz2" presStyleCnt="0"/>
      <dgm:spPr/>
    </dgm:pt>
    <dgm:pt modelId="{EA67E11B-D3A1-46BE-96DC-5CFF15723F95}" type="pres">
      <dgm:prSet presAssocID="{6627159E-8FFB-4BAB-843D-DB8EB588F6EB}" presName="horzSpace2" presStyleCnt="0"/>
      <dgm:spPr/>
    </dgm:pt>
    <dgm:pt modelId="{2D00FE39-44A0-4CBF-A16B-D3D5F133F3A7}" type="pres">
      <dgm:prSet presAssocID="{6627159E-8FFB-4BAB-843D-DB8EB588F6EB}" presName="tx2" presStyleLbl="revTx" presStyleIdx="3" presStyleCnt="8"/>
      <dgm:spPr/>
      <dgm:t>
        <a:bodyPr/>
        <a:lstStyle/>
        <a:p>
          <a:endParaRPr lang="es-ES"/>
        </a:p>
      </dgm:t>
    </dgm:pt>
    <dgm:pt modelId="{BBD22EB5-F920-4E24-A5C2-64557D91348F}" type="pres">
      <dgm:prSet presAssocID="{6627159E-8FFB-4BAB-843D-DB8EB588F6EB}" presName="vert2" presStyleCnt="0"/>
      <dgm:spPr/>
    </dgm:pt>
    <dgm:pt modelId="{5D611E57-C415-475F-A420-D5286018FD93}" type="pres">
      <dgm:prSet presAssocID="{6627159E-8FFB-4BAB-843D-DB8EB588F6EB}" presName="thinLine2b" presStyleLbl="callout" presStyleIdx="2" presStyleCnt="6"/>
      <dgm:spPr/>
    </dgm:pt>
    <dgm:pt modelId="{79EBFD25-E1A2-4C6B-8720-467C26F008BC}" type="pres">
      <dgm:prSet presAssocID="{6627159E-8FFB-4BAB-843D-DB8EB588F6EB}" presName="vertSpace2b" presStyleCnt="0"/>
      <dgm:spPr/>
    </dgm:pt>
    <dgm:pt modelId="{4CB8506E-31EB-42ED-AFC0-71334FA8689E}" type="pres">
      <dgm:prSet presAssocID="{61D56148-8BA7-4ED9-9FF6-2C5583CB1E94}" presName="thickLine" presStyleLbl="alignNode1" presStyleIdx="1" presStyleCnt="2"/>
      <dgm:spPr/>
    </dgm:pt>
    <dgm:pt modelId="{C5112AD7-8340-49E3-AC62-AF46E84D1754}" type="pres">
      <dgm:prSet presAssocID="{61D56148-8BA7-4ED9-9FF6-2C5583CB1E94}" presName="horz1" presStyleCnt="0"/>
      <dgm:spPr/>
    </dgm:pt>
    <dgm:pt modelId="{636F487E-6ED6-4CDC-8C84-0F81584CD55B}" type="pres">
      <dgm:prSet presAssocID="{61D56148-8BA7-4ED9-9FF6-2C5583CB1E94}" presName="tx1" presStyleLbl="revTx" presStyleIdx="4" presStyleCnt="8"/>
      <dgm:spPr/>
      <dgm:t>
        <a:bodyPr/>
        <a:lstStyle/>
        <a:p>
          <a:endParaRPr lang="es-ES"/>
        </a:p>
      </dgm:t>
    </dgm:pt>
    <dgm:pt modelId="{EE376E23-A51B-4EAD-8620-3B083DC73713}" type="pres">
      <dgm:prSet presAssocID="{61D56148-8BA7-4ED9-9FF6-2C5583CB1E94}" presName="vert1" presStyleCnt="0"/>
      <dgm:spPr/>
    </dgm:pt>
    <dgm:pt modelId="{C673B185-7629-4AD9-9F6D-1B5697B4C996}" type="pres">
      <dgm:prSet presAssocID="{5AE483FE-0185-4E5E-BFB8-829465D847FF}" presName="vertSpace2a" presStyleCnt="0"/>
      <dgm:spPr/>
    </dgm:pt>
    <dgm:pt modelId="{F4F98A59-1217-4C7E-A15A-ED276AD2CCAB}" type="pres">
      <dgm:prSet presAssocID="{5AE483FE-0185-4E5E-BFB8-829465D847FF}" presName="horz2" presStyleCnt="0"/>
      <dgm:spPr/>
    </dgm:pt>
    <dgm:pt modelId="{66D6F07B-EB2D-4BE6-A194-B8BA5B469E77}" type="pres">
      <dgm:prSet presAssocID="{5AE483FE-0185-4E5E-BFB8-829465D847FF}" presName="horzSpace2" presStyleCnt="0"/>
      <dgm:spPr/>
    </dgm:pt>
    <dgm:pt modelId="{0584CFB2-AA52-4CCB-9EB3-CA641592C196}" type="pres">
      <dgm:prSet presAssocID="{5AE483FE-0185-4E5E-BFB8-829465D847FF}" presName="tx2" presStyleLbl="revTx" presStyleIdx="5" presStyleCnt="8"/>
      <dgm:spPr/>
      <dgm:t>
        <a:bodyPr/>
        <a:lstStyle/>
        <a:p>
          <a:endParaRPr lang="es-ES"/>
        </a:p>
      </dgm:t>
    </dgm:pt>
    <dgm:pt modelId="{144ADE59-A6B5-4756-80F4-C1D4BA6CFCAE}" type="pres">
      <dgm:prSet presAssocID="{5AE483FE-0185-4E5E-BFB8-829465D847FF}" presName="vert2" presStyleCnt="0"/>
      <dgm:spPr/>
    </dgm:pt>
    <dgm:pt modelId="{E2A3571C-950C-4028-9B90-E92F5181B648}" type="pres">
      <dgm:prSet presAssocID="{5AE483FE-0185-4E5E-BFB8-829465D847FF}" presName="thinLine2b" presStyleLbl="callout" presStyleIdx="3" presStyleCnt="6"/>
      <dgm:spPr/>
    </dgm:pt>
    <dgm:pt modelId="{E0479E0C-EE89-4EAA-8B50-72B2DF3153F0}" type="pres">
      <dgm:prSet presAssocID="{5AE483FE-0185-4E5E-BFB8-829465D847FF}" presName="vertSpace2b" presStyleCnt="0"/>
      <dgm:spPr/>
    </dgm:pt>
    <dgm:pt modelId="{9E162B3F-C148-4ACC-B044-CC95724A0FA9}" type="pres">
      <dgm:prSet presAssocID="{CAA4FBFB-7C6A-4A9F-B92D-0C9E698BAB82}" presName="horz2" presStyleCnt="0"/>
      <dgm:spPr/>
    </dgm:pt>
    <dgm:pt modelId="{50C3CBC6-E91C-4F04-B449-BBBBFF1B1E94}" type="pres">
      <dgm:prSet presAssocID="{CAA4FBFB-7C6A-4A9F-B92D-0C9E698BAB82}" presName="horzSpace2" presStyleCnt="0"/>
      <dgm:spPr/>
    </dgm:pt>
    <dgm:pt modelId="{DC2F4D67-12FF-4CE7-A02E-CD647813E7CA}" type="pres">
      <dgm:prSet presAssocID="{CAA4FBFB-7C6A-4A9F-B92D-0C9E698BAB82}" presName="tx2" presStyleLbl="revTx" presStyleIdx="6" presStyleCnt="8"/>
      <dgm:spPr/>
      <dgm:t>
        <a:bodyPr/>
        <a:lstStyle/>
        <a:p>
          <a:endParaRPr lang="es-ES"/>
        </a:p>
      </dgm:t>
    </dgm:pt>
    <dgm:pt modelId="{3326F7E5-1B55-4DB5-AEC8-4C2284ED19D9}" type="pres">
      <dgm:prSet presAssocID="{CAA4FBFB-7C6A-4A9F-B92D-0C9E698BAB82}" presName="vert2" presStyleCnt="0"/>
      <dgm:spPr/>
    </dgm:pt>
    <dgm:pt modelId="{D112F79D-CAC0-47D8-97CF-051AB3F3CD8D}" type="pres">
      <dgm:prSet presAssocID="{CAA4FBFB-7C6A-4A9F-B92D-0C9E698BAB82}" presName="thinLine2b" presStyleLbl="callout" presStyleIdx="4" presStyleCnt="6"/>
      <dgm:spPr/>
    </dgm:pt>
    <dgm:pt modelId="{87CA9E96-59F3-4F2E-A71B-CBEAF866BAB3}" type="pres">
      <dgm:prSet presAssocID="{CAA4FBFB-7C6A-4A9F-B92D-0C9E698BAB82}" presName="vertSpace2b" presStyleCnt="0"/>
      <dgm:spPr/>
    </dgm:pt>
    <dgm:pt modelId="{5C335EA6-3528-46A1-8F8F-BEC80E19BA2C}" type="pres">
      <dgm:prSet presAssocID="{9063D3D0-B49A-4EDA-BEBB-9D78809B239F}" presName="horz2" presStyleCnt="0"/>
      <dgm:spPr/>
    </dgm:pt>
    <dgm:pt modelId="{73AD28C2-2381-44B2-98B7-5A273DF8FD2B}" type="pres">
      <dgm:prSet presAssocID="{9063D3D0-B49A-4EDA-BEBB-9D78809B239F}" presName="horzSpace2" presStyleCnt="0"/>
      <dgm:spPr/>
    </dgm:pt>
    <dgm:pt modelId="{5149657A-E5B8-4F99-B895-906148BC37FA}" type="pres">
      <dgm:prSet presAssocID="{9063D3D0-B49A-4EDA-BEBB-9D78809B239F}" presName="tx2" presStyleLbl="revTx" presStyleIdx="7" presStyleCnt="8"/>
      <dgm:spPr/>
      <dgm:t>
        <a:bodyPr/>
        <a:lstStyle/>
        <a:p>
          <a:endParaRPr lang="es-ES"/>
        </a:p>
      </dgm:t>
    </dgm:pt>
    <dgm:pt modelId="{45241F8A-6FA5-4A4B-AD75-21E39888D8BB}" type="pres">
      <dgm:prSet presAssocID="{9063D3D0-B49A-4EDA-BEBB-9D78809B239F}" presName="vert2" presStyleCnt="0"/>
      <dgm:spPr/>
    </dgm:pt>
    <dgm:pt modelId="{E48A03EF-6554-49A9-B2F3-66C930D76207}" type="pres">
      <dgm:prSet presAssocID="{9063D3D0-B49A-4EDA-BEBB-9D78809B239F}" presName="thinLine2b" presStyleLbl="callout" presStyleIdx="5" presStyleCnt="6"/>
      <dgm:spPr/>
    </dgm:pt>
    <dgm:pt modelId="{32139878-7E7E-41B4-B1C2-100391EAC71A}" type="pres">
      <dgm:prSet presAssocID="{9063D3D0-B49A-4EDA-BEBB-9D78809B239F}" presName="vertSpace2b" presStyleCnt="0"/>
      <dgm:spPr/>
    </dgm:pt>
  </dgm:ptLst>
  <dgm:cxnLst>
    <dgm:cxn modelId="{56D5141E-ED9E-4897-B3D9-D8C19B4AC140}" srcId="{B56F517C-2BD1-4CD3-9D65-15AFBB7B68EF}" destId="{F1581CD2-4611-475F-B69F-02BD41FAE0D7}" srcOrd="0" destOrd="0" parTransId="{4FD46962-43A9-495A-8692-3248B2A4EC08}" sibTransId="{DB03319C-C62D-486E-B2DA-16EE4F590ED1}"/>
    <dgm:cxn modelId="{0D29EFDB-C3BE-4A76-A256-A07A0AFCBDF0}" type="presOf" srcId="{6627159E-8FFB-4BAB-843D-DB8EB588F6EB}" destId="{2D00FE39-44A0-4CBF-A16B-D3D5F133F3A7}" srcOrd="0" destOrd="0" presId="urn:microsoft.com/office/officeart/2008/layout/LinedList"/>
    <dgm:cxn modelId="{0E948F28-6877-4FD7-A758-285AA425368B}" type="presOf" srcId="{5AE483FE-0185-4E5E-BFB8-829465D847FF}" destId="{0584CFB2-AA52-4CCB-9EB3-CA641592C196}" srcOrd="0" destOrd="0" presId="urn:microsoft.com/office/officeart/2008/layout/LinedList"/>
    <dgm:cxn modelId="{15DED78A-06B2-434F-B2DE-DD1587A76556}" srcId="{F1581CD2-4611-475F-B69F-02BD41FAE0D7}" destId="{54DD2D1C-E7E5-48C4-827C-4371A5B42ABA}" srcOrd="0" destOrd="0" parTransId="{8F1743E2-4C9B-4420-92AA-E24A31DA09FB}" sibTransId="{0F0E3AC6-706A-45E3-9AFA-60BCD94CF37A}"/>
    <dgm:cxn modelId="{68E65DE7-0605-491F-AC1D-DEDAB6B3A566}" type="presOf" srcId="{B56F517C-2BD1-4CD3-9D65-15AFBB7B68EF}" destId="{564EEA3F-FF4D-46FE-8200-815C1A8B3FB3}" srcOrd="0" destOrd="0" presId="urn:microsoft.com/office/officeart/2008/layout/LinedList"/>
    <dgm:cxn modelId="{DF23F2A3-96AE-4AB0-B481-893936DE16C3}" srcId="{B56F517C-2BD1-4CD3-9D65-15AFBB7B68EF}" destId="{61D56148-8BA7-4ED9-9FF6-2C5583CB1E94}" srcOrd="1" destOrd="0" parTransId="{F24864D8-C286-42AB-A228-A3DFF81261A2}" sibTransId="{5E6A7B47-F8C6-4FF9-A554-CC03F37983C9}"/>
    <dgm:cxn modelId="{06AB797E-F942-4AD1-8068-8404B57E155E}" srcId="{61D56148-8BA7-4ED9-9FF6-2C5583CB1E94}" destId="{9063D3D0-B49A-4EDA-BEBB-9D78809B239F}" srcOrd="2" destOrd="0" parTransId="{988CFA8F-05D7-469F-85D0-73D8CDB8C034}" sibTransId="{4E1F4A83-F547-4F26-85BC-9CD8983F60A8}"/>
    <dgm:cxn modelId="{AFC8267D-8564-489C-BC2C-6E2A9FD01864}" type="presOf" srcId="{61D56148-8BA7-4ED9-9FF6-2C5583CB1E94}" destId="{636F487E-6ED6-4CDC-8C84-0F81584CD55B}" srcOrd="0" destOrd="0" presId="urn:microsoft.com/office/officeart/2008/layout/LinedList"/>
    <dgm:cxn modelId="{9EF935A2-A153-44A7-81A9-E9CBAE784F1F}" srcId="{F1581CD2-4611-475F-B69F-02BD41FAE0D7}" destId="{258EE761-70D0-48F7-A138-4764D748CAD5}" srcOrd="1" destOrd="0" parTransId="{44D35D8E-210E-4320-B9FC-8C316F6DD47B}" sibTransId="{FDD213AA-0872-40FA-9A91-7FCF4CD91210}"/>
    <dgm:cxn modelId="{623461C7-12B5-4FB1-9BAF-A0F35B82A802}" srcId="{61D56148-8BA7-4ED9-9FF6-2C5583CB1E94}" destId="{CAA4FBFB-7C6A-4A9F-B92D-0C9E698BAB82}" srcOrd="1" destOrd="0" parTransId="{F4351372-32B5-4381-8509-A4BD9D9F4BCD}" sibTransId="{7C658668-F028-4CCF-91C4-15ADA4859B26}"/>
    <dgm:cxn modelId="{A7EDDEA5-DC84-4DC5-8F12-8163E6E99853}" type="presOf" srcId="{54DD2D1C-E7E5-48C4-827C-4371A5B42ABA}" destId="{64503016-8728-44FA-A0FF-342377CE5389}" srcOrd="0" destOrd="0" presId="urn:microsoft.com/office/officeart/2008/layout/LinedList"/>
    <dgm:cxn modelId="{EBF3ACFB-CEC7-4E25-B9D2-39DA9267FD76}" srcId="{61D56148-8BA7-4ED9-9FF6-2C5583CB1E94}" destId="{5AE483FE-0185-4E5E-BFB8-829465D847FF}" srcOrd="0" destOrd="0" parTransId="{48190DC3-A2F6-443A-ADE6-0A93636F636D}" sibTransId="{B3A3A280-EF78-4B96-848E-258099EF0A11}"/>
    <dgm:cxn modelId="{9F13A808-0E8C-4D7C-AFA3-C7193EE88685}" srcId="{F1581CD2-4611-475F-B69F-02BD41FAE0D7}" destId="{6627159E-8FFB-4BAB-843D-DB8EB588F6EB}" srcOrd="2" destOrd="0" parTransId="{D8E580FF-8EB4-4534-AF74-9EA5EF24A6B2}" sibTransId="{420F9DA1-C6D2-4AA2-BED8-87D85D57E60B}"/>
    <dgm:cxn modelId="{52257F13-3C5C-48FA-998B-6E257F80D07B}" type="presOf" srcId="{F1581CD2-4611-475F-B69F-02BD41FAE0D7}" destId="{45783D60-5F5D-4D45-82E2-16EF080AE7D5}" srcOrd="0" destOrd="0" presId="urn:microsoft.com/office/officeart/2008/layout/LinedList"/>
    <dgm:cxn modelId="{1187086B-4872-423A-9F01-03D56011683C}" type="presOf" srcId="{258EE761-70D0-48F7-A138-4764D748CAD5}" destId="{7A4099D4-9837-46D7-949A-17AEBA1176FD}" srcOrd="0" destOrd="0" presId="urn:microsoft.com/office/officeart/2008/layout/LinedList"/>
    <dgm:cxn modelId="{F6630539-2228-4B28-AA24-6F5D489DDBDB}" type="presOf" srcId="{CAA4FBFB-7C6A-4A9F-B92D-0C9E698BAB82}" destId="{DC2F4D67-12FF-4CE7-A02E-CD647813E7CA}" srcOrd="0" destOrd="0" presId="urn:microsoft.com/office/officeart/2008/layout/LinedList"/>
    <dgm:cxn modelId="{ED66E20C-55D8-48C7-9813-3B507C977603}" type="presOf" srcId="{9063D3D0-B49A-4EDA-BEBB-9D78809B239F}" destId="{5149657A-E5B8-4F99-B895-906148BC37FA}" srcOrd="0" destOrd="0" presId="urn:microsoft.com/office/officeart/2008/layout/LinedList"/>
    <dgm:cxn modelId="{FF472882-D52A-4F9B-B86D-8772D6AAC2F9}" type="presParOf" srcId="{564EEA3F-FF4D-46FE-8200-815C1A8B3FB3}" destId="{91BE515C-0DE6-4869-8129-1322E07784A1}" srcOrd="0" destOrd="0" presId="urn:microsoft.com/office/officeart/2008/layout/LinedList"/>
    <dgm:cxn modelId="{F47D5C91-1880-4D27-BE99-9D64D10AC2A3}" type="presParOf" srcId="{564EEA3F-FF4D-46FE-8200-815C1A8B3FB3}" destId="{AD5A5AEE-8404-415A-B822-D1826DCECC79}" srcOrd="1" destOrd="0" presId="urn:microsoft.com/office/officeart/2008/layout/LinedList"/>
    <dgm:cxn modelId="{A3BB5EAB-3E88-443B-BA76-B12202019D60}" type="presParOf" srcId="{AD5A5AEE-8404-415A-B822-D1826DCECC79}" destId="{45783D60-5F5D-4D45-82E2-16EF080AE7D5}" srcOrd="0" destOrd="0" presId="urn:microsoft.com/office/officeart/2008/layout/LinedList"/>
    <dgm:cxn modelId="{33C5746C-BCF4-49DD-8FC6-B6D460B47C2A}" type="presParOf" srcId="{AD5A5AEE-8404-415A-B822-D1826DCECC79}" destId="{373E87DB-4E84-4CC4-A49C-669E09DCB2A4}" srcOrd="1" destOrd="0" presId="urn:microsoft.com/office/officeart/2008/layout/LinedList"/>
    <dgm:cxn modelId="{EC6ED762-08B6-4895-98BB-338427537203}" type="presParOf" srcId="{373E87DB-4E84-4CC4-A49C-669E09DCB2A4}" destId="{62582D83-5FA6-419E-8F3F-CFBCE5DBA5AC}" srcOrd="0" destOrd="0" presId="urn:microsoft.com/office/officeart/2008/layout/LinedList"/>
    <dgm:cxn modelId="{531EF4F7-4E89-4C46-83B2-060A78CB9180}" type="presParOf" srcId="{373E87DB-4E84-4CC4-A49C-669E09DCB2A4}" destId="{AE60340A-9157-4F3C-A601-5F9FEB074949}" srcOrd="1" destOrd="0" presId="urn:microsoft.com/office/officeart/2008/layout/LinedList"/>
    <dgm:cxn modelId="{640DB630-A00D-4B0E-8E22-5AA62FEDEA0C}" type="presParOf" srcId="{AE60340A-9157-4F3C-A601-5F9FEB074949}" destId="{688FED70-B78C-40E0-81B9-C745C09F08BA}" srcOrd="0" destOrd="0" presId="urn:microsoft.com/office/officeart/2008/layout/LinedList"/>
    <dgm:cxn modelId="{1526EF9E-352E-49B2-83A8-B9BE77A0B54D}" type="presParOf" srcId="{AE60340A-9157-4F3C-A601-5F9FEB074949}" destId="{64503016-8728-44FA-A0FF-342377CE5389}" srcOrd="1" destOrd="0" presId="urn:microsoft.com/office/officeart/2008/layout/LinedList"/>
    <dgm:cxn modelId="{46FB092D-7945-4D42-8B73-2E61D8CF7281}" type="presParOf" srcId="{AE60340A-9157-4F3C-A601-5F9FEB074949}" destId="{9A6DEC92-E247-4B43-9CB2-D2F4878DECEC}" srcOrd="2" destOrd="0" presId="urn:microsoft.com/office/officeart/2008/layout/LinedList"/>
    <dgm:cxn modelId="{39F453FC-8B8C-4FBC-A849-F90A22C3DFD1}" type="presParOf" srcId="{373E87DB-4E84-4CC4-A49C-669E09DCB2A4}" destId="{1B458A50-3580-4447-A508-5077AB7D4ADC}" srcOrd="2" destOrd="0" presId="urn:microsoft.com/office/officeart/2008/layout/LinedList"/>
    <dgm:cxn modelId="{E53170A9-23CA-4E36-923D-41AC5299633E}" type="presParOf" srcId="{373E87DB-4E84-4CC4-A49C-669E09DCB2A4}" destId="{189B7AE3-C371-4F1C-B9F3-5DA77DF930DB}" srcOrd="3" destOrd="0" presId="urn:microsoft.com/office/officeart/2008/layout/LinedList"/>
    <dgm:cxn modelId="{05DCA642-7324-4041-A947-D6769F216C59}" type="presParOf" srcId="{373E87DB-4E84-4CC4-A49C-669E09DCB2A4}" destId="{4A1A06B7-EACB-4B22-A140-E1B9AB78DA45}" srcOrd="4" destOrd="0" presId="urn:microsoft.com/office/officeart/2008/layout/LinedList"/>
    <dgm:cxn modelId="{2DA81705-5AD8-49BE-A26A-627FB548BD21}" type="presParOf" srcId="{4A1A06B7-EACB-4B22-A140-E1B9AB78DA45}" destId="{EC86012F-FD2A-43DA-90A2-50EEB82E1FB0}" srcOrd="0" destOrd="0" presId="urn:microsoft.com/office/officeart/2008/layout/LinedList"/>
    <dgm:cxn modelId="{25B14EBA-1A79-4E1E-BE14-2F82C42F2F2A}" type="presParOf" srcId="{4A1A06B7-EACB-4B22-A140-E1B9AB78DA45}" destId="{7A4099D4-9837-46D7-949A-17AEBA1176FD}" srcOrd="1" destOrd="0" presId="urn:microsoft.com/office/officeart/2008/layout/LinedList"/>
    <dgm:cxn modelId="{71203609-3780-486F-B68E-F04157A5C9B2}" type="presParOf" srcId="{4A1A06B7-EACB-4B22-A140-E1B9AB78DA45}" destId="{50B024F4-38A1-41C8-A7A6-3B7FEEB536D5}" srcOrd="2" destOrd="0" presId="urn:microsoft.com/office/officeart/2008/layout/LinedList"/>
    <dgm:cxn modelId="{2A975723-F4A9-4806-B549-39E8259CC6D3}" type="presParOf" srcId="{373E87DB-4E84-4CC4-A49C-669E09DCB2A4}" destId="{46BEAF75-8D78-4B39-A8CF-96FB4B64E338}" srcOrd="5" destOrd="0" presId="urn:microsoft.com/office/officeart/2008/layout/LinedList"/>
    <dgm:cxn modelId="{A19EFA9E-7790-42F1-AD33-BE1DD7867D77}" type="presParOf" srcId="{373E87DB-4E84-4CC4-A49C-669E09DCB2A4}" destId="{26E0ACD3-A5EA-4944-8934-C6A8FCDDCF62}" srcOrd="6" destOrd="0" presId="urn:microsoft.com/office/officeart/2008/layout/LinedList"/>
    <dgm:cxn modelId="{6C998A91-013A-475B-9AB5-F7BE8842A605}" type="presParOf" srcId="{373E87DB-4E84-4CC4-A49C-669E09DCB2A4}" destId="{7DFFF756-6AC3-4348-8D8B-DB60F0AF514E}" srcOrd="7" destOrd="0" presId="urn:microsoft.com/office/officeart/2008/layout/LinedList"/>
    <dgm:cxn modelId="{9716EC47-0DDE-44E9-9594-167C57364A69}" type="presParOf" srcId="{7DFFF756-6AC3-4348-8D8B-DB60F0AF514E}" destId="{EA67E11B-D3A1-46BE-96DC-5CFF15723F95}" srcOrd="0" destOrd="0" presId="urn:microsoft.com/office/officeart/2008/layout/LinedList"/>
    <dgm:cxn modelId="{7F066E70-D347-4EA3-93C7-9BBE36D254D9}" type="presParOf" srcId="{7DFFF756-6AC3-4348-8D8B-DB60F0AF514E}" destId="{2D00FE39-44A0-4CBF-A16B-D3D5F133F3A7}" srcOrd="1" destOrd="0" presId="urn:microsoft.com/office/officeart/2008/layout/LinedList"/>
    <dgm:cxn modelId="{168D1A48-1E3F-4CE8-9CB3-9E6F678251EF}" type="presParOf" srcId="{7DFFF756-6AC3-4348-8D8B-DB60F0AF514E}" destId="{BBD22EB5-F920-4E24-A5C2-64557D91348F}" srcOrd="2" destOrd="0" presId="urn:microsoft.com/office/officeart/2008/layout/LinedList"/>
    <dgm:cxn modelId="{ABEDCF2C-C8F2-4EBF-AB77-41C1C3086541}" type="presParOf" srcId="{373E87DB-4E84-4CC4-A49C-669E09DCB2A4}" destId="{5D611E57-C415-475F-A420-D5286018FD93}" srcOrd="8" destOrd="0" presId="urn:microsoft.com/office/officeart/2008/layout/LinedList"/>
    <dgm:cxn modelId="{B418C71C-FF0C-4AB0-86F4-321542B2CDBE}" type="presParOf" srcId="{373E87DB-4E84-4CC4-A49C-669E09DCB2A4}" destId="{79EBFD25-E1A2-4C6B-8720-467C26F008BC}" srcOrd="9" destOrd="0" presId="urn:microsoft.com/office/officeart/2008/layout/LinedList"/>
    <dgm:cxn modelId="{05FED6AB-9FFC-467E-932E-6F32FDC76CAF}" type="presParOf" srcId="{564EEA3F-FF4D-46FE-8200-815C1A8B3FB3}" destId="{4CB8506E-31EB-42ED-AFC0-71334FA8689E}" srcOrd="2" destOrd="0" presId="urn:microsoft.com/office/officeart/2008/layout/LinedList"/>
    <dgm:cxn modelId="{BA76344C-B7CB-46FF-A27B-CBE359DF96DE}" type="presParOf" srcId="{564EEA3F-FF4D-46FE-8200-815C1A8B3FB3}" destId="{C5112AD7-8340-49E3-AC62-AF46E84D1754}" srcOrd="3" destOrd="0" presId="urn:microsoft.com/office/officeart/2008/layout/LinedList"/>
    <dgm:cxn modelId="{58023141-37CB-4F50-8ADB-80C4C0F5F48C}" type="presParOf" srcId="{C5112AD7-8340-49E3-AC62-AF46E84D1754}" destId="{636F487E-6ED6-4CDC-8C84-0F81584CD55B}" srcOrd="0" destOrd="0" presId="urn:microsoft.com/office/officeart/2008/layout/LinedList"/>
    <dgm:cxn modelId="{B8750110-3F82-40F7-B95B-F299083E0D64}" type="presParOf" srcId="{C5112AD7-8340-49E3-AC62-AF46E84D1754}" destId="{EE376E23-A51B-4EAD-8620-3B083DC73713}" srcOrd="1" destOrd="0" presId="urn:microsoft.com/office/officeart/2008/layout/LinedList"/>
    <dgm:cxn modelId="{013F73DE-A90C-44E3-99FE-625D5C49BC8D}" type="presParOf" srcId="{EE376E23-A51B-4EAD-8620-3B083DC73713}" destId="{C673B185-7629-4AD9-9F6D-1B5697B4C996}" srcOrd="0" destOrd="0" presId="urn:microsoft.com/office/officeart/2008/layout/LinedList"/>
    <dgm:cxn modelId="{F6E6838A-E62F-4C8C-B9EE-04C5A9586A21}" type="presParOf" srcId="{EE376E23-A51B-4EAD-8620-3B083DC73713}" destId="{F4F98A59-1217-4C7E-A15A-ED276AD2CCAB}" srcOrd="1" destOrd="0" presId="urn:microsoft.com/office/officeart/2008/layout/LinedList"/>
    <dgm:cxn modelId="{EEF8B5C4-E9FD-4CD6-A618-BBFA3BBDFC12}" type="presParOf" srcId="{F4F98A59-1217-4C7E-A15A-ED276AD2CCAB}" destId="{66D6F07B-EB2D-4BE6-A194-B8BA5B469E77}" srcOrd="0" destOrd="0" presId="urn:microsoft.com/office/officeart/2008/layout/LinedList"/>
    <dgm:cxn modelId="{4D5BB1D4-4237-44B1-8FF4-898792E83D36}" type="presParOf" srcId="{F4F98A59-1217-4C7E-A15A-ED276AD2CCAB}" destId="{0584CFB2-AA52-4CCB-9EB3-CA641592C196}" srcOrd="1" destOrd="0" presId="urn:microsoft.com/office/officeart/2008/layout/LinedList"/>
    <dgm:cxn modelId="{113386F7-9316-4F8A-90C4-B889ED8C194A}" type="presParOf" srcId="{F4F98A59-1217-4C7E-A15A-ED276AD2CCAB}" destId="{144ADE59-A6B5-4756-80F4-C1D4BA6CFCAE}" srcOrd="2" destOrd="0" presId="urn:microsoft.com/office/officeart/2008/layout/LinedList"/>
    <dgm:cxn modelId="{1319E1F5-B153-405B-B3AF-B9589CC74940}" type="presParOf" srcId="{EE376E23-A51B-4EAD-8620-3B083DC73713}" destId="{E2A3571C-950C-4028-9B90-E92F5181B648}" srcOrd="2" destOrd="0" presId="urn:microsoft.com/office/officeart/2008/layout/LinedList"/>
    <dgm:cxn modelId="{9084B5CF-9651-44CD-BAC6-B26249703AD4}" type="presParOf" srcId="{EE376E23-A51B-4EAD-8620-3B083DC73713}" destId="{E0479E0C-EE89-4EAA-8B50-72B2DF3153F0}" srcOrd="3" destOrd="0" presId="urn:microsoft.com/office/officeart/2008/layout/LinedList"/>
    <dgm:cxn modelId="{E971714C-3696-4B7A-9358-C55695151183}" type="presParOf" srcId="{EE376E23-A51B-4EAD-8620-3B083DC73713}" destId="{9E162B3F-C148-4ACC-B044-CC95724A0FA9}" srcOrd="4" destOrd="0" presId="urn:microsoft.com/office/officeart/2008/layout/LinedList"/>
    <dgm:cxn modelId="{BAA6B037-E0FC-4A83-BFFB-691630915976}" type="presParOf" srcId="{9E162B3F-C148-4ACC-B044-CC95724A0FA9}" destId="{50C3CBC6-E91C-4F04-B449-BBBBFF1B1E94}" srcOrd="0" destOrd="0" presId="urn:microsoft.com/office/officeart/2008/layout/LinedList"/>
    <dgm:cxn modelId="{E9033FE1-DD8D-4DB1-B511-1B07077DD8DE}" type="presParOf" srcId="{9E162B3F-C148-4ACC-B044-CC95724A0FA9}" destId="{DC2F4D67-12FF-4CE7-A02E-CD647813E7CA}" srcOrd="1" destOrd="0" presId="urn:microsoft.com/office/officeart/2008/layout/LinedList"/>
    <dgm:cxn modelId="{026EBC89-DBB3-4389-AD2A-ECAC799DF20F}" type="presParOf" srcId="{9E162B3F-C148-4ACC-B044-CC95724A0FA9}" destId="{3326F7E5-1B55-4DB5-AEC8-4C2284ED19D9}" srcOrd="2" destOrd="0" presId="urn:microsoft.com/office/officeart/2008/layout/LinedList"/>
    <dgm:cxn modelId="{CAA24FCA-9FE6-417F-9A81-A19434FDE2BB}" type="presParOf" srcId="{EE376E23-A51B-4EAD-8620-3B083DC73713}" destId="{D112F79D-CAC0-47D8-97CF-051AB3F3CD8D}" srcOrd="5" destOrd="0" presId="urn:microsoft.com/office/officeart/2008/layout/LinedList"/>
    <dgm:cxn modelId="{5CBD5B19-71A8-4514-9C5C-77A49CF90154}" type="presParOf" srcId="{EE376E23-A51B-4EAD-8620-3B083DC73713}" destId="{87CA9E96-59F3-4F2E-A71B-CBEAF866BAB3}" srcOrd="6" destOrd="0" presId="urn:microsoft.com/office/officeart/2008/layout/LinedList"/>
    <dgm:cxn modelId="{FFDFE550-4AE4-46D4-9553-70D4AEE4159F}" type="presParOf" srcId="{EE376E23-A51B-4EAD-8620-3B083DC73713}" destId="{5C335EA6-3528-46A1-8F8F-BEC80E19BA2C}" srcOrd="7" destOrd="0" presId="urn:microsoft.com/office/officeart/2008/layout/LinedList"/>
    <dgm:cxn modelId="{1A2F8860-5B09-4E6D-A840-C17A4B2BE73E}" type="presParOf" srcId="{5C335EA6-3528-46A1-8F8F-BEC80E19BA2C}" destId="{73AD28C2-2381-44B2-98B7-5A273DF8FD2B}" srcOrd="0" destOrd="0" presId="urn:microsoft.com/office/officeart/2008/layout/LinedList"/>
    <dgm:cxn modelId="{9D8DFE65-CA5B-469B-8421-D617F15F67E8}" type="presParOf" srcId="{5C335EA6-3528-46A1-8F8F-BEC80E19BA2C}" destId="{5149657A-E5B8-4F99-B895-906148BC37FA}" srcOrd="1" destOrd="0" presId="urn:microsoft.com/office/officeart/2008/layout/LinedList"/>
    <dgm:cxn modelId="{809F5D2E-EC59-413B-A213-3FDC492C639E}" type="presParOf" srcId="{5C335EA6-3528-46A1-8F8F-BEC80E19BA2C}" destId="{45241F8A-6FA5-4A4B-AD75-21E39888D8BB}" srcOrd="2" destOrd="0" presId="urn:microsoft.com/office/officeart/2008/layout/LinedList"/>
    <dgm:cxn modelId="{35C6032F-2327-4E60-BF89-D074C9498318}" type="presParOf" srcId="{EE376E23-A51B-4EAD-8620-3B083DC73713}" destId="{E48A03EF-6554-49A9-B2F3-66C930D76207}" srcOrd="8" destOrd="0" presId="urn:microsoft.com/office/officeart/2008/layout/LinedList"/>
    <dgm:cxn modelId="{67215465-C436-45BC-BDAE-F49FD339BCCA}" type="presParOf" srcId="{EE376E23-A51B-4EAD-8620-3B083DC73713}" destId="{32139878-7E7E-41B4-B1C2-100391EAC71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397BA9-83B2-481D-9B45-C079853DB705}" type="doc">
      <dgm:prSet loTypeId="urn:microsoft.com/office/officeart/2005/8/layout/vList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35D695-4EF7-42E3-91D2-8091EE883CEF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Creación de una plataforma para una potencial integración económica en la región del Asia-Pacífico.</a:t>
          </a:r>
          <a:endParaRPr lang="es-ES" dirty="0"/>
        </a:p>
      </dgm:t>
    </dgm:pt>
    <dgm:pt modelId="{E55979B5-0585-47D7-986C-A63C0C61C99D}" type="parTrans" cxnId="{E04F3948-FC2A-4ACE-9964-9354A5AC41C4}">
      <dgm:prSet/>
      <dgm:spPr/>
      <dgm:t>
        <a:bodyPr/>
        <a:lstStyle/>
        <a:p>
          <a:endParaRPr lang="es-ES"/>
        </a:p>
      </dgm:t>
    </dgm:pt>
    <dgm:pt modelId="{879C293D-BCBE-46F4-B815-E9BE7C310E62}" type="sibTrans" cxnId="{E04F3948-FC2A-4ACE-9964-9354A5AC41C4}">
      <dgm:prSet/>
      <dgm:spPr/>
      <dgm:t>
        <a:bodyPr/>
        <a:lstStyle/>
        <a:p>
          <a:endParaRPr lang="es-ES"/>
        </a:p>
      </dgm:t>
    </dgm:pt>
    <dgm:pt modelId="{49FACB98-42DE-4056-81ED-8617FD6968FA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Diseñar un acuerdo que siente las bases para el crecimiento económico, el desarrollo y la generación de empleo.</a:t>
          </a:r>
          <a:endParaRPr lang="es-ES" dirty="0"/>
        </a:p>
      </dgm:t>
    </dgm:pt>
    <dgm:pt modelId="{2C729EFF-E58D-4449-AAB7-307A387DADD8}" type="parTrans" cxnId="{E89B27ED-10D7-4C35-8125-5FE1AFEBBD55}">
      <dgm:prSet/>
      <dgm:spPr/>
      <dgm:t>
        <a:bodyPr/>
        <a:lstStyle/>
        <a:p>
          <a:endParaRPr lang="es-ES"/>
        </a:p>
      </dgm:t>
    </dgm:pt>
    <dgm:pt modelId="{D4537061-4015-4AED-991C-1BDF6EFDC403}" type="sibTrans" cxnId="{E89B27ED-10D7-4C35-8125-5FE1AFEBBD55}">
      <dgm:prSet/>
      <dgm:spPr/>
      <dgm:t>
        <a:bodyPr/>
        <a:lstStyle/>
        <a:p>
          <a:endParaRPr lang="es-ES"/>
        </a:p>
      </dgm:t>
    </dgm:pt>
    <dgm:pt modelId="{DC0DA645-849A-4400-A74D-8E1BEE4C1BD5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Creación de una alianza estratégica mayor para la liberalización del comercio en la región.</a:t>
          </a:r>
          <a:endParaRPr lang="es-ES" dirty="0"/>
        </a:p>
      </dgm:t>
    </dgm:pt>
    <dgm:pt modelId="{0CC48EF6-6EC7-4744-9D05-6687894CA763}" type="parTrans" cxnId="{7D09047F-2A86-4032-A261-FD0B00A0DC1C}">
      <dgm:prSet/>
      <dgm:spPr/>
      <dgm:t>
        <a:bodyPr/>
        <a:lstStyle/>
        <a:p>
          <a:endParaRPr lang="es-ES"/>
        </a:p>
      </dgm:t>
    </dgm:pt>
    <dgm:pt modelId="{563A0FAA-7938-4D1C-9CEE-C3ED419EF9CB}" type="sibTrans" cxnId="{7D09047F-2A86-4032-A261-FD0B00A0DC1C}">
      <dgm:prSet/>
      <dgm:spPr/>
      <dgm:t>
        <a:bodyPr/>
        <a:lstStyle/>
        <a:p>
          <a:endParaRPr lang="es-ES"/>
        </a:p>
      </dgm:t>
    </dgm:pt>
    <dgm:pt modelId="{69B8CFC9-55D4-422A-8895-4E1CEFBB88BA}" type="pres">
      <dgm:prSet presAssocID="{2D397BA9-83B2-481D-9B45-C079853DB7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AD9A5E9-6DC6-4AC3-AB77-4FFB5C2ABDE4}" type="pres">
      <dgm:prSet presAssocID="{C935D695-4EF7-42E3-91D2-8091EE883CEF}" presName="comp" presStyleCnt="0"/>
      <dgm:spPr/>
    </dgm:pt>
    <dgm:pt modelId="{BB2F13A6-C576-417D-B136-0E9E606D3B58}" type="pres">
      <dgm:prSet presAssocID="{C935D695-4EF7-42E3-91D2-8091EE883CEF}" presName="box" presStyleLbl="node1" presStyleIdx="0" presStyleCnt="3" custLinFactNeighborX="1146" custLinFactNeighborY="2621"/>
      <dgm:spPr/>
      <dgm:t>
        <a:bodyPr/>
        <a:lstStyle/>
        <a:p>
          <a:endParaRPr lang="es-ES"/>
        </a:p>
      </dgm:t>
    </dgm:pt>
    <dgm:pt modelId="{5AAC3629-ABCF-41D2-9C49-FCD8756FE803}" type="pres">
      <dgm:prSet presAssocID="{C935D695-4EF7-42E3-91D2-8091EE883CEF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7720F81-2E63-493E-AFC2-5BC9B5B69AA5}" type="pres">
      <dgm:prSet presAssocID="{C935D695-4EF7-42E3-91D2-8091EE883CE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C5447-70B0-41DD-A16E-DA0FADE32BA4}" type="pres">
      <dgm:prSet presAssocID="{879C293D-BCBE-46F4-B815-E9BE7C310E62}" presName="spacer" presStyleCnt="0"/>
      <dgm:spPr/>
    </dgm:pt>
    <dgm:pt modelId="{ECA38B0E-6084-475E-8306-6E714A8D9481}" type="pres">
      <dgm:prSet presAssocID="{49FACB98-42DE-4056-81ED-8617FD6968FA}" presName="comp" presStyleCnt="0"/>
      <dgm:spPr/>
    </dgm:pt>
    <dgm:pt modelId="{A21A60E0-A7CD-4786-B3B4-B6725ED87FAC}" type="pres">
      <dgm:prSet presAssocID="{49FACB98-42DE-4056-81ED-8617FD6968FA}" presName="box" presStyleLbl="node1" presStyleIdx="1" presStyleCnt="3" custLinFactNeighborX="-3284" custLinFactNeighborY="-3091"/>
      <dgm:spPr/>
      <dgm:t>
        <a:bodyPr/>
        <a:lstStyle/>
        <a:p>
          <a:endParaRPr lang="es-ES"/>
        </a:p>
      </dgm:t>
    </dgm:pt>
    <dgm:pt modelId="{6A1D88B9-DF91-4723-AE18-ADEB5219333C}" type="pres">
      <dgm:prSet presAssocID="{49FACB98-42DE-4056-81ED-8617FD6968FA}" presName="img" presStyleLbl="fgImgPlace1" presStyleIdx="1" presStyleCnt="3" custScaleX="100516" custScaleY="8777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7AC8268E-D2A3-44BA-BC26-F50BE7D0A490}" type="pres">
      <dgm:prSet presAssocID="{49FACB98-42DE-4056-81ED-8617FD6968F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35D0B7-8CDC-43F8-A99B-98807D6730D4}" type="pres">
      <dgm:prSet presAssocID="{D4537061-4015-4AED-991C-1BDF6EFDC403}" presName="spacer" presStyleCnt="0"/>
      <dgm:spPr/>
    </dgm:pt>
    <dgm:pt modelId="{51396C3E-E4EE-4FE1-8604-154A5C200A07}" type="pres">
      <dgm:prSet presAssocID="{DC0DA645-849A-4400-A74D-8E1BEE4C1BD5}" presName="comp" presStyleCnt="0"/>
      <dgm:spPr/>
    </dgm:pt>
    <dgm:pt modelId="{C89F48A1-1D27-457D-ADE9-A56CC43C4F6E}" type="pres">
      <dgm:prSet presAssocID="{DC0DA645-849A-4400-A74D-8E1BEE4C1BD5}" presName="box" presStyleLbl="node1" presStyleIdx="2" presStyleCnt="3"/>
      <dgm:spPr/>
      <dgm:t>
        <a:bodyPr/>
        <a:lstStyle/>
        <a:p>
          <a:endParaRPr lang="es-ES"/>
        </a:p>
      </dgm:t>
    </dgm:pt>
    <dgm:pt modelId="{DC7FCF41-0B7E-44BE-90B0-F95A26435EA4}" type="pres">
      <dgm:prSet presAssocID="{DC0DA645-849A-4400-A74D-8E1BEE4C1BD5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AE1060BC-6B8A-43D7-B94D-95CFE96428AE}" type="pres">
      <dgm:prSet presAssocID="{DC0DA645-849A-4400-A74D-8E1BEE4C1BD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DB93FDA-67B8-4185-8022-6583A6357C87}" type="presOf" srcId="{DC0DA645-849A-4400-A74D-8E1BEE4C1BD5}" destId="{C89F48A1-1D27-457D-ADE9-A56CC43C4F6E}" srcOrd="0" destOrd="0" presId="urn:microsoft.com/office/officeart/2005/8/layout/vList4"/>
    <dgm:cxn modelId="{7B708957-D097-4513-8E95-49DECEBC7650}" type="presOf" srcId="{C935D695-4EF7-42E3-91D2-8091EE883CEF}" destId="{BB2F13A6-C576-417D-B136-0E9E606D3B58}" srcOrd="0" destOrd="0" presId="urn:microsoft.com/office/officeart/2005/8/layout/vList4"/>
    <dgm:cxn modelId="{49186E1F-4ABE-47D2-BCE7-38B84DC359E9}" type="presOf" srcId="{49FACB98-42DE-4056-81ED-8617FD6968FA}" destId="{A21A60E0-A7CD-4786-B3B4-B6725ED87FAC}" srcOrd="0" destOrd="0" presId="urn:microsoft.com/office/officeart/2005/8/layout/vList4"/>
    <dgm:cxn modelId="{7D09047F-2A86-4032-A261-FD0B00A0DC1C}" srcId="{2D397BA9-83B2-481D-9B45-C079853DB705}" destId="{DC0DA645-849A-4400-A74D-8E1BEE4C1BD5}" srcOrd="2" destOrd="0" parTransId="{0CC48EF6-6EC7-4744-9D05-6687894CA763}" sibTransId="{563A0FAA-7938-4D1C-9CEE-C3ED419EF9CB}"/>
    <dgm:cxn modelId="{0C8115C5-96F6-464A-A69B-E651FBB2A417}" type="presOf" srcId="{C935D695-4EF7-42E3-91D2-8091EE883CEF}" destId="{57720F81-2E63-493E-AFC2-5BC9B5B69AA5}" srcOrd="1" destOrd="0" presId="urn:microsoft.com/office/officeart/2005/8/layout/vList4"/>
    <dgm:cxn modelId="{05A1BEB7-61E5-4072-A777-3452CC0F1716}" type="presOf" srcId="{49FACB98-42DE-4056-81ED-8617FD6968FA}" destId="{7AC8268E-D2A3-44BA-BC26-F50BE7D0A490}" srcOrd="1" destOrd="0" presId="urn:microsoft.com/office/officeart/2005/8/layout/vList4"/>
    <dgm:cxn modelId="{B676BEDF-A1E1-4DC1-886A-5B29B217F7B2}" type="presOf" srcId="{DC0DA645-849A-4400-A74D-8E1BEE4C1BD5}" destId="{AE1060BC-6B8A-43D7-B94D-95CFE96428AE}" srcOrd="1" destOrd="0" presId="urn:microsoft.com/office/officeart/2005/8/layout/vList4"/>
    <dgm:cxn modelId="{E04F3948-FC2A-4ACE-9964-9354A5AC41C4}" srcId="{2D397BA9-83B2-481D-9B45-C079853DB705}" destId="{C935D695-4EF7-42E3-91D2-8091EE883CEF}" srcOrd="0" destOrd="0" parTransId="{E55979B5-0585-47D7-986C-A63C0C61C99D}" sibTransId="{879C293D-BCBE-46F4-B815-E9BE7C310E62}"/>
    <dgm:cxn modelId="{0B2954D8-38BB-4C48-93C4-D20CABFEF3F3}" type="presOf" srcId="{2D397BA9-83B2-481D-9B45-C079853DB705}" destId="{69B8CFC9-55D4-422A-8895-4E1CEFBB88BA}" srcOrd="0" destOrd="0" presId="urn:microsoft.com/office/officeart/2005/8/layout/vList4"/>
    <dgm:cxn modelId="{E89B27ED-10D7-4C35-8125-5FE1AFEBBD55}" srcId="{2D397BA9-83B2-481D-9B45-C079853DB705}" destId="{49FACB98-42DE-4056-81ED-8617FD6968FA}" srcOrd="1" destOrd="0" parTransId="{2C729EFF-E58D-4449-AAB7-307A387DADD8}" sibTransId="{D4537061-4015-4AED-991C-1BDF6EFDC403}"/>
    <dgm:cxn modelId="{8D42BEAE-FF73-4A3E-AC08-9EA002B7F611}" type="presParOf" srcId="{69B8CFC9-55D4-422A-8895-4E1CEFBB88BA}" destId="{EAD9A5E9-6DC6-4AC3-AB77-4FFB5C2ABDE4}" srcOrd="0" destOrd="0" presId="urn:microsoft.com/office/officeart/2005/8/layout/vList4"/>
    <dgm:cxn modelId="{5BE4D63A-F53A-4C6D-8920-81647E83D828}" type="presParOf" srcId="{EAD9A5E9-6DC6-4AC3-AB77-4FFB5C2ABDE4}" destId="{BB2F13A6-C576-417D-B136-0E9E606D3B58}" srcOrd="0" destOrd="0" presId="urn:microsoft.com/office/officeart/2005/8/layout/vList4"/>
    <dgm:cxn modelId="{AC315554-9DD1-466B-B20A-EBCE77D0094D}" type="presParOf" srcId="{EAD9A5E9-6DC6-4AC3-AB77-4FFB5C2ABDE4}" destId="{5AAC3629-ABCF-41D2-9C49-FCD8756FE803}" srcOrd="1" destOrd="0" presId="urn:microsoft.com/office/officeart/2005/8/layout/vList4"/>
    <dgm:cxn modelId="{3FA4C2CC-0470-42FC-98EC-AF3DDCC2C1C4}" type="presParOf" srcId="{EAD9A5E9-6DC6-4AC3-AB77-4FFB5C2ABDE4}" destId="{57720F81-2E63-493E-AFC2-5BC9B5B69AA5}" srcOrd="2" destOrd="0" presId="urn:microsoft.com/office/officeart/2005/8/layout/vList4"/>
    <dgm:cxn modelId="{079B52D3-3C90-47ED-B611-6DA473F14A97}" type="presParOf" srcId="{69B8CFC9-55D4-422A-8895-4E1CEFBB88BA}" destId="{F47C5447-70B0-41DD-A16E-DA0FADE32BA4}" srcOrd="1" destOrd="0" presId="urn:microsoft.com/office/officeart/2005/8/layout/vList4"/>
    <dgm:cxn modelId="{67725A94-AA8D-48DD-9C4B-96877F451204}" type="presParOf" srcId="{69B8CFC9-55D4-422A-8895-4E1CEFBB88BA}" destId="{ECA38B0E-6084-475E-8306-6E714A8D9481}" srcOrd="2" destOrd="0" presId="urn:microsoft.com/office/officeart/2005/8/layout/vList4"/>
    <dgm:cxn modelId="{11EA04D7-8294-4797-9B10-024DAD978DCC}" type="presParOf" srcId="{ECA38B0E-6084-475E-8306-6E714A8D9481}" destId="{A21A60E0-A7CD-4786-B3B4-B6725ED87FAC}" srcOrd="0" destOrd="0" presId="urn:microsoft.com/office/officeart/2005/8/layout/vList4"/>
    <dgm:cxn modelId="{99365FC1-1B0D-4021-BB34-074B42BB7BC8}" type="presParOf" srcId="{ECA38B0E-6084-475E-8306-6E714A8D9481}" destId="{6A1D88B9-DF91-4723-AE18-ADEB5219333C}" srcOrd="1" destOrd="0" presId="urn:microsoft.com/office/officeart/2005/8/layout/vList4"/>
    <dgm:cxn modelId="{2B53333F-29FB-4DC8-9A92-231E5FACA2AA}" type="presParOf" srcId="{ECA38B0E-6084-475E-8306-6E714A8D9481}" destId="{7AC8268E-D2A3-44BA-BC26-F50BE7D0A490}" srcOrd="2" destOrd="0" presId="urn:microsoft.com/office/officeart/2005/8/layout/vList4"/>
    <dgm:cxn modelId="{C0E7E3A6-FCB7-4758-B720-1427C394B0B1}" type="presParOf" srcId="{69B8CFC9-55D4-422A-8895-4E1CEFBB88BA}" destId="{5035D0B7-8CDC-43F8-A99B-98807D6730D4}" srcOrd="3" destOrd="0" presId="urn:microsoft.com/office/officeart/2005/8/layout/vList4"/>
    <dgm:cxn modelId="{2F79E313-0AE5-4328-95F0-B3AE3DC3F5F8}" type="presParOf" srcId="{69B8CFC9-55D4-422A-8895-4E1CEFBB88BA}" destId="{51396C3E-E4EE-4FE1-8604-154A5C200A07}" srcOrd="4" destOrd="0" presId="urn:microsoft.com/office/officeart/2005/8/layout/vList4"/>
    <dgm:cxn modelId="{B8AC3228-B399-481F-ACB9-A7EFF36F6BA6}" type="presParOf" srcId="{51396C3E-E4EE-4FE1-8604-154A5C200A07}" destId="{C89F48A1-1D27-457D-ADE9-A56CC43C4F6E}" srcOrd="0" destOrd="0" presId="urn:microsoft.com/office/officeart/2005/8/layout/vList4"/>
    <dgm:cxn modelId="{8F2C8CBC-A11B-467A-9703-D8A97F1A9064}" type="presParOf" srcId="{51396C3E-E4EE-4FE1-8604-154A5C200A07}" destId="{DC7FCF41-0B7E-44BE-90B0-F95A26435EA4}" srcOrd="1" destOrd="0" presId="urn:microsoft.com/office/officeart/2005/8/layout/vList4"/>
    <dgm:cxn modelId="{9AC7FFD7-2695-4D6F-8E34-5B0EE5149E3D}" type="presParOf" srcId="{51396C3E-E4EE-4FE1-8604-154A5C200A07}" destId="{AE1060BC-6B8A-43D7-B94D-95CFE96428A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7C1458-44F6-478C-89E9-939AD71451C6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2E8AE22-B428-4356-9018-F8A1EC34DA75}">
      <dgm:prSet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dirty="0" smtClean="0"/>
            <a:t>Chile otorgó una desgravación arancelaria inmediata a los miembros del P4, en un 74,6% de los productos.</a:t>
          </a:r>
          <a:endParaRPr lang="es-CO" dirty="0"/>
        </a:p>
      </dgm:t>
    </dgm:pt>
    <dgm:pt modelId="{D955474A-5370-4DAF-BD36-D33B3140E56C}" type="parTrans" cxnId="{57C97DDF-2075-4195-9F33-C5CD3AA8D6E4}">
      <dgm:prSet/>
      <dgm:spPr/>
      <dgm:t>
        <a:bodyPr/>
        <a:lstStyle/>
        <a:p>
          <a:endParaRPr lang="es-CO"/>
        </a:p>
      </dgm:t>
    </dgm:pt>
    <dgm:pt modelId="{2D342573-C478-4E7D-914F-72DE930A2E83}" type="sibTrans" cxnId="{57C97DDF-2075-4195-9F33-C5CD3AA8D6E4}">
      <dgm:prSet/>
      <dgm:spPr/>
      <dgm:t>
        <a:bodyPr/>
        <a:lstStyle/>
        <a:p>
          <a:endParaRPr lang="es-CO"/>
        </a:p>
      </dgm:t>
    </dgm:pt>
    <dgm:pt modelId="{0CD7F9F3-4905-45A6-9A56-1AEA35F7FB50}">
      <dgm:prSet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dirty="0" smtClean="0"/>
            <a:t>El P4 instauró un plazo máximo de 10 años para la desgravación de la totalidad de los productos.</a:t>
          </a:r>
          <a:endParaRPr lang="es-CO" dirty="0"/>
        </a:p>
      </dgm:t>
    </dgm:pt>
    <dgm:pt modelId="{0314EA98-48D7-4FEB-873F-88A2F0F2B899}" type="parTrans" cxnId="{2410C97E-CD5D-4B4A-B50E-FC6E8491939A}">
      <dgm:prSet/>
      <dgm:spPr/>
      <dgm:t>
        <a:bodyPr/>
        <a:lstStyle/>
        <a:p>
          <a:endParaRPr lang="es-CO"/>
        </a:p>
      </dgm:t>
    </dgm:pt>
    <dgm:pt modelId="{21BF4BBE-8396-4324-AFA2-92DBB61FDCFA}" type="sibTrans" cxnId="{2410C97E-CD5D-4B4A-B50E-FC6E8491939A}">
      <dgm:prSet/>
      <dgm:spPr/>
      <dgm:t>
        <a:bodyPr/>
        <a:lstStyle/>
        <a:p>
          <a:endParaRPr lang="es-CO"/>
        </a:p>
      </dgm:t>
    </dgm:pt>
    <dgm:pt modelId="{19E4D4FC-D9EC-4131-810E-F0EEFD3BFB23}">
      <dgm:prSet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dirty="0" smtClean="0"/>
            <a:t>“Membresía amplia y los más altos estándares que representa la eficacia de un acuerdo del siglo XXI”</a:t>
          </a:r>
          <a:endParaRPr lang="es-CO" dirty="0"/>
        </a:p>
      </dgm:t>
    </dgm:pt>
    <dgm:pt modelId="{7A75BA24-2A9D-4DBF-8526-84D69919CC4B}" type="parTrans" cxnId="{642AA166-7D58-4B7E-8D04-A9AB96CDC54B}">
      <dgm:prSet/>
      <dgm:spPr/>
      <dgm:t>
        <a:bodyPr/>
        <a:lstStyle/>
        <a:p>
          <a:endParaRPr lang="es-CO"/>
        </a:p>
      </dgm:t>
    </dgm:pt>
    <dgm:pt modelId="{81F19404-5DA3-4086-961A-CEA2986F8373}" type="sibTrans" cxnId="{642AA166-7D58-4B7E-8D04-A9AB96CDC54B}">
      <dgm:prSet/>
      <dgm:spPr/>
      <dgm:t>
        <a:bodyPr/>
        <a:lstStyle/>
        <a:p>
          <a:endParaRPr lang="es-CO"/>
        </a:p>
      </dgm:t>
    </dgm:pt>
    <dgm:pt modelId="{B41CA1B6-28C0-4D1D-A9CE-598C00E5D7AC}" type="pres">
      <dgm:prSet presAssocID="{F67C1458-44F6-478C-89E9-939AD71451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4779A9E1-E99F-479C-9D39-78337F3982CA}" type="pres">
      <dgm:prSet presAssocID="{F67C1458-44F6-478C-89E9-939AD71451C6}" presName="Name1" presStyleCnt="0"/>
      <dgm:spPr/>
    </dgm:pt>
    <dgm:pt modelId="{84876B2A-88F2-4116-BD2B-DBC23C1F7711}" type="pres">
      <dgm:prSet presAssocID="{F67C1458-44F6-478C-89E9-939AD71451C6}" presName="cycle" presStyleCnt="0"/>
      <dgm:spPr/>
    </dgm:pt>
    <dgm:pt modelId="{77FDC9F6-E8BF-430D-B9BC-071412E6E5EF}" type="pres">
      <dgm:prSet presAssocID="{F67C1458-44F6-478C-89E9-939AD71451C6}" presName="srcNode" presStyleLbl="node1" presStyleIdx="0" presStyleCnt="3"/>
      <dgm:spPr/>
    </dgm:pt>
    <dgm:pt modelId="{52175EC0-6791-487A-A220-91B5C4AEA982}" type="pres">
      <dgm:prSet presAssocID="{F67C1458-44F6-478C-89E9-939AD71451C6}" presName="conn" presStyleLbl="parChTrans1D2" presStyleIdx="0" presStyleCnt="1"/>
      <dgm:spPr/>
      <dgm:t>
        <a:bodyPr/>
        <a:lstStyle/>
        <a:p>
          <a:endParaRPr lang="es-CO"/>
        </a:p>
      </dgm:t>
    </dgm:pt>
    <dgm:pt modelId="{F036335C-5A60-4075-8460-1D8D83CC0325}" type="pres">
      <dgm:prSet presAssocID="{F67C1458-44F6-478C-89E9-939AD71451C6}" presName="extraNode" presStyleLbl="node1" presStyleIdx="0" presStyleCnt="3"/>
      <dgm:spPr/>
    </dgm:pt>
    <dgm:pt modelId="{1428126E-3BF9-41A1-8F58-855569036A42}" type="pres">
      <dgm:prSet presAssocID="{F67C1458-44F6-478C-89E9-939AD71451C6}" presName="dstNode" presStyleLbl="node1" presStyleIdx="0" presStyleCnt="3"/>
      <dgm:spPr/>
    </dgm:pt>
    <dgm:pt modelId="{A220E9E3-32BB-4C55-95CF-EA03E3ACDF8F}" type="pres">
      <dgm:prSet presAssocID="{19E4D4FC-D9EC-4131-810E-F0EEFD3BFB2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9B9343-AC10-4AE1-926D-4A23401A1E0C}" type="pres">
      <dgm:prSet presAssocID="{19E4D4FC-D9EC-4131-810E-F0EEFD3BFB23}" presName="accent_1" presStyleCnt="0"/>
      <dgm:spPr/>
    </dgm:pt>
    <dgm:pt modelId="{7E2EA8E3-0D35-46B2-B8DA-4A65545050D9}" type="pres">
      <dgm:prSet presAssocID="{19E4D4FC-D9EC-4131-810E-F0EEFD3BFB23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8B948611-3FBE-47C7-AEEC-BDD922C47873}" type="pres">
      <dgm:prSet presAssocID="{0CD7F9F3-4905-45A6-9A56-1AEA35F7FB5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188268-3150-4151-BEA6-532C1424607E}" type="pres">
      <dgm:prSet presAssocID="{0CD7F9F3-4905-45A6-9A56-1AEA35F7FB50}" presName="accent_2" presStyleCnt="0"/>
      <dgm:spPr/>
    </dgm:pt>
    <dgm:pt modelId="{DC0A8C87-CCEB-478E-BE86-E3D3B29774DD}" type="pres">
      <dgm:prSet presAssocID="{0CD7F9F3-4905-45A6-9A56-1AEA35F7FB50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A3578DD0-70D2-430C-B813-7223DCE2B2F7}" type="pres">
      <dgm:prSet presAssocID="{12E8AE22-B428-4356-9018-F8A1EC34DA7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7808142-AD8A-4722-B805-23AE74E48B53}" type="pres">
      <dgm:prSet presAssocID="{12E8AE22-B428-4356-9018-F8A1EC34DA75}" presName="accent_3" presStyleCnt="0"/>
      <dgm:spPr/>
    </dgm:pt>
    <dgm:pt modelId="{5A417256-5614-41E7-8E0B-2510DC499014}" type="pres">
      <dgm:prSet presAssocID="{12E8AE22-B428-4356-9018-F8A1EC34DA75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O"/>
        </a:p>
      </dgm:t>
    </dgm:pt>
  </dgm:ptLst>
  <dgm:cxnLst>
    <dgm:cxn modelId="{6D70876A-1993-4F5F-B30E-3E5FC8C8DEAC}" type="presOf" srcId="{81F19404-5DA3-4086-961A-CEA2986F8373}" destId="{52175EC0-6791-487A-A220-91B5C4AEA982}" srcOrd="0" destOrd="0" presId="urn:microsoft.com/office/officeart/2008/layout/VerticalCurvedList"/>
    <dgm:cxn modelId="{2410C97E-CD5D-4B4A-B50E-FC6E8491939A}" srcId="{F67C1458-44F6-478C-89E9-939AD71451C6}" destId="{0CD7F9F3-4905-45A6-9A56-1AEA35F7FB50}" srcOrd="1" destOrd="0" parTransId="{0314EA98-48D7-4FEB-873F-88A2F0F2B899}" sibTransId="{21BF4BBE-8396-4324-AFA2-92DBB61FDCFA}"/>
    <dgm:cxn modelId="{3C279884-D33C-41EB-9168-E80DF6455A3E}" type="presOf" srcId="{F67C1458-44F6-478C-89E9-939AD71451C6}" destId="{B41CA1B6-28C0-4D1D-A9CE-598C00E5D7AC}" srcOrd="0" destOrd="0" presId="urn:microsoft.com/office/officeart/2008/layout/VerticalCurvedList"/>
    <dgm:cxn modelId="{57C97DDF-2075-4195-9F33-C5CD3AA8D6E4}" srcId="{F67C1458-44F6-478C-89E9-939AD71451C6}" destId="{12E8AE22-B428-4356-9018-F8A1EC34DA75}" srcOrd="2" destOrd="0" parTransId="{D955474A-5370-4DAF-BD36-D33B3140E56C}" sibTransId="{2D342573-C478-4E7D-914F-72DE930A2E83}"/>
    <dgm:cxn modelId="{8471D87F-F5C9-421B-9142-F6D0B1376558}" type="presOf" srcId="{19E4D4FC-D9EC-4131-810E-F0EEFD3BFB23}" destId="{A220E9E3-32BB-4C55-95CF-EA03E3ACDF8F}" srcOrd="0" destOrd="0" presId="urn:microsoft.com/office/officeart/2008/layout/VerticalCurvedList"/>
    <dgm:cxn modelId="{5FB8B840-FA43-4A2F-8C5C-318332E9788A}" type="presOf" srcId="{12E8AE22-B428-4356-9018-F8A1EC34DA75}" destId="{A3578DD0-70D2-430C-B813-7223DCE2B2F7}" srcOrd="0" destOrd="0" presId="urn:microsoft.com/office/officeart/2008/layout/VerticalCurvedList"/>
    <dgm:cxn modelId="{E7812428-9438-4170-BA70-CB5FF587F270}" type="presOf" srcId="{0CD7F9F3-4905-45A6-9A56-1AEA35F7FB50}" destId="{8B948611-3FBE-47C7-AEEC-BDD922C47873}" srcOrd="0" destOrd="0" presId="urn:microsoft.com/office/officeart/2008/layout/VerticalCurvedList"/>
    <dgm:cxn modelId="{642AA166-7D58-4B7E-8D04-A9AB96CDC54B}" srcId="{F67C1458-44F6-478C-89E9-939AD71451C6}" destId="{19E4D4FC-D9EC-4131-810E-F0EEFD3BFB23}" srcOrd="0" destOrd="0" parTransId="{7A75BA24-2A9D-4DBF-8526-84D69919CC4B}" sibTransId="{81F19404-5DA3-4086-961A-CEA2986F8373}"/>
    <dgm:cxn modelId="{5F0D3759-6D20-476D-962A-A40176F513CB}" type="presParOf" srcId="{B41CA1B6-28C0-4D1D-A9CE-598C00E5D7AC}" destId="{4779A9E1-E99F-479C-9D39-78337F3982CA}" srcOrd="0" destOrd="0" presId="urn:microsoft.com/office/officeart/2008/layout/VerticalCurvedList"/>
    <dgm:cxn modelId="{F8A1FA0B-4A16-4970-9350-4DE6B1C86EA7}" type="presParOf" srcId="{4779A9E1-E99F-479C-9D39-78337F3982CA}" destId="{84876B2A-88F2-4116-BD2B-DBC23C1F7711}" srcOrd="0" destOrd="0" presId="urn:microsoft.com/office/officeart/2008/layout/VerticalCurvedList"/>
    <dgm:cxn modelId="{17F1E5D7-62F6-4AD2-B43D-CE46117B1352}" type="presParOf" srcId="{84876B2A-88F2-4116-BD2B-DBC23C1F7711}" destId="{77FDC9F6-E8BF-430D-B9BC-071412E6E5EF}" srcOrd="0" destOrd="0" presId="urn:microsoft.com/office/officeart/2008/layout/VerticalCurvedList"/>
    <dgm:cxn modelId="{D1403887-6397-4441-B641-75ECFBA350A9}" type="presParOf" srcId="{84876B2A-88F2-4116-BD2B-DBC23C1F7711}" destId="{52175EC0-6791-487A-A220-91B5C4AEA982}" srcOrd="1" destOrd="0" presId="urn:microsoft.com/office/officeart/2008/layout/VerticalCurvedList"/>
    <dgm:cxn modelId="{378C8005-D0B5-42F4-98F0-DC6977113AD3}" type="presParOf" srcId="{84876B2A-88F2-4116-BD2B-DBC23C1F7711}" destId="{F036335C-5A60-4075-8460-1D8D83CC0325}" srcOrd="2" destOrd="0" presId="urn:microsoft.com/office/officeart/2008/layout/VerticalCurvedList"/>
    <dgm:cxn modelId="{A97BA3E2-25BD-4C44-8964-D8D88A4B5E98}" type="presParOf" srcId="{84876B2A-88F2-4116-BD2B-DBC23C1F7711}" destId="{1428126E-3BF9-41A1-8F58-855569036A42}" srcOrd="3" destOrd="0" presId="urn:microsoft.com/office/officeart/2008/layout/VerticalCurvedList"/>
    <dgm:cxn modelId="{DF9D0224-E81D-489A-BDA1-9D0FF43D74B5}" type="presParOf" srcId="{4779A9E1-E99F-479C-9D39-78337F3982CA}" destId="{A220E9E3-32BB-4C55-95CF-EA03E3ACDF8F}" srcOrd="1" destOrd="0" presId="urn:microsoft.com/office/officeart/2008/layout/VerticalCurvedList"/>
    <dgm:cxn modelId="{6659900B-5280-43C2-94EB-E1732FCAEE0F}" type="presParOf" srcId="{4779A9E1-E99F-479C-9D39-78337F3982CA}" destId="{339B9343-AC10-4AE1-926D-4A23401A1E0C}" srcOrd="2" destOrd="0" presId="urn:microsoft.com/office/officeart/2008/layout/VerticalCurvedList"/>
    <dgm:cxn modelId="{524D9298-8E7C-4CB4-8FD9-FAAC98767858}" type="presParOf" srcId="{339B9343-AC10-4AE1-926D-4A23401A1E0C}" destId="{7E2EA8E3-0D35-46B2-B8DA-4A65545050D9}" srcOrd="0" destOrd="0" presId="urn:microsoft.com/office/officeart/2008/layout/VerticalCurvedList"/>
    <dgm:cxn modelId="{6DB06C19-5845-4C2A-8DE1-212E7ED2D358}" type="presParOf" srcId="{4779A9E1-E99F-479C-9D39-78337F3982CA}" destId="{8B948611-3FBE-47C7-AEEC-BDD922C47873}" srcOrd="3" destOrd="0" presId="urn:microsoft.com/office/officeart/2008/layout/VerticalCurvedList"/>
    <dgm:cxn modelId="{8F2600E3-623B-404F-A46F-650B81EEE1D1}" type="presParOf" srcId="{4779A9E1-E99F-479C-9D39-78337F3982CA}" destId="{53188268-3150-4151-BEA6-532C1424607E}" srcOrd="4" destOrd="0" presId="urn:microsoft.com/office/officeart/2008/layout/VerticalCurvedList"/>
    <dgm:cxn modelId="{2AF14F90-5FB7-4C33-94C5-003BC7CED330}" type="presParOf" srcId="{53188268-3150-4151-BEA6-532C1424607E}" destId="{DC0A8C87-CCEB-478E-BE86-E3D3B29774DD}" srcOrd="0" destOrd="0" presId="urn:microsoft.com/office/officeart/2008/layout/VerticalCurvedList"/>
    <dgm:cxn modelId="{F5444DEA-5543-444A-96CB-A0F44BC83A2B}" type="presParOf" srcId="{4779A9E1-E99F-479C-9D39-78337F3982CA}" destId="{A3578DD0-70D2-430C-B813-7223DCE2B2F7}" srcOrd="5" destOrd="0" presId="urn:microsoft.com/office/officeart/2008/layout/VerticalCurvedList"/>
    <dgm:cxn modelId="{90F88124-CD04-492B-87EA-6283178FAB1E}" type="presParOf" srcId="{4779A9E1-E99F-479C-9D39-78337F3982CA}" destId="{07808142-AD8A-4722-B805-23AE74E48B53}" srcOrd="6" destOrd="0" presId="urn:microsoft.com/office/officeart/2008/layout/VerticalCurvedList"/>
    <dgm:cxn modelId="{BFAA41F3-006A-4C8C-9958-A90BEFC34C24}" type="presParOf" srcId="{07808142-AD8A-4722-B805-23AE74E48B53}" destId="{5A417256-5614-41E7-8E0B-2510DC4990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F873C26-59AA-4D07-8D5D-344934D34C5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79A79B2-E66D-4375-BCBE-C1EBC6A53088}" type="pres">
      <dgm:prSet presAssocID="{CF873C26-59AA-4D07-8D5D-344934D34C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</dgm:ptLst>
  <dgm:cxnLst>
    <dgm:cxn modelId="{32EDF36D-5FB7-4318-8346-63152BE8C5C8}" type="presOf" srcId="{CF873C26-59AA-4D07-8D5D-344934D34C59}" destId="{879A79B2-E66D-4375-BCBE-C1EBC6A53088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FDC677B-98D6-4E9B-B800-1D32118FA78F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EB14CB-FFB5-46AE-B966-743038C52C70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atin typeface="Calibri" panose="020F0502020204030204" pitchFamily="34" charset="0"/>
              <a:cs typeface="Calibri" panose="020F0502020204030204" pitchFamily="34" charset="0"/>
            </a:rPr>
            <a:t>1980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6C91EB-949D-45DC-92EC-0E706C251A4E}" type="parTrans" cxnId="{8FCD4CA9-65DA-4AB2-AF17-03BA6CFB8738}">
      <dgm:prSet/>
      <dgm:spPr/>
      <dgm:t>
        <a:bodyPr/>
        <a:lstStyle/>
        <a:p>
          <a:endParaRPr lang="es-ES"/>
        </a:p>
      </dgm:t>
    </dgm:pt>
    <dgm:pt modelId="{AD5AF5E9-32DC-48B3-8D10-91B5192AED54}" type="sibTrans" cxnId="{8FCD4CA9-65DA-4AB2-AF17-03BA6CFB8738}">
      <dgm:prSet/>
      <dgm:spPr/>
      <dgm:t>
        <a:bodyPr/>
        <a:lstStyle/>
        <a:p>
          <a:endParaRPr lang="es-ES"/>
        </a:p>
      </dgm:t>
    </dgm:pt>
    <dgm:pt modelId="{B2EEAF3F-D9A2-4EDC-818F-3E121B988F18}">
      <dgm:prSet phldrT="[Texto]" phldr="1"/>
      <dgm:spPr/>
      <dgm:t>
        <a:bodyPr/>
        <a:lstStyle/>
        <a:p>
          <a:endParaRPr lang="es-ES" dirty="0"/>
        </a:p>
      </dgm:t>
    </dgm:pt>
    <dgm:pt modelId="{10125A7E-03F1-4A04-8B89-C6667EE4A3B4}" type="parTrans" cxnId="{93067355-3C98-4160-8035-FC9571FD1B35}">
      <dgm:prSet/>
      <dgm:spPr/>
      <dgm:t>
        <a:bodyPr/>
        <a:lstStyle/>
        <a:p>
          <a:endParaRPr lang="es-ES"/>
        </a:p>
      </dgm:t>
    </dgm:pt>
    <dgm:pt modelId="{3EFC7591-BB08-479B-8D9B-00194D06C986}" type="sibTrans" cxnId="{93067355-3C98-4160-8035-FC9571FD1B35}">
      <dgm:prSet/>
      <dgm:spPr/>
      <dgm:t>
        <a:bodyPr/>
        <a:lstStyle/>
        <a:p>
          <a:endParaRPr lang="es-ES"/>
        </a:p>
      </dgm:t>
    </dgm:pt>
    <dgm:pt modelId="{84980BF6-E43F-4724-9CBE-AA5C8DB53F6F}">
      <dgm:prSet phldrT="[Texto]" phldr="1"/>
      <dgm:spPr/>
      <dgm:t>
        <a:bodyPr/>
        <a:lstStyle/>
        <a:p>
          <a:endParaRPr lang="es-ES"/>
        </a:p>
      </dgm:t>
    </dgm:pt>
    <dgm:pt modelId="{C15EECD3-6148-4AD3-96D5-3C6FB977CFE2}" type="parTrans" cxnId="{64830C90-0D90-4153-A046-F04AB354782C}">
      <dgm:prSet/>
      <dgm:spPr/>
      <dgm:t>
        <a:bodyPr/>
        <a:lstStyle/>
        <a:p>
          <a:endParaRPr lang="es-ES"/>
        </a:p>
      </dgm:t>
    </dgm:pt>
    <dgm:pt modelId="{750AB718-EB17-4FFF-9F8D-A06ACF4DC356}" type="sibTrans" cxnId="{64830C90-0D90-4153-A046-F04AB354782C}">
      <dgm:prSet/>
      <dgm:spPr/>
      <dgm:t>
        <a:bodyPr/>
        <a:lstStyle/>
        <a:p>
          <a:endParaRPr lang="es-ES"/>
        </a:p>
      </dgm:t>
    </dgm:pt>
    <dgm:pt modelId="{1EA15BB4-A2D9-4288-A448-8A8A8DAE8A36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atin typeface="Calibri" panose="020F0502020204030204" pitchFamily="34" charset="0"/>
              <a:cs typeface="Calibri" panose="020F0502020204030204" pitchFamily="34" charset="0"/>
            </a:rPr>
            <a:t>1989</a:t>
          </a:r>
        </a:p>
      </dgm:t>
    </dgm:pt>
    <dgm:pt modelId="{CC523B1F-F029-486B-80E1-3B107DA024C6}" type="parTrans" cxnId="{E125E681-E7CB-4D33-979F-BB44D65CBE08}">
      <dgm:prSet/>
      <dgm:spPr/>
      <dgm:t>
        <a:bodyPr/>
        <a:lstStyle/>
        <a:p>
          <a:endParaRPr lang="es-ES"/>
        </a:p>
      </dgm:t>
    </dgm:pt>
    <dgm:pt modelId="{A551DBB7-D9F4-46FE-AA31-A0A95C91444B}" type="sibTrans" cxnId="{E125E681-E7CB-4D33-979F-BB44D65CBE08}">
      <dgm:prSet/>
      <dgm:spPr/>
      <dgm:t>
        <a:bodyPr/>
        <a:lstStyle/>
        <a:p>
          <a:endParaRPr lang="es-ES"/>
        </a:p>
      </dgm:t>
    </dgm:pt>
    <dgm:pt modelId="{27074E6A-6FD2-4E8C-8770-E201F036D817}">
      <dgm:prSet phldrT="[Texto]" phldr="1"/>
      <dgm:spPr/>
      <dgm:t>
        <a:bodyPr/>
        <a:lstStyle/>
        <a:p>
          <a:endParaRPr lang="es-ES" dirty="0"/>
        </a:p>
      </dgm:t>
    </dgm:pt>
    <dgm:pt modelId="{EFEDD578-DFA4-4F55-AA50-490EB5FE624A}" type="parTrans" cxnId="{827E3C7E-1774-4E67-8B41-54D2E1920A79}">
      <dgm:prSet/>
      <dgm:spPr/>
      <dgm:t>
        <a:bodyPr/>
        <a:lstStyle/>
        <a:p>
          <a:endParaRPr lang="es-ES"/>
        </a:p>
      </dgm:t>
    </dgm:pt>
    <dgm:pt modelId="{C07F041F-5BAD-4243-85AE-20546E915711}" type="sibTrans" cxnId="{827E3C7E-1774-4E67-8B41-54D2E1920A79}">
      <dgm:prSet/>
      <dgm:spPr/>
      <dgm:t>
        <a:bodyPr/>
        <a:lstStyle/>
        <a:p>
          <a:endParaRPr lang="es-ES"/>
        </a:p>
      </dgm:t>
    </dgm:pt>
    <dgm:pt modelId="{F3D84BC9-A125-4412-95A9-93D6F2812B64}">
      <dgm:prSet phldrT="[Texto]" phldr="1"/>
      <dgm:spPr/>
      <dgm:t>
        <a:bodyPr/>
        <a:lstStyle/>
        <a:p>
          <a:endParaRPr lang="es-ES" dirty="0"/>
        </a:p>
      </dgm:t>
    </dgm:pt>
    <dgm:pt modelId="{7EDA802C-CE1C-4CE8-A22C-2D20466F19FA}" type="parTrans" cxnId="{67027D43-6D2D-4E79-8B34-1FFCCDE8BAF7}">
      <dgm:prSet/>
      <dgm:spPr/>
      <dgm:t>
        <a:bodyPr/>
        <a:lstStyle/>
        <a:p>
          <a:endParaRPr lang="es-ES"/>
        </a:p>
      </dgm:t>
    </dgm:pt>
    <dgm:pt modelId="{054F8ED2-2525-4E2A-9F77-D61C741C2531}" type="sibTrans" cxnId="{67027D43-6D2D-4E79-8B34-1FFCCDE8BAF7}">
      <dgm:prSet/>
      <dgm:spPr/>
      <dgm:t>
        <a:bodyPr/>
        <a:lstStyle/>
        <a:p>
          <a:endParaRPr lang="es-ES"/>
        </a:p>
      </dgm:t>
    </dgm:pt>
    <dgm:pt modelId="{EF76D963-E720-474D-A889-53B2D45FD29F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atin typeface="Calibri" panose="020F0502020204030204" pitchFamily="34" charset="0"/>
              <a:cs typeface="Calibri" panose="020F0502020204030204" pitchFamily="34" charset="0"/>
            </a:rPr>
            <a:t>1992</a:t>
          </a:r>
          <a:endParaRPr lang="es-ES" dirty="0"/>
        </a:p>
      </dgm:t>
    </dgm:pt>
    <dgm:pt modelId="{FBD6702F-A82A-463E-A5CD-82ABEAE6AF8D}" type="parTrans" cxnId="{09CDBBC4-C495-4802-9B00-A418C6FB57BB}">
      <dgm:prSet/>
      <dgm:spPr/>
      <dgm:t>
        <a:bodyPr/>
        <a:lstStyle/>
        <a:p>
          <a:endParaRPr lang="es-ES"/>
        </a:p>
      </dgm:t>
    </dgm:pt>
    <dgm:pt modelId="{99FCC84A-BABE-4C0A-B799-A9EC8D10A58B}" type="sibTrans" cxnId="{09CDBBC4-C495-4802-9B00-A418C6FB57BB}">
      <dgm:prSet/>
      <dgm:spPr/>
      <dgm:t>
        <a:bodyPr/>
        <a:lstStyle/>
        <a:p>
          <a:endParaRPr lang="es-ES"/>
        </a:p>
      </dgm:t>
    </dgm:pt>
    <dgm:pt modelId="{2E2F0510-6550-4BAE-AC44-F89D363522AC}">
      <dgm:prSet phldrT="[Texto]" phldr="1"/>
      <dgm:spPr/>
      <dgm:t>
        <a:bodyPr/>
        <a:lstStyle/>
        <a:p>
          <a:endParaRPr lang="es-ES"/>
        </a:p>
      </dgm:t>
    </dgm:pt>
    <dgm:pt modelId="{79A29F95-CBF4-4B2A-A96C-2C11ED221CD0}" type="parTrans" cxnId="{81F6B4E4-08D8-4F92-9542-E23AB7488A02}">
      <dgm:prSet/>
      <dgm:spPr/>
      <dgm:t>
        <a:bodyPr/>
        <a:lstStyle/>
        <a:p>
          <a:endParaRPr lang="es-ES"/>
        </a:p>
      </dgm:t>
    </dgm:pt>
    <dgm:pt modelId="{BDFD8DB5-2EFE-4C60-A055-0152A98082AD}" type="sibTrans" cxnId="{81F6B4E4-08D8-4F92-9542-E23AB7488A02}">
      <dgm:prSet/>
      <dgm:spPr/>
      <dgm:t>
        <a:bodyPr/>
        <a:lstStyle/>
        <a:p>
          <a:endParaRPr lang="es-ES"/>
        </a:p>
      </dgm:t>
    </dgm:pt>
    <dgm:pt modelId="{8DB10922-9449-4B80-A664-D19205CC08BC}">
      <dgm:prSet phldrT="[Texto]" phldr="1"/>
      <dgm:spPr/>
      <dgm:t>
        <a:bodyPr/>
        <a:lstStyle/>
        <a:p>
          <a:endParaRPr lang="es-ES"/>
        </a:p>
      </dgm:t>
    </dgm:pt>
    <dgm:pt modelId="{A7540FAA-DF61-4D9F-9D0B-06FBD70A77AE}" type="parTrans" cxnId="{D551421B-4615-4937-83BE-739F6FBD6A78}">
      <dgm:prSet/>
      <dgm:spPr/>
      <dgm:t>
        <a:bodyPr/>
        <a:lstStyle/>
        <a:p>
          <a:endParaRPr lang="es-ES"/>
        </a:p>
      </dgm:t>
    </dgm:pt>
    <dgm:pt modelId="{7121F1F9-F14D-424E-93C7-960BB0B1E07F}" type="sibTrans" cxnId="{D551421B-4615-4937-83BE-739F6FBD6A78}">
      <dgm:prSet/>
      <dgm:spPr/>
      <dgm:t>
        <a:bodyPr/>
        <a:lstStyle/>
        <a:p>
          <a:endParaRPr lang="es-ES"/>
        </a:p>
      </dgm:t>
    </dgm:pt>
    <dgm:pt modelId="{00033862-0B4D-4EE2-8BC8-169F9F7BDC3E}" type="pres">
      <dgm:prSet presAssocID="{2FDC677B-98D6-4E9B-B800-1D32118FA7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1AEBC6D-9D2B-4DF0-9AC2-FB3176D79B9C}" type="pres">
      <dgm:prSet presAssocID="{CCEB14CB-FFB5-46AE-B966-743038C52C70}" presName="composite" presStyleCnt="0"/>
      <dgm:spPr/>
    </dgm:pt>
    <dgm:pt modelId="{67A6CF4E-C9B3-4C8F-B772-9964964D44D8}" type="pres">
      <dgm:prSet presAssocID="{CCEB14CB-FFB5-46AE-B966-743038C52C7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304005-23B1-4851-A8D6-3A277C2EF8DE}" type="pres">
      <dgm:prSet presAssocID="{CCEB14CB-FFB5-46AE-B966-743038C52C7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C6972BB-0B8A-483B-ABDD-963CC9C36A29}" type="pres">
      <dgm:prSet presAssocID="{AD5AF5E9-32DC-48B3-8D10-91B5192AED54}" presName="sp" presStyleCnt="0"/>
      <dgm:spPr/>
    </dgm:pt>
    <dgm:pt modelId="{AF6604C1-66F2-4534-AB1D-5727BA9A28D7}" type="pres">
      <dgm:prSet presAssocID="{1EA15BB4-A2D9-4288-A448-8A8A8DAE8A36}" presName="composite" presStyleCnt="0"/>
      <dgm:spPr/>
    </dgm:pt>
    <dgm:pt modelId="{68335CA1-DB79-49CD-B7E7-EE664F6928E1}" type="pres">
      <dgm:prSet presAssocID="{1EA15BB4-A2D9-4288-A448-8A8A8DAE8A3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29E7EE-9EA5-4A76-8F97-CD017255F4D4}" type="pres">
      <dgm:prSet presAssocID="{1EA15BB4-A2D9-4288-A448-8A8A8DAE8A3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B32664-85D7-4A75-8721-2D8A4484617D}" type="pres">
      <dgm:prSet presAssocID="{A551DBB7-D9F4-46FE-AA31-A0A95C91444B}" presName="sp" presStyleCnt="0"/>
      <dgm:spPr/>
    </dgm:pt>
    <dgm:pt modelId="{11F5E9FF-25F2-4897-B874-F5D9BF6B0569}" type="pres">
      <dgm:prSet presAssocID="{EF76D963-E720-474D-A889-53B2D45FD29F}" presName="composite" presStyleCnt="0"/>
      <dgm:spPr/>
    </dgm:pt>
    <dgm:pt modelId="{EAF12834-87C4-419C-BB2C-7034E1AC9FFD}" type="pres">
      <dgm:prSet presAssocID="{EF76D963-E720-474D-A889-53B2D45FD29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6AE6C1-30F9-44FD-888D-18AF7C8D028C}" type="pres">
      <dgm:prSet presAssocID="{EF76D963-E720-474D-A889-53B2D45FD29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5A8E56D-64AB-40DA-B3B8-5FC7221C4ACF}" type="presOf" srcId="{2E2F0510-6550-4BAE-AC44-F89D363522AC}" destId="{5F6AE6C1-30F9-44FD-888D-18AF7C8D028C}" srcOrd="0" destOrd="0" presId="urn:microsoft.com/office/officeart/2005/8/layout/chevron2"/>
    <dgm:cxn modelId="{82982360-E191-4C36-BC60-E63E5E8F522B}" type="presOf" srcId="{F3D84BC9-A125-4412-95A9-93D6F2812B64}" destId="{5B29E7EE-9EA5-4A76-8F97-CD017255F4D4}" srcOrd="0" destOrd="1" presId="urn:microsoft.com/office/officeart/2005/8/layout/chevron2"/>
    <dgm:cxn modelId="{E125E681-E7CB-4D33-979F-BB44D65CBE08}" srcId="{2FDC677B-98D6-4E9B-B800-1D32118FA78F}" destId="{1EA15BB4-A2D9-4288-A448-8A8A8DAE8A36}" srcOrd="1" destOrd="0" parTransId="{CC523B1F-F029-486B-80E1-3B107DA024C6}" sibTransId="{A551DBB7-D9F4-46FE-AA31-A0A95C91444B}"/>
    <dgm:cxn modelId="{0E916543-A665-47B1-BA8A-313C0176BC82}" type="presOf" srcId="{84980BF6-E43F-4724-9CBE-AA5C8DB53F6F}" destId="{37304005-23B1-4851-A8D6-3A277C2EF8DE}" srcOrd="0" destOrd="1" presId="urn:microsoft.com/office/officeart/2005/8/layout/chevron2"/>
    <dgm:cxn modelId="{93067355-3C98-4160-8035-FC9571FD1B35}" srcId="{CCEB14CB-FFB5-46AE-B966-743038C52C70}" destId="{B2EEAF3F-D9A2-4EDC-818F-3E121B988F18}" srcOrd="0" destOrd="0" parTransId="{10125A7E-03F1-4A04-8B89-C6667EE4A3B4}" sibTransId="{3EFC7591-BB08-479B-8D9B-00194D06C986}"/>
    <dgm:cxn modelId="{D551421B-4615-4937-83BE-739F6FBD6A78}" srcId="{EF76D963-E720-474D-A889-53B2D45FD29F}" destId="{8DB10922-9449-4B80-A664-D19205CC08BC}" srcOrd="1" destOrd="0" parTransId="{A7540FAA-DF61-4D9F-9D0B-06FBD70A77AE}" sibTransId="{7121F1F9-F14D-424E-93C7-960BB0B1E07F}"/>
    <dgm:cxn modelId="{81F6B4E4-08D8-4F92-9542-E23AB7488A02}" srcId="{EF76D963-E720-474D-A889-53B2D45FD29F}" destId="{2E2F0510-6550-4BAE-AC44-F89D363522AC}" srcOrd="0" destOrd="0" parTransId="{79A29F95-CBF4-4B2A-A96C-2C11ED221CD0}" sibTransId="{BDFD8DB5-2EFE-4C60-A055-0152A98082AD}"/>
    <dgm:cxn modelId="{67027D43-6D2D-4E79-8B34-1FFCCDE8BAF7}" srcId="{1EA15BB4-A2D9-4288-A448-8A8A8DAE8A36}" destId="{F3D84BC9-A125-4412-95A9-93D6F2812B64}" srcOrd="1" destOrd="0" parTransId="{7EDA802C-CE1C-4CE8-A22C-2D20466F19FA}" sibTransId="{054F8ED2-2525-4E2A-9F77-D61C741C2531}"/>
    <dgm:cxn modelId="{F87E7598-F10B-4E62-BC7F-ED2A59901A56}" type="presOf" srcId="{2FDC677B-98D6-4E9B-B800-1D32118FA78F}" destId="{00033862-0B4D-4EE2-8BC8-169F9F7BDC3E}" srcOrd="0" destOrd="0" presId="urn:microsoft.com/office/officeart/2005/8/layout/chevron2"/>
    <dgm:cxn modelId="{64830C90-0D90-4153-A046-F04AB354782C}" srcId="{CCEB14CB-FFB5-46AE-B966-743038C52C70}" destId="{84980BF6-E43F-4724-9CBE-AA5C8DB53F6F}" srcOrd="1" destOrd="0" parTransId="{C15EECD3-6148-4AD3-96D5-3C6FB977CFE2}" sibTransId="{750AB718-EB17-4FFF-9F8D-A06ACF4DC356}"/>
    <dgm:cxn modelId="{09CDBBC4-C495-4802-9B00-A418C6FB57BB}" srcId="{2FDC677B-98D6-4E9B-B800-1D32118FA78F}" destId="{EF76D963-E720-474D-A889-53B2D45FD29F}" srcOrd="2" destOrd="0" parTransId="{FBD6702F-A82A-463E-A5CD-82ABEAE6AF8D}" sibTransId="{99FCC84A-BABE-4C0A-B799-A9EC8D10A58B}"/>
    <dgm:cxn modelId="{C235147A-3B75-4329-9D93-529BA05B1200}" type="presOf" srcId="{1EA15BB4-A2D9-4288-A448-8A8A8DAE8A36}" destId="{68335CA1-DB79-49CD-B7E7-EE664F6928E1}" srcOrd="0" destOrd="0" presId="urn:microsoft.com/office/officeart/2005/8/layout/chevron2"/>
    <dgm:cxn modelId="{9DF1730B-20B2-4E9C-B5F8-D472850D004B}" type="presOf" srcId="{27074E6A-6FD2-4E8C-8770-E201F036D817}" destId="{5B29E7EE-9EA5-4A76-8F97-CD017255F4D4}" srcOrd="0" destOrd="0" presId="urn:microsoft.com/office/officeart/2005/8/layout/chevron2"/>
    <dgm:cxn modelId="{B2B93785-CDCD-4EB8-88F7-0F3A5B100297}" type="presOf" srcId="{8DB10922-9449-4B80-A664-D19205CC08BC}" destId="{5F6AE6C1-30F9-44FD-888D-18AF7C8D028C}" srcOrd="0" destOrd="1" presId="urn:microsoft.com/office/officeart/2005/8/layout/chevron2"/>
    <dgm:cxn modelId="{86FD0A92-6C70-4BB0-9109-BD476A9742A1}" type="presOf" srcId="{B2EEAF3F-D9A2-4EDC-818F-3E121B988F18}" destId="{37304005-23B1-4851-A8D6-3A277C2EF8DE}" srcOrd="0" destOrd="0" presId="urn:microsoft.com/office/officeart/2005/8/layout/chevron2"/>
    <dgm:cxn modelId="{827E3C7E-1774-4E67-8B41-54D2E1920A79}" srcId="{1EA15BB4-A2D9-4288-A448-8A8A8DAE8A36}" destId="{27074E6A-6FD2-4E8C-8770-E201F036D817}" srcOrd="0" destOrd="0" parTransId="{EFEDD578-DFA4-4F55-AA50-490EB5FE624A}" sibTransId="{C07F041F-5BAD-4243-85AE-20546E915711}"/>
    <dgm:cxn modelId="{8FCD4CA9-65DA-4AB2-AF17-03BA6CFB8738}" srcId="{2FDC677B-98D6-4E9B-B800-1D32118FA78F}" destId="{CCEB14CB-FFB5-46AE-B966-743038C52C70}" srcOrd="0" destOrd="0" parTransId="{7E6C91EB-949D-45DC-92EC-0E706C251A4E}" sibTransId="{AD5AF5E9-32DC-48B3-8D10-91B5192AED54}"/>
    <dgm:cxn modelId="{CB022D19-6DA3-475E-AA40-A89FBDB78EC5}" type="presOf" srcId="{EF76D963-E720-474D-A889-53B2D45FD29F}" destId="{EAF12834-87C4-419C-BB2C-7034E1AC9FFD}" srcOrd="0" destOrd="0" presId="urn:microsoft.com/office/officeart/2005/8/layout/chevron2"/>
    <dgm:cxn modelId="{C20C88DB-8F78-4379-8726-2EA9C6AFFBC4}" type="presOf" srcId="{CCEB14CB-FFB5-46AE-B966-743038C52C70}" destId="{67A6CF4E-C9B3-4C8F-B772-9964964D44D8}" srcOrd="0" destOrd="0" presId="urn:microsoft.com/office/officeart/2005/8/layout/chevron2"/>
    <dgm:cxn modelId="{7BA42C65-72A6-452C-ABCC-A6054F958782}" type="presParOf" srcId="{00033862-0B4D-4EE2-8BC8-169F9F7BDC3E}" destId="{C1AEBC6D-9D2B-4DF0-9AC2-FB3176D79B9C}" srcOrd="0" destOrd="0" presId="urn:microsoft.com/office/officeart/2005/8/layout/chevron2"/>
    <dgm:cxn modelId="{B0EE2D9A-7E2A-47BC-B8C0-8A1AFCDEF89F}" type="presParOf" srcId="{C1AEBC6D-9D2B-4DF0-9AC2-FB3176D79B9C}" destId="{67A6CF4E-C9B3-4C8F-B772-9964964D44D8}" srcOrd="0" destOrd="0" presId="urn:microsoft.com/office/officeart/2005/8/layout/chevron2"/>
    <dgm:cxn modelId="{FEA5362A-CE18-4F2D-9BB0-8F02F9B30E79}" type="presParOf" srcId="{C1AEBC6D-9D2B-4DF0-9AC2-FB3176D79B9C}" destId="{37304005-23B1-4851-A8D6-3A277C2EF8DE}" srcOrd="1" destOrd="0" presId="urn:microsoft.com/office/officeart/2005/8/layout/chevron2"/>
    <dgm:cxn modelId="{EB37324C-C43C-47B2-BDC9-35212F3B9B05}" type="presParOf" srcId="{00033862-0B4D-4EE2-8BC8-169F9F7BDC3E}" destId="{DC6972BB-0B8A-483B-ABDD-963CC9C36A29}" srcOrd="1" destOrd="0" presId="urn:microsoft.com/office/officeart/2005/8/layout/chevron2"/>
    <dgm:cxn modelId="{D457439F-7526-4B79-8EBE-01EF0057EDB6}" type="presParOf" srcId="{00033862-0B4D-4EE2-8BC8-169F9F7BDC3E}" destId="{AF6604C1-66F2-4534-AB1D-5727BA9A28D7}" srcOrd="2" destOrd="0" presId="urn:microsoft.com/office/officeart/2005/8/layout/chevron2"/>
    <dgm:cxn modelId="{D2F52A92-C37E-4E09-996F-49B0B881D707}" type="presParOf" srcId="{AF6604C1-66F2-4534-AB1D-5727BA9A28D7}" destId="{68335CA1-DB79-49CD-B7E7-EE664F6928E1}" srcOrd="0" destOrd="0" presId="urn:microsoft.com/office/officeart/2005/8/layout/chevron2"/>
    <dgm:cxn modelId="{C68741ED-44FB-40A1-96BF-416A44F764E1}" type="presParOf" srcId="{AF6604C1-66F2-4534-AB1D-5727BA9A28D7}" destId="{5B29E7EE-9EA5-4A76-8F97-CD017255F4D4}" srcOrd="1" destOrd="0" presId="urn:microsoft.com/office/officeart/2005/8/layout/chevron2"/>
    <dgm:cxn modelId="{32DBAF2D-D4BB-4AF1-BC52-A3ECD4DD1AEC}" type="presParOf" srcId="{00033862-0B4D-4EE2-8BC8-169F9F7BDC3E}" destId="{53B32664-85D7-4A75-8721-2D8A4484617D}" srcOrd="3" destOrd="0" presId="urn:microsoft.com/office/officeart/2005/8/layout/chevron2"/>
    <dgm:cxn modelId="{EAC6A8C2-A899-471B-813E-0EF152CBDD7F}" type="presParOf" srcId="{00033862-0B4D-4EE2-8BC8-169F9F7BDC3E}" destId="{11F5E9FF-25F2-4897-B874-F5D9BF6B0569}" srcOrd="4" destOrd="0" presId="urn:microsoft.com/office/officeart/2005/8/layout/chevron2"/>
    <dgm:cxn modelId="{F276768E-EC4D-4D26-BB0A-D072C6EA8533}" type="presParOf" srcId="{11F5E9FF-25F2-4897-B874-F5D9BF6B0569}" destId="{EAF12834-87C4-419C-BB2C-7034E1AC9FFD}" srcOrd="0" destOrd="0" presId="urn:microsoft.com/office/officeart/2005/8/layout/chevron2"/>
    <dgm:cxn modelId="{990C9F30-C3DD-4B3E-955C-BB1B6F7C83E4}" type="presParOf" srcId="{11F5E9FF-25F2-4897-B874-F5D9BF6B0569}" destId="{5F6AE6C1-30F9-44FD-888D-18AF7C8D02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56F517C-2BD1-4CD3-9D65-15AFBB7B68EF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1581CD2-4611-475F-B69F-02BD41FAE0D7}">
      <dgm:prSet phldrT="[Texto]" custT="1"/>
      <dgm:spPr/>
      <dgm:t>
        <a:bodyPr/>
        <a:lstStyle/>
        <a:p>
          <a:r>
            <a:rPr lang="es-ES" sz="8800" dirty="0" smtClean="0">
              <a:solidFill>
                <a:srgbClr val="000000"/>
              </a:solidFill>
            </a:rPr>
            <a:t>PECC</a:t>
          </a:r>
        </a:p>
      </dgm:t>
    </dgm:pt>
    <dgm:pt modelId="{4FD46962-43A9-495A-8692-3248B2A4EC08}" type="parTrans" cxnId="{56D5141E-ED9E-4897-B3D9-D8C19B4AC140}">
      <dgm:prSet/>
      <dgm:spPr/>
      <dgm:t>
        <a:bodyPr/>
        <a:lstStyle/>
        <a:p>
          <a:endParaRPr lang="es-ES">
            <a:solidFill>
              <a:srgbClr val="FF0000"/>
            </a:solidFill>
          </a:endParaRPr>
        </a:p>
      </dgm:t>
    </dgm:pt>
    <dgm:pt modelId="{DB03319C-C62D-486E-B2DA-16EE4F590ED1}" type="sibTrans" cxnId="{56D5141E-ED9E-4897-B3D9-D8C19B4AC140}">
      <dgm:prSet/>
      <dgm:spPr/>
      <dgm:t>
        <a:bodyPr/>
        <a:lstStyle/>
        <a:p>
          <a:endParaRPr lang="es-ES">
            <a:solidFill>
              <a:srgbClr val="FF0000"/>
            </a:solidFill>
          </a:endParaRPr>
        </a:p>
      </dgm:t>
    </dgm:pt>
    <dgm:pt modelId="{A7622542-01DB-4621-BDC5-1DE264D98517}">
      <dgm:prSet phldrT="[Texto]"/>
      <dgm:spPr/>
      <dgm:t>
        <a:bodyPr/>
        <a:lstStyle/>
        <a:p>
          <a:endParaRPr lang="es-ES" b="1" dirty="0">
            <a:solidFill>
              <a:srgbClr val="FF0000"/>
            </a:solidFill>
          </a:endParaRPr>
        </a:p>
      </dgm:t>
    </dgm:pt>
    <dgm:pt modelId="{13447009-98CB-4638-8832-BC5FE996131E}" type="parTrans" cxnId="{4953AA3B-C77F-49B1-B694-6BAAE38B7EF1}">
      <dgm:prSet/>
      <dgm:spPr/>
      <dgm:t>
        <a:bodyPr/>
        <a:lstStyle/>
        <a:p>
          <a:endParaRPr lang="es-ES">
            <a:solidFill>
              <a:srgbClr val="FF0000"/>
            </a:solidFill>
          </a:endParaRPr>
        </a:p>
      </dgm:t>
    </dgm:pt>
    <dgm:pt modelId="{6CAD1464-EF69-4503-A059-0CD2FE7C8E3F}" type="sibTrans" cxnId="{4953AA3B-C77F-49B1-B694-6BAAE38B7EF1}">
      <dgm:prSet/>
      <dgm:spPr/>
      <dgm:t>
        <a:bodyPr/>
        <a:lstStyle/>
        <a:p>
          <a:endParaRPr lang="es-ES">
            <a:solidFill>
              <a:srgbClr val="FF0000"/>
            </a:solidFill>
          </a:endParaRPr>
        </a:p>
      </dgm:t>
    </dgm:pt>
    <dgm:pt modelId="{E4DEC947-7B5E-435F-A89B-3E54045F0FEF}">
      <dgm:prSet phldrT="[Texto]" custT="1"/>
      <dgm:spPr/>
      <dgm:t>
        <a:bodyPr/>
        <a:lstStyle/>
        <a:p>
          <a:pPr algn="just"/>
          <a:r>
            <a:rPr lang="es-ES" sz="2000" dirty="0" smtClean="0">
              <a:solidFill>
                <a:srgbClr val="000000"/>
              </a:solidFill>
              <a:latin typeface="Calibri" pitchFamily="34" charset="0"/>
            </a:rPr>
            <a:t>En 1994, la economía del PECC establecieron al año 2020 como plazo final para para lograr la total  liberalización del        comercio. 							</a:t>
          </a:r>
          <a:r>
            <a:rPr lang="es-ES" sz="2000" dirty="0" smtClean="0">
              <a:solidFill>
                <a:srgbClr val="000000"/>
              </a:solidFill>
            </a:rPr>
            <a:t>													</a:t>
          </a:r>
        </a:p>
        <a:p>
          <a:pPr algn="just"/>
          <a:r>
            <a:rPr lang="es-ES" sz="2000" dirty="0" smtClean="0">
              <a:solidFill>
                <a:srgbClr val="000000"/>
              </a:solidFill>
              <a:latin typeface="Calibri" pitchFamily="34" charset="0"/>
            </a:rPr>
            <a:t>Los países pertenecientes a PECC han mostrado gran dinamismo en su desarrollo económico, ya que impulsaron  alrededor del 70% del crecimiento mundial tan solo en el primer decenio de su creación.</a:t>
          </a:r>
          <a:endParaRPr lang="es-ES" sz="2000" dirty="0">
            <a:solidFill>
              <a:srgbClr val="000000"/>
            </a:solidFill>
            <a:latin typeface="Calibri" pitchFamily="34" charset="0"/>
          </a:endParaRPr>
        </a:p>
      </dgm:t>
    </dgm:pt>
    <dgm:pt modelId="{C1F63FA4-58A2-45F1-BAC1-C712461FD7EA}" type="sibTrans" cxnId="{6BC5FAD5-6D33-4E7D-BC16-7F2CD714C40F}">
      <dgm:prSet/>
      <dgm:spPr/>
      <dgm:t>
        <a:bodyPr/>
        <a:lstStyle/>
        <a:p>
          <a:endParaRPr lang="es-ES">
            <a:solidFill>
              <a:srgbClr val="FF0000"/>
            </a:solidFill>
          </a:endParaRPr>
        </a:p>
      </dgm:t>
    </dgm:pt>
    <dgm:pt modelId="{3BE3A073-0B59-4C66-8BA6-1934C892B7F5}" type="parTrans" cxnId="{6BC5FAD5-6D33-4E7D-BC16-7F2CD714C40F}">
      <dgm:prSet/>
      <dgm:spPr/>
      <dgm:t>
        <a:bodyPr/>
        <a:lstStyle/>
        <a:p>
          <a:endParaRPr lang="es-ES">
            <a:solidFill>
              <a:srgbClr val="FF0000"/>
            </a:solidFill>
          </a:endParaRPr>
        </a:p>
      </dgm:t>
    </dgm:pt>
    <dgm:pt modelId="{5F7FA50B-8B41-4847-A227-9FBEF81DFF1D}">
      <dgm:prSet phldrT="[Texto]" custT="1"/>
      <dgm:spPr/>
      <dgm:t>
        <a:bodyPr/>
        <a:lstStyle/>
        <a:p>
          <a:pPr algn="ctr"/>
          <a:endParaRPr lang="es-ES" sz="2000" dirty="0" smtClean="0">
            <a:solidFill>
              <a:srgbClr val="000000"/>
            </a:solidFill>
            <a:latin typeface="Calibri" pitchFamily="34" charset="0"/>
          </a:endParaRPr>
        </a:p>
        <a:p>
          <a:pPr algn="just"/>
          <a:r>
            <a:rPr lang="es-ES" sz="2000" dirty="0" smtClean="0">
              <a:solidFill>
                <a:srgbClr val="000000"/>
              </a:solidFill>
              <a:latin typeface="Calibri" pitchFamily="34" charset="0"/>
            </a:rPr>
            <a:t>Las delegaciones colombianas tripartitas en el PECC, concurrieron de manera sistemática a las reuniones generales bianuales desde 1995, al mismo tiempo se tomo el compromiso de realizar encuentros en Colombia.</a:t>
          </a:r>
          <a:endParaRPr lang="es-ES" sz="2000" dirty="0">
            <a:solidFill>
              <a:srgbClr val="000000"/>
            </a:solidFill>
            <a:latin typeface="Calibri" pitchFamily="34" charset="0"/>
          </a:endParaRPr>
        </a:p>
      </dgm:t>
    </dgm:pt>
    <dgm:pt modelId="{A399515F-87DC-4187-9B39-92E2FA4D93FE}" type="sibTrans" cxnId="{D24002E7-4DDA-43D1-B7B1-CBB750D7524D}">
      <dgm:prSet/>
      <dgm:spPr/>
      <dgm:t>
        <a:bodyPr/>
        <a:lstStyle/>
        <a:p>
          <a:endParaRPr lang="es-ES">
            <a:solidFill>
              <a:srgbClr val="FF0000"/>
            </a:solidFill>
          </a:endParaRPr>
        </a:p>
      </dgm:t>
    </dgm:pt>
    <dgm:pt modelId="{1BFF64C7-9E0A-4B63-8BF9-843EDBC180D8}" type="parTrans" cxnId="{D24002E7-4DDA-43D1-B7B1-CBB750D7524D}">
      <dgm:prSet/>
      <dgm:spPr/>
      <dgm:t>
        <a:bodyPr/>
        <a:lstStyle/>
        <a:p>
          <a:endParaRPr lang="es-ES">
            <a:solidFill>
              <a:srgbClr val="FF0000"/>
            </a:solidFill>
          </a:endParaRPr>
        </a:p>
      </dgm:t>
    </dgm:pt>
    <dgm:pt modelId="{AE2E8154-5E58-4BB2-9AC6-768953AF12EF}">
      <dgm:prSet phldrT="[Texto]"/>
      <dgm:spPr/>
      <dgm:t>
        <a:bodyPr/>
        <a:lstStyle/>
        <a:p>
          <a:endParaRPr lang="es-ES" dirty="0">
            <a:solidFill>
              <a:srgbClr val="FF0000"/>
            </a:solidFill>
          </a:endParaRPr>
        </a:p>
      </dgm:t>
    </dgm:pt>
    <dgm:pt modelId="{B0B4FC54-A877-403A-87E8-DC3008B29A01}" type="sibTrans" cxnId="{D4E9CC9E-0C9C-4608-897F-18A1D40C4812}">
      <dgm:prSet/>
      <dgm:spPr/>
      <dgm:t>
        <a:bodyPr/>
        <a:lstStyle/>
        <a:p>
          <a:endParaRPr lang="es-ES">
            <a:solidFill>
              <a:srgbClr val="FF0000"/>
            </a:solidFill>
          </a:endParaRPr>
        </a:p>
      </dgm:t>
    </dgm:pt>
    <dgm:pt modelId="{17E8BFA2-3683-4171-AFB8-171E9676D5D2}" type="parTrans" cxnId="{D4E9CC9E-0C9C-4608-897F-18A1D40C4812}">
      <dgm:prSet/>
      <dgm:spPr/>
      <dgm:t>
        <a:bodyPr/>
        <a:lstStyle/>
        <a:p>
          <a:endParaRPr lang="es-ES">
            <a:solidFill>
              <a:srgbClr val="FF0000"/>
            </a:solidFill>
          </a:endParaRPr>
        </a:p>
      </dgm:t>
    </dgm:pt>
    <dgm:pt modelId="{564EEA3F-FF4D-46FE-8200-815C1A8B3FB3}" type="pres">
      <dgm:prSet presAssocID="{B56F517C-2BD1-4CD3-9D65-15AFBB7B68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1BE515C-0DE6-4869-8129-1322E07784A1}" type="pres">
      <dgm:prSet presAssocID="{F1581CD2-4611-475F-B69F-02BD41FAE0D7}" presName="thickLine" presStyleLbl="alignNode1" presStyleIdx="0" presStyleCnt="2"/>
      <dgm:spPr/>
      <dgm:t>
        <a:bodyPr/>
        <a:lstStyle/>
        <a:p>
          <a:endParaRPr lang="es-CO"/>
        </a:p>
      </dgm:t>
    </dgm:pt>
    <dgm:pt modelId="{AD5A5AEE-8404-415A-B822-D1826DCECC79}" type="pres">
      <dgm:prSet presAssocID="{F1581CD2-4611-475F-B69F-02BD41FAE0D7}" presName="horz1" presStyleCnt="0"/>
      <dgm:spPr/>
      <dgm:t>
        <a:bodyPr/>
        <a:lstStyle/>
        <a:p>
          <a:endParaRPr lang="es-CO"/>
        </a:p>
      </dgm:t>
    </dgm:pt>
    <dgm:pt modelId="{45783D60-5F5D-4D45-82E2-16EF080AE7D5}" type="pres">
      <dgm:prSet presAssocID="{F1581CD2-4611-475F-B69F-02BD41FAE0D7}" presName="tx1" presStyleLbl="revTx" presStyleIdx="0" presStyleCnt="5"/>
      <dgm:spPr/>
      <dgm:t>
        <a:bodyPr/>
        <a:lstStyle/>
        <a:p>
          <a:endParaRPr lang="es-ES"/>
        </a:p>
      </dgm:t>
    </dgm:pt>
    <dgm:pt modelId="{373E87DB-4E84-4CC4-A49C-669E09DCB2A4}" type="pres">
      <dgm:prSet presAssocID="{F1581CD2-4611-475F-B69F-02BD41FAE0D7}" presName="vert1" presStyleCnt="0"/>
      <dgm:spPr/>
      <dgm:t>
        <a:bodyPr/>
        <a:lstStyle/>
        <a:p>
          <a:endParaRPr lang="es-CO"/>
        </a:p>
      </dgm:t>
    </dgm:pt>
    <dgm:pt modelId="{3B56C63F-41BC-45C1-B4AE-1257787305E3}" type="pres">
      <dgm:prSet presAssocID="{A7622542-01DB-4621-BDC5-1DE264D98517}" presName="vertSpace2a" presStyleCnt="0"/>
      <dgm:spPr/>
      <dgm:t>
        <a:bodyPr/>
        <a:lstStyle/>
        <a:p>
          <a:endParaRPr lang="es-CO"/>
        </a:p>
      </dgm:t>
    </dgm:pt>
    <dgm:pt modelId="{8CE10FA3-1E1B-4367-A697-8F9C44781EAD}" type="pres">
      <dgm:prSet presAssocID="{A7622542-01DB-4621-BDC5-1DE264D98517}" presName="horz2" presStyleCnt="0"/>
      <dgm:spPr/>
      <dgm:t>
        <a:bodyPr/>
        <a:lstStyle/>
        <a:p>
          <a:endParaRPr lang="es-CO"/>
        </a:p>
      </dgm:t>
    </dgm:pt>
    <dgm:pt modelId="{C71DC6B0-6B9C-4F81-8563-3BA41CCB55D4}" type="pres">
      <dgm:prSet presAssocID="{A7622542-01DB-4621-BDC5-1DE264D98517}" presName="horzSpace2" presStyleCnt="0"/>
      <dgm:spPr/>
      <dgm:t>
        <a:bodyPr/>
        <a:lstStyle/>
        <a:p>
          <a:endParaRPr lang="es-CO"/>
        </a:p>
      </dgm:t>
    </dgm:pt>
    <dgm:pt modelId="{940BF447-071B-449C-AA39-E566104A60E7}" type="pres">
      <dgm:prSet presAssocID="{A7622542-01DB-4621-BDC5-1DE264D98517}" presName="tx2" presStyleLbl="revTx" presStyleIdx="1" presStyleCnt="5"/>
      <dgm:spPr/>
      <dgm:t>
        <a:bodyPr/>
        <a:lstStyle/>
        <a:p>
          <a:endParaRPr lang="es-ES"/>
        </a:p>
      </dgm:t>
    </dgm:pt>
    <dgm:pt modelId="{D9626000-F752-434C-ADE1-82CCA3D66E25}" type="pres">
      <dgm:prSet presAssocID="{A7622542-01DB-4621-BDC5-1DE264D98517}" presName="vert2" presStyleCnt="0"/>
      <dgm:spPr/>
      <dgm:t>
        <a:bodyPr/>
        <a:lstStyle/>
        <a:p>
          <a:endParaRPr lang="es-CO"/>
        </a:p>
      </dgm:t>
    </dgm:pt>
    <dgm:pt modelId="{714C8DAB-AF5F-4AA6-93E4-C82DA217698D}" type="pres">
      <dgm:prSet presAssocID="{A7622542-01DB-4621-BDC5-1DE264D98517}" presName="thinLine2b" presStyleLbl="callout" presStyleIdx="0" presStyleCnt="3"/>
      <dgm:spPr/>
      <dgm:t>
        <a:bodyPr/>
        <a:lstStyle/>
        <a:p>
          <a:endParaRPr lang="es-CO"/>
        </a:p>
      </dgm:t>
    </dgm:pt>
    <dgm:pt modelId="{41AC3DA8-B1D7-48A7-8632-30F5F714305D}" type="pres">
      <dgm:prSet presAssocID="{A7622542-01DB-4621-BDC5-1DE264D98517}" presName="vertSpace2b" presStyleCnt="0"/>
      <dgm:spPr/>
      <dgm:t>
        <a:bodyPr/>
        <a:lstStyle/>
        <a:p>
          <a:endParaRPr lang="es-CO"/>
        </a:p>
      </dgm:t>
    </dgm:pt>
    <dgm:pt modelId="{387BBDFC-D8BB-4F36-AC68-D67F0F77DB99}" type="pres">
      <dgm:prSet presAssocID="{E4DEC947-7B5E-435F-A89B-3E54045F0FEF}" presName="horz2" presStyleCnt="0"/>
      <dgm:spPr/>
      <dgm:t>
        <a:bodyPr/>
        <a:lstStyle/>
        <a:p>
          <a:endParaRPr lang="es-CO"/>
        </a:p>
      </dgm:t>
    </dgm:pt>
    <dgm:pt modelId="{BA86B702-26AF-4F19-AFB9-97F221E08760}" type="pres">
      <dgm:prSet presAssocID="{E4DEC947-7B5E-435F-A89B-3E54045F0FEF}" presName="horzSpace2" presStyleCnt="0"/>
      <dgm:spPr/>
      <dgm:t>
        <a:bodyPr/>
        <a:lstStyle/>
        <a:p>
          <a:endParaRPr lang="es-CO"/>
        </a:p>
      </dgm:t>
    </dgm:pt>
    <dgm:pt modelId="{EEE4221F-E4A1-4F02-9CC6-DD3E1F9D18E2}" type="pres">
      <dgm:prSet presAssocID="{E4DEC947-7B5E-435F-A89B-3E54045F0FEF}" presName="tx2" presStyleLbl="revTx" presStyleIdx="2" presStyleCnt="5" custScaleX="104478" custLinFactY="-5355" custLinFactNeighborX="-3379" custLinFactNeighborY="-100000"/>
      <dgm:spPr/>
      <dgm:t>
        <a:bodyPr/>
        <a:lstStyle/>
        <a:p>
          <a:endParaRPr lang="es-ES"/>
        </a:p>
      </dgm:t>
    </dgm:pt>
    <dgm:pt modelId="{E9232B73-452A-4572-B927-F6A049872A80}" type="pres">
      <dgm:prSet presAssocID="{E4DEC947-7B5E-435F-A89B-3E54045F0FEF}" presName="vert2" presStyleCnt="0"/>
      <dgm:spPr/>
      <dgm:t>
        <a:bodyPr/>
        <a:lstStyle/>
        <a:p>
          <a:endParaRPr lang="es-CO"/>
        </a:p>
      </dgm:t>
    </dgm:pt>
    <dgm:pt modelId="{0F757C6D-9A47-46A9-AB81-F6F740B11306}" type="pres">
      <dgm:prSet presAssocID="{E4DEC947-7B5E-435F-A89B-3E54045F0FEF}" presName="thinLine2b" presStyleLbl="callout" presStyleIdx="1" presStyleCnt="3" custLinFactY="400000" custLinFactNeighborX="-2963" custLinFactNeighborY="458487"/>
      <dgm:spPr/>
      <dgm:t>
        <a:bodyPr/>
        <a:lstStyle/>
        <a:p>
          <a:endParaRPr lang="es-CO"/>
        </a:p>
      </dgm:t>
    </dgm:pt>
    <dgm:pt modelId="{882441C1-4E11-4FF1-8238-4E9946FCAA25}" type="pres">
      <dgm:prSet presAssocID="{E4DEC947-7B5E-435F-A89B-3E54045F0FEF}" presName="vertSpace2b" presStyleCnt="0"/>
      <dgm:spPr/>
      <dgm:t>
        <a:bodyPr/>
        <a:lstStyle/>
        <a:p>
          <a:endParaRPr lang="es-CO"/>
        </a:p>
      </dgm:t>
    </dgm:pt>
    <dgm:pt modelId="{8960C942-32C2-4CA4-8AC0-0D40EF101B14}" type="pres">
      <dgm:prSet presAssocID="{AE2E8154-5E58-4BB2-9AC6-768953AF12EF}" presName="thickLine" presStyleLbl="alignNode1" presStyleIdx="1" presStyleCnt="2" custLinFactY="100000" custLinFactNeighborX="-2148" custLinFactNeighborY="106973"/>
      <dgm:spPr/>
      <dgm:t>
        <a:bodyPr/>
        <a:lstStyle/>
        <a:p>
          <a:endParaRPr lang="es-CO"/>
        </a:p>
      </dgm:t>
    </dgm:pt>
    <dgm:pt modelId="{D760260B-71E4-43E3-B16A-06140D37A01F}" type="pres">
      <dgm:prSet presAssocID="{AE2E8154-5E58-4BB2-9AC6-768953AF12EF}" presName="horz1" presStyleCnt="0"/>
      <dgm:spPr/>
      <dgm:t>
        <a:bodyPr/>
        <a:lstStyle/>
        <a:p>
          <a:endParaRPr lang="es-CO"/>
        </a:p>
      </dgm:t>
    </dgm:pt>
    <dgm:pt modelId="{2A7EF40C-324C-41E7-AA7D-46A26DEE8D40}" type="pres">
      <dgm:prSet presAssocID="{AE2E8154-5E58-4BB2-9AC6-768953AF12EF}" presName="tx1" presStyleLbl="revTx" presStyleIdx="3" presStyleCnt="5" custLinFactNeighborY="199"/>
      <dgm:spPr/>
      <dgm:t>
        <a:bodyPr/>
        <a:lstStyle/>
        <a:p>
          <a:endParaRPr lang="es-ES"/>
        </a:p>
      </dgm:t>
    </dgm:pt>
    <dgm:pt modelId="{295DC596-4C76-4F1F-BE7D-75793466370E}" type="pres">
      <dgm:prSet presAssocID="{AE2E8154-5E58-4BB2-9AC6-768953AF12EF}" presName="vert1" presStyleCnt="0"/>
      <dgm:spPr/>
      <dgm:t>
        <a:bodyPr/>
        <a:lstStyle/>
        <a:p>
          <a:endParaRPr lang="es-CO"/>
        </a:p>
      </dgm:t>
    </dgm:pt>
    <dgm:pt modelId="{1BC5D030-200A-40A1-9480-43409FE8F82B}" type="pres">
      <dgm:prSet presAssocID="{5F7FA50B-8B41-4847-A227-9FBEF81DFF1D}" presName="vertSpace2a" presStyleCnt="0"/>
      <dgm:spPr/>
      <dgm:t>
        <a:bodyPr/>
        <a:lstStyle/>
        <a:p>
          <a:endParaRPr lang="es-CO"/>
        </a:p>
      </dgm:t>
    </dgm:pt>
    <dgm:pt modelId="{D0433540-FD52-4DCB-84DB-B75E7E77E531}" type="pres">
      <dgm:prSet presAssocID="{5F7FA50B-8B41-4847-A227-9FBEF81DFF1D}" presName="horz2" presStyleCnt="0"/>
      <dgm:spPr/>
      <dgm:t>
        <a:bodyPr/>
        <a:lstStyle/>
        <a:p>
          <a:endParaRPr lang="es-CO"/>
        </a:p>
      </dgm:t>
    </dgm:pt>
    <dgm:pt modelId="{06DB5BE7-70E8-4599-87FD-5B97F3BC60F5}" type="pres">
      <dgm:prSet presAssocID="{5F7FA50B-8B41-4847-A227-9FBEF81DFF1D}" presName="horzSpace2" presStyleCnt="0"/>
      <dgm:spPr/>
      <dgm:t>
        <a:bodyPr/>
        <a:lstStyle/>
        <a:p>
          <a:endParaRPr lang="es-CO"/>
        </a:p>
      </dgm:t>
    </dgm:pt>
    <dgm:pt modelId="{2C18D858-00BC-452E-A247-116F214D6782}" type="pres">
      <dgm:prSet presAssocID="{5F7FA50B-8B41-4847-A227-9FBEF81DFF1D}" presName="tx2" presStyleLbl="revTx" presStyleIdx="4" presStyleCnt="5" custLinFactNeighborX="-4498" custLinFactNeighborY="4118"/>
      <dgm:spPr/>
      <dgm:t>
        <a:bodyPr/>
        <a:lstStyle/>
        <a:p>
          <a:endParaRPr lang="es-ES"/>
        </a:p>
      </dgm:t>
    </dgm:pt>
    <dgm:pt modelId="{DA6CEF3C-74B0-4F22-801B-0C2AC05C6827}" type="pres">
      <dgm:prSet presAssocID="{5F7FA50B-8B41-4847-A227-9FBEF81DFF1D}" presName="vert2" presStyleCnt="0"/>
      <dgm:spPr/>
      <dgm:t>
        <a:bodyPr/>
        <a:lstStyle/>
        <a:p>
          <a:endParaRPr lang="es-CO"/>
        </a:p>
      </dgm:t>
    </dgm:pt>
    <dgm:pt modelId="{5660B2BC-4D71-40E6-BB6E-F6C82D9C52CA}" type="pres">
      <dgm:prSet presAssocID="{5F7FA50B-8B41-4847-A227-9FBEF81DFF1D}" presName="thinLine2b" presStyleLbl="callout" presStyleIdx="2" presStyleCnt="3" custFlipVert="0" custFlipHor="1" custSzY="45719" custScaleX="49559" custLinFactY="-4395176" custLinFactNeighborX="38721" custLinFactNeighborY="-4400000"/>
      <dgm:spPr/>
      <dgm:t>
        <a:bodyPr/>
        <a:lstStyle/>
        <a:p>
          <a:endParaRPr lang="es-CO"/>
        </a:p>
      </dgm:t>
    </dgm:pt>
    <dgm:pt modelId="{588767C2-F042-403A-963E-C31871DAE7CD}" type="pres">
      <dgm:prSet presAssocID="{5F7FA50B-8B41-4847-A227-9FBEF81DFF1D}" presName="vertSpace2b" presStyleCnt="0"/>
      <dgm:spPr/>
      <dgm:t>
        <a:bodyPr/>
        <a:lstStyle/>
        <a:p>
          <a:endParaRPr lang="es-CO"/>
        </a:p>
      </dgm:t>
    </dgm:pt>
  </dgm:ptLst>
  <dgm:cxnLst>
    <dgm:cxn modelId="{4953AA3B-C77F-49B1-B694-6BAAE38B7EF1}" srcId="{F1581CD2-4611-475F-B69F-02BD41FAE0D7}" destId="{A7622542-01DB-4621-BDC5-1DE264D98517}" srcOrd="0" destOrd="0" parTransId="{13447009-98CB-4638-8832-BC5FE996131E}" sibTransId="{6CAD1464-EF69-4503-A059-0CD2FE7C8E3F}"/>
    <dgm:cxn modelId="{8DCC80EA-A250-4184-9782-E4670E05CC32}" type="presOf" srcId="{5F7FA50B-8B41-4847-A227-9FBEF81DFF1D}" destId="{2C18D858-00BC-452E-A247-116F214D6782}" srcOrd="0" destOrd="0" presId="urn:microsoft.com/office/officeart/2008/layout/LinedList"/>
    <dgm:cxn modelId="{3CD177AB-C681-4C66-A891-54AC42D51CA1}" type="presOf" srcId="{AE2E8154-5E58-4BB2-9AC6-768953AF12EF}" destId="{2A7EF40C-324C-41E7-AA7D-46A26DEE8D40}" srcOrd="0" destOrd="0" presId="urn:microsoft.com/office/officeart/2008/layout/LinedList"/>
    <dgm:cxn modelId="{C251B9AD-B907-4F39-B6D6-0C98B85B5E0D}" type="presOf" srcId="{A7622542-01DB-4621-BDC5-1DE264D98517}" destId="{940BF447-071B-449C-AA39-E566104A60E7}" srcOrd="0" destOrd="0" presId="urn:microsoft.com/office/officeart/2008/layout/LinedList"/>
    <dgm:cxn modelId="{2E81E663-CD80-4F5C-8555-FED8F8A87B02}" type="presOf" srcId="{F1581CD2-4611-475F-B69F-02BD41FAE0D7}" destId="{45783D60-5F5D-4D45-82E2-16EF080AE7D5}" srcOrd="0" destOrd="0" presId="urn:microsoft.com/office/officeart/2008/layout/LinedList"/>
    <dgm:cxn modelId="{F1A19BED-AE65-4A94-8B29-C4278207E85A}" type="presOf" srcId="{E4DEC947-7B5E-435F-A89B-3E54045F0FEF}" destId="{EEE4221F-E4A1-4F02-9CC6-DD3E1F9D18E2}" srcOrd="0" destOrd="0" presId="urn:microsoft.com/office/officeart/2008/layout/LinedList"/>
    <dgm:cxn modelId="{D24002E7-4DDA-43D1-B7B1-CBB750D7524D}" srcId="{AE2E8154-5E58-4BB2-9AC6-768953AF12EF}" destId="{5F7FA50B-8B41-4847-A227-9FBEF81DFF1D}" srcOrd="0" destOrd="0" parTransId="{1BFF64C7-9E0A-4B63-8BF9-843EDBC180D8}" sibTransId="{A399515F-87DC-4187-9B39-92E2FA4D93FE}"/>
    <dgm:cxn modelId="{1C056D13-8D0C-458A-AE53-2BAD48030E0C}" type="presOf" srcId="{B56F517C-2BD1-4CD3-9D65-15AFBB7B68EF}" destId="{564EEA3F-FF4D-46FE-8200-815C1A8B3FB3}" srcOrd="0" destOrd="0" presId="urn:microsoft.com/office/officeart/2008/layout/LinedList"/>
    <dgm:cxn modelId="{D4E9CC9E-0C9C-4608-897F-18A1D40C4812}" srcId="{B56F517C-2BD1-4CD3-9D65-15AFBB7B68EF}" destId="{AE2E8154-5E58-4BB2-9AC6-768953AF12EF}" srcOrd="1" destOrd="0" parTransId="{17E8BFA2-3683-4171-AFB8-171E9676D5D2}" sibTransId="{B0B4FC54-A877-403A-87E8-DC3008B29A01}"/>
    <dgm:cxn modelId="{56D5141E-ED9E-4897-B3D9-D8C19B4AC140}" srcId="{B56F517C-2BD1-4CD3-9D65-15AFBB7B68EF}" destId="{F1581CD2-4611-475F-B69F-02BD41FAE0D7}" srcOrd="0" destOrd="0" parTransId="{4FD46962-43A9-495A-8692-3248B2A4EC08}" sibTransId="{DB03319C-C62D-486E-B2DA-16EE4F590ED1}"/>
    <dgm:cxn modelId="{6BC5FAD5-6D33-4E7D-BC16-7F2CD714C40F}" srcId="{F1581CD2-4611-475F-B69F-02BD41FAE0D7}" destId="{E4DEC947-7B5E-435F-A89B-3E54045F0FEF}" srcOrd="1" destOrd="0" parTransId="{3BE3A073-0B59-4C66-8BA6-1934C892B7F5}" sibTransId="{C1F63FA4-58A2-45F1-BAC1-C712461FD7EA}"/>
    <dgm:cxn modelId="{2FBB5011-B1A9-42D5-A97A-0D290B7726BC}" type="presParOf" srcId="{564EEA3F-FF4D-46FE-8200-815C1A8B3FB3}" destId="{91BE515C-0DE6-4869-8129-1322E07784A1}" srcOrd="0" destOrd="0" presId="urn:microsoft.com/office/officeart/2008/layout/LinedList"/>
    <dgm:cxn modelId="{1BEE7A13-6654-4F53-A41A-99CE4F66EAE0}" type="presParOf" srcId="{564EEA3F-FF4D-46FE-8200-815C1A8B3FB3}" destId="{AD5A5AEE-8404-415A-B822-D1826DCECC79}" srcOrd="1" destOrd="0" presId="urn:microsoft.com/office/officeart/2008/layout/LinedList"/>
    <dgm:cxn modelId="{386C6190-C067-42FA-A22C-05BBCBF064AC}" type="presParOf" srcId="{AD5A5AEE-8404-415A-B822-D1826DCECC79}" destId="{45783D60-5F5D-4D45-82E2-16EF080AE7D5}" srcOrd="0" destOrd="0" presId="urn:microsoft.com/office/officeart/2008/layout/LinedList"/>
    <dgm:cxn modelId="{275FC331-7A62-4BB1-BA5F-17369E728247}" type="presParOf" srcId="{AD5A5AEE-8404-415A-B822-D1826DCECC79}" destId="{373E87DB-4E84-4CC4-A49C-669E09DCB2A4}" srcOrd="1" destOrd="0" presId="urn:microsoft.com/office/officeart/2008/layout/LinedList"/>
    <dgm:cxn modelId="{3EDED805-9826-4CCA-921A-8B14E3B5AD5F}" type="presParOf" srcId="{373E87DB-4E84-4CC4-A49C-669E09DCB2A4}" destId="{3B56C63F-41BC-45C1-B4AE-1257787305E3}" srcOrd="0" destOrd="0" presId="urn:microsoft.com/office/officeart/2008/layout/LinedList"/>
    <dgm:cxn modelId="{37D8ECE0-84B0-4AB8-A22A-64A0C1B325A4}" type="presParOf" srcId="{373E87DB-4E84-4CC4-A49C-669E09DCB2A4}" destId="{8CE10FA3-1E1B-4367-A697-8F9C44781EAD}" srcOrd="1" destOrd="0" presId="urn:microsoft.com/office/officeart/2008/layout/LinedList"/>
    <dgm:cxn modelId="{721370B5-94F2-4C0D-9CAD-CEE7DFAF8431}" type="presParOf" srcId="{8CE10FA3-1E1B-4367-A697-8F9C44781EAD}" destId="{C71DC6B0-6B9C-4F81-8563-3BA41CCB55D4}" srcOrd="0" destOrd="0" presId="urn:microsoft.com/office/officeart/2008/layout/LinedList"/>
    <dgm:cxn modelId="{753AED35-92D2-4C4D-ADB5-5081CBBE1FCD}" type="presParOf" srcId="{8CE10FA3-1E1B-4367-A697-8F9C44781EAD}" destId="{940BF447-071B-449C-AA39-E566104A60E7}" srcOrd="1" destOrd="0" presId="urn:microsoft.com/office/officeart/2008/layout/LinedList"/>
    <dgm:cxn modelId="{30ECAE85-5022-4DA4-B0F7-9AC408B6BC69}" type="presParOf" srcId="{8CE10FA3-1E1B-4367-A697-8F9C44781EAD}" destId="{D9626000-F752-434C-ADE1-82CCA3D66E25}" srcOrd="2" destOrd="0" presId="urn:microsoft.com/office/officeart/2008/layout/LinedList"/>
    <dgm:cxn modelId="{915AF8F4-8B2F-4503-8B77-6722A88070CC}" type="presParOf" srcId="{373E87DB-4E84-4CC4-A49C-669E09DCB2A4}" destId="{714C8DAB-AF5F-4AA6-93E4-C82DA217698D}" srcOrd="2" destOrd="0" presId="urn:microsoft.com/office/officeart/2008/layout/LinedList"/>
    <dgm:cxn modelId="{A8891B42-CD8D-4B69-AD94-2AC1837B51E4}" type="presParOf" srcId="{373E87DB-4E84-4CC4-A49C-669E09DCB2A4}" destId="{41AC3DA8-B1D7-48A7-8632-30F5F714305D}" srcOrd="3" destOrd="0" presId="urn:microsoft.com/office/officeart/2008/layout/LinedList"/>
    <dgm:cxn modelId="{6BD7B982-CA9B-4335-B794-51B1B4B4433E}" type="presParOf" srcId="{373E87DB-4E84-4CC4-A49C-669E09DCB2A4}" destId="{387BBDFC-D8BB-4F36-AC68-D67F0F77DB99}" srcOrd="4" destOrd="0" presId="urn:microsoft.com/office/officeart/2008/layout/LinedList"/>
    <dgm:cxn modelId="{0BD1951C-83A0-402B-A673-1230CE8EF0E2}" type="presParOf" srcId="{387BBDFC-D8BB-4F36-AC68-D67F0F77DB99}" destId="{BA86B702-26AF-4F19-AFB9-97F221E08760}" srcOrd="0" destOrd="0" presId="urn:microsoft.com/office/officeart/2008/layout/LinedList"/>
    <dgm:cxn modelId="{EB5DABAD-8451-4111-8174-E19D130D27B1}" type="presParOf" srcId="{387BBDFC-D8BB-4F36-AC68-D67F0F77DB99}" destId="{EEE4221F-E4A1-4F02-9CC6-DD3E1F9D18E2}" srcOrd="1" destOrd="0" presId="urn:microsoft.com/office/officeart/2008/layout/LinedList"/>
    <dgm:cxn modelId="{EEC5723E-82A9-462A-924E-F041BEE76AE3}" type="presParOf" srcId="{387BBDFC-D8BB-4F36-AC68-D67F0F77DB99}" destId="{E9232B73-452A-4572-B927-F6A049872A80}" srcOrd="2" destOrd="0" presId="urn:microsoft.com/office/officeart/2008/layout/LinedList"/>
    <dgm:cxn modelId="{7815D6E2-AB31-4114-BF9E-283689460AEF}" type="presParOf" srcId="{373E87DB-4E84-4CC4-A49C-669E09DCB2A4}" destId="{0F757C6D-9A47-46A9-AB81-F6F740B11306}" srcOrd="5" destOrd="0" presId="urn:microsoft.com/office/officeart/2008/layout/LinedList"/>
    <dgm:cxn modelId="{16172B7B-9197-4E74-BDE3-544AB2DB5552}" type="presParOf" srcId="{373E87DB-4E84-4CC4-A49C-669E09DCB2A4}" destId="{882441C1-4E11-4FF1-8238-4E9946FCAA25}" srcOrd="6" destOrd="0" presId="urn:microsoft.com/office/officeart/2008/layout/LinedList"/>
    <dgm:cxn modelId="{E678D393-BAAE-43D4-A708-49DCF26BAC28}" type="presParOf" srcId="{564EEA3F-FF4D-46FE-8200-815C1A8B3FB3}" destId="{8960C942-32C2-4CA4-8AC0-0D40EF101B14}" srcOrd="2" destOrd="0" presId="urn:microsoft.com/office/officeart/2008/layout/LinedList"/>
    <dgm:cxn modelId="{55802D55-1B99-4D28-81B1-F75043D3CD4D}" type="presParOf" srcId="{564EEA3F-FF4D-46FE-8200-815C1A8B3FB3}" destId="{D760260B-71E4-43E3-B16A-06140D37A01F}" srcOrd="3" destOrd="0" presId="urn:microsoft.com/office/officeart/2008/layout/LinedList"/>
    <dgm:cxn modelId="{4085F2FA-607D-4748-B9F5-6C30FF241B9F}" type="presParOf" srcId="{D760260B-71E4-43E3-B16A-06140D37A01F}" destId="{2A7EF40C-324C-41E7-AA7D-46A26DEE8D40}" srcOrd="0" destOrd="0" presId="urn:microsoft.com/office/officeart/2008/layout/LinedList"/>
    <dgm:cxn modelId="{9A994BB2-7D00-4E7C-8DAC-9D5EE62AAC7E}" type="presParOf" srcId="{D760260B-71E4-43E3-B16A-06140D37A01F}" destId="{295DC596-4C76-4F1F-BE7D-75793466370E}" srcOrd="1" destOrd="0" presId="urn:microsoft.com/office/officeart/2008/layout/LinedList"/>
    <dgm:cxn modelId="{EADD9A74-45A8-40F1-A0C9-A6FA4C2B1362}" type="presParOf" srcId="{295DC596-4C76-4F1F-BE7D-75793466370E}" destId="{1BC5D030-200A-40A1-9480-43409FE8F82B}" srcOrd="0" destOrd="0" presId="urn:microsoft.com/office/officeart/2008/layout/LinedList"/>
    <dgm:cxn modelId="{9CF7BFB5-7FB7-4155-A2DA-942E5CDF567C}" type="presParOf" srcId="{295DC596-4C76-4F1F-BE7D-75793466370E}" destId="{D0433540-FD52-4DCB-84DB-B75E7E77E531}" srcOrd="1" destOrd="0" presId="urn:microsoft.com/office/officeart/2008/layout/LinedList"/>
    <dgm:cxn modelId="{08850DC1-7584-4648-B647-9067F29ED527}" type="presParOf" srcId="{D0433540-FD52-4DCB-84DB-B75E7E77E531}" destId="{06DB5BE7-70E8-4599-87FD-5B97F3BC60F5}" srcOrd="0" destOrd="0" presId="urn:microsoft.com/office/officeart/2008/layout/LinedList"/>
    <dgm:cxn modelId="{4F9AE284-8BDF-472E-AB37-2629FF24F3F5}" type="presParOf" srcId="{D0433540-FD52-4DCB-84DB-B75E7E77E531}" destId="{2C18D858-00BC-452E-A247-116F214D6782}" srcOrd="1" destOrd="0" presId="urn:microsoft.com/office/officeart/2008/layout/LinedList"/>
    <dgm:cxn modelId="{6AB4DAB6-5D9E-4DA8-A0CD-7A829E4B6F69}" type="presParOf" srcId="{D0433540-FD52-4DCB-84DB-B75E7E77E531}" destId="{DA6CEF3C-74B0-4F22-801B-0C2AC05C6827}" srcOrd="2" destOrd="0" presId="urn:microsoft.com/office/officeart/2008/layout/LinedList"/>
    <dgm:cxn modelId="{65343401-E789-4B16-AC7A-320F4FDA3B5C}" type="presParOf" srcId="{295DC596-4C76-4F1F-BE7D-75793466370E}" destId="{5660B2BC-4D71-40E6-BB6E-F6C82D9C52CA}" srcOrd="2" destOrd="0" presId="urn:microsoft.com/office/officeart/2008/layout/LinedList"/>
    <dgm:cxn modelId="{3347C7F4-576B-4A48-842E-4E16AEB88D75}" type="presParOf" srcId="{295DC596-4C76-4F1F-BE7D-75793466370E}" destId="{588767C2-F042-403A-963E-C31871DAE7C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D397BA9-83B2-481D-9B45-C079853DB705}" type="doc">
      <dgm:prSet loTypeId="urn:microsoft.com/office/officeart/2005/8/layout/vList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35D695-4EF7-42E3-91D2-8091EE883CEF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2400" b="0" i="0" dirty="0" smtClean="0"/>
            <a:t>Su objetivo principal es promover la cooperación económica en la cuenca del Pacifico y, para ello, formula políticas de negocios, coordina programas de trabajo sobre comercio e inversión e identifica oportunidades de negocios.</a:t>
          </a:r>
          <a:endParaRPr lang="es-ES" sz="2400" dirty="0"/>
        </a:p>
      </dgm:t>
    </dgm:pt>
    <dgm:pt modelId="{E55979B5-0585-47D7-986C-A63C0C61C99D}" type="parTrans" cxnId="{E04F3948-FC2A-4ACE-9964-9354A5AC41C4}">
      <dgm:prSet/>
      <dgm:spPr/>
      <dgm:t>
        <a:bodyPr/>
        <a:lstStyle/>
        <a:p>
          <a:endParaRPr lang="es-ES"/>
        </a:p>
      </dgm:t>
    </dgm:pt>
    <dgm:pt modelId="{879C293D-BCBE-46F4-B815-E9BE7C310E62}" type="sibTrans" cxnId="{E04F3948-FC2A-4ACE-9964-9354A5AC41C4}">
      <dgm:prSet/>
      <dgm:spPr/>
      <dgm:t>
        <a:bodyPr/>
        <a:lstStyle/>
        <a:p>
          <a:endParaRPr lang="es-ES"/>
        </a:p>
      </dgm:t>
    </dgm:pt>
    <dgm:pt modelId="{49FACB98-42DE-4056-81ED-8617FD6968FA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2800" dirty="0" smtClean="0"/>
            <a:t>Servir de foro regional para la cooperación y la coordinación de políticas para promover el desarrollo económico en la región Asia-Pacífico</a:t>
          </a:r>
          <a:endParaRPr lang="es-ES" sz="2800" dirty="0"/>
        </a:p>
      </dgm:t>
    </dgm:pt>
    <dgm:pt modelId="{2C729EFF-E58D-4449-AAB7-307A387DADD8}" type="parTrans" cxnId="{E89B27ED-10D7-4C35-8125-5FE1AFEBBD55}">
      <dgm:prSet/>
      <dgm:spPr/>
      <dgm:t>
        <a:bodyPr/>
        <a:lstStyle/>
        <a:p>
          <a:endParaRPr lang="es-ES"/>
        </a:p>
      </dgm:t>
    </dgm:pt>
    <dgm:pt modelId="{D4537061-4015-4AED-991C-1BDF6EFDC403}" type="sibTrans" cxnId="{E89B27ED-10D7-4C35-8125-5FE1AFEBBD55}">
      <dgm:prSet/>
      <dgm:spPr/>
      <dgm:t>
        <a:bodyPr/>
        <a:lstStyle/>
        <a:p>
          <a:endParaRPr lang="es-ES"/>
        </a:p>
      </dgm:t>
    </dgm:pt>
    <dgm:pt modelId="{69B8CFC9-55D4-422A-8895-4E1CEFBB88BA}" type="pres">
      <dgm:prSet presAssocID="{2D397BA9-83B2-481D-9B45-C079853DB7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AD9A5E9-6DC6-4AC3-AB77-4FFB5C2ABDE4}" type="pres">
      <dgm:prSet presAssocID="{C935D695-4EF7-42E3-91D2-8091EE883CEF}" presName="comp" presStyleCnt="0"/>
      <dgm:spPr/>
      <dgm:t>
        <a:bodyPr/>
        <a:lstStyle/>
        <a:p>
          <a:endParaRPr lang="es-CO"/>
        </a:p>
      </dgm:t>
    </dgm:pt>
    <dgm:pt modelId="{BB2F13A6-C576-417D-B136-0E9E606D3B58}" type="pres">
      <dgm:prSet presAssocID="{C935D695-4EF7-42E3-91D2-8091EE883CEF}" presName="box" presStyleLbl="node1" presStyleIdx="0" presStyleCnt="2" custScaleY="65301" custLinFactNeighborX="1146" custLinFactNeighborY="2621"/>
      <dgm:spPr/>
      <dgm:t>
        <a:bodyPr/>
        <a:lstStyle/>
        <a:p>
          <a:endParaRPr lang="es-ES"/>
        </a:p>
      </dgm:t>
    </dgm:pt>
    <dgm:pt modelId="{5AAC3629-ABCF-41D2-9C49-FCD8756FE803}" type="pres">
      <dgm:prSet presAssocID="{C935D695-4EF7-42E3-91D2-8091EE883CEF}" presName="img" presStyleLbl="fgImgPlace1" presStyleIdx="0" presStyleCnt="2" custScaleX="120980" custScaleY="58011" custLinFactNeighborX="-7479" custLinFactNeighborY="167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s-ES"/>
        </a:p>
      </dgm:t>
    </dgm:pt>
    <dgm:pt modelId="{57720F81-2E63-493E-AFC2-5BC9B5B69AA5}" type="pres">
      <dgm:prSet presAssocID="{C935D695-4EF7-42E3-91D2-8091EE883CEF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C5447-70B0-41DD-A16E-DA0FADE32BA4}" type="pres">
      <dgm:prSet presAssocID="{879C293D-BCBE-46F4-B815-E9BE7C310E62}" presName="spacer" presStyleCnt="0"/>
      <dgm:spPr/>
      <dgm:t>
        <a:bodyPr/>
        <a:lstStyle/>
        <a:p>
          <a:endParaRPr lang="es-CO"/>
        </a:p>
      </dgm:t>
    </dgm:pt>
    <dgm:pt modelId="{ECA38B0E-6084-475E-8306-6E714A8D9481}" type="pres">
      <dgm:prSet presAssocID="{49FACB98-42DE-4056-81ED-8617FD6968FA}" presName="comp" presStyleCnt="0"/>
      <dgm:spPr/>
      <dgm:t>
        <a:bodyPr/>
        <a:lstStyle/>
        <a:p>
          <a:endParaRPr lang="es-CO"/>
        </a:p>
      </dgm:t>
    </dgm:pt>
    <dgm:pt modelId="{A21A60E0-A7CD-4786-B3B4-B6725ED87FAC}" type="pres">
      <dgm:prSet presAssocID="{49FACB98-42DE-4056-81ED-8617FD6968FA}" presName="box" presStyleLbl="node1" presStyleIdx="1" presStyleCnt="2" custScaleY="65301"/>
      <dgm:spPr/>
      <dgm:t>
        <a:bodyPr/>
        <a:lstStyle/>
        <a:p>
          <a:endParaRPr lang="es-ES"/>
        </a:p>
      </dgm:t>
    </dgm:pt>
    <dgm:pt modelId="{6A1D88B9-DF91-4723-AE18-ADEB5219333C}" type="pres">
      <dgm:prSet presAssocID="{49FACB98-42DE-4056-81ED-8617FD6968FA}" presName="img" presStyleLbl="fgImgPlace1" presStyleIdx="1" presStyleCnt="2" custScaleX="120980" custScaleY="58011" custLinFactNeighborX="-7479" custLinFactNeighborY="167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s-CO"/>
        </a:p>
      </dgm:t>
    </dgm:pt>
    <dgm:pt modelId="{7AC8268E-D2A3-44BA-BC26-F50BE7D0A490}" type="pres">
      <dgm:prSet presAssocID="{49FACB98-42DE-4056-81ED-8617FD6968F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DECDF83-6580-4C2C-B6EA-8EEA445EBB00}" type="presOf" srcId="{C935D695-4EF7-42E3-91D2-8091EE883CEF}" destId="{57720F81-2E63-493E-AFC2-5BC9B5B69AA5}" srcOrd="1" destOrd="0" presId="urn:microsoft.com/office/officeart/2005/8/layout/vList4"/>
    <dgm:cxn modelId="{6876348E-B673-4D81-BE5A-334D1C2ADD66}" type="presOf" srcId="{C935D695-4EF7-42E3-91D2-8091EE883CEF}" destId="{BB2F13A6-C576-417D-B136-0E9E606D3B58}" srcOrd="0" destOrd="0" presId="urn:microsoft.com/office/officeart/2005/8/layout/vList4"/>
    <dgm:cxn modelId="{E998BE9E-4101-47A2-B3CC-942957D2BCD0}" type="presOf" srcId="{49FACB98-42DE-4056-81ED-8617FD6968FA}" destId="{A21A60E0-A7CD-4786-B3B4-B6725ED87FAC}" srcOrd="0" destOrd="0" presId="urn:microsoft.com/office/officeart/2005/8/layout/vList4"/>
    <dgm:cxn modelId="{E04F3948-FC2A-4ACE-9964-9354A5AC41C4}" srcId="{2D397BA9-83B2-481D-9B45-C079853DB705}" destId="{C935D695-4EF7-42E3-91D2-8091EE883CEF}" srcOrd="0" destOrd="0" parTransId="{E55979B5-0585-47D7-986C-A63C0C61C99D}" sibTransId="{879C293D-BCBE-46F4-B815-E9BE7C310E62}"/>
    <dgm:cxn modelId="{39C8DF8B-4619-4F4B-94DC-6841E8217F1D}" type="presOf" srcId="{49FACB98-42DE-4056-81ED-8617FD6968FA}" destId="{7AC8268E-D2A3-44BA-BC26-F50BE7D0A490}" srcOrd="1" destOrd="0" presId="urn:microsoft.com/office/officeart/2005/8/layout/vList4"/>
    <dgm:cxn modelId="{E89B27ED-10D7-4C35-8125-5FE1AFEBBD55}" srcId="{2D397BA9-83B2-481D-9B45-C079853DB705}" destId="{49FACB98-42DE-4056-81ED-8617FD6968FA}" srcOrd="1" destOrd="0" parTransId="{2C729EFF-E58D-4449-AAB7-307A387DADD8}" sibTransId="{D4537061-4015-4AED-991C-1BDF6EFDC403}"/>
    <dgm:cxn modelId="{78DFA0D6-FC3C-44CA-93A3-3E2ACBDCE108}" type="presOf" srcId="{2D397BA9-83B2-481D-9B45-C079853DB705}" destId="{69B8CFC9-55D4-422A-8895-4E1CEFBB88BA}" srcOrd="0" destOrd="0" presId="urn:microsoft.com/office/officeart/2005/8/layout/vList4"/>
    <dgm:cxn modelId="{F70CB5AC-7B1E-4C17-99A9-994DADBF86BF}" type="presParOf" srcId="{69B8CFC9-55D4-422A-8895-4E1CEFBB88BA}" destId="{EAD9A5E9-6DC6-4AC3-AB77-4FFB5C2ABDE4}" srcOrd="0" destOrd="0" presId="urn:microsoft.com/office/officeart/2005/8/layout/vList4"/>
    <dgm:cxn modelId="{6B0DB24C-AF4B-484D-A5AE-5D3AC540E87A}" type="presParOf" srcId="{EAD9A5E9-6DC6-4AC3-AB77-4FFB5C2ABDE4}" destId="{BB2F13A6-C576-417D-B136-0E9E606D3B58}" srcOrd="0" destOrd="0" presId="urn:microsoft.com/office/officeart/2005/8/layout/vList4"/>
    <dgm:cxn modelId="{73FA051D-1D12-43C6-B78E-7CEA31F76037}" type="presParOf" srcId="{EAD9A5E9-6DC6-4AC3-AB77-4FFB5C2ABDE4}" destId="{5AAC3629-ABCF-41D2-9C49-FCD8756FE803}" srcOrd="1" destOrd="0" presId="urn:microsoft.com/office/officeart/2005/8/layout/vList4"/>
    <dgm:cxn modelId="{DF925FEB-CD38-438F-99AF-373B47DBFBDD}" type="presParOf" srcId="{EAD9A5E9-6DC6-4AC3-AB77-4FFB5C2ABDE4}" destId="{57720F81-2E63-493E-AFC2-5BC9B5B69AA5}" srcOrd="2" destOrd="0" presId="urn:microsoft.com/office/officeart/2005/8/layout/vList4"/>
    <dgm:cxn modelId="{BC8DAC03-4A3F-4E0F-94F8-43BFBFBB235A}" type="presParOf" srcId="{69B8CFC9-55D4-422A-8895-4E1CEFBB88BA}" destId="{F47C5447-70B0-41DD-A16E-DA0FADE32BA4}" srcOrd="1" destOrd="0" presId="urn:microsoft.com/office/officeart/2005/8/layout/vList4"/>
    <dgm:cxn modelId="{FE07318B-391F-45A4-A271-11DE4692F4A3}" type="presParOf" srcId="{69B8CFC9-55D4-422A-8895-4E1CEFBB88BA}" destId="{ECA38B0E-6084-475E-8306-6E714A8D9481}" srcOrd="2" destOrd="0" presId="urn:microsoft.com/office/officeart/2005/8/layout/vList4"/>
    <dgm:cxn modelId="{FF5ADC7C-BBF9-480D-B092-1C561A79D826}" type="presParOf" srcId="{ECA38B0E-6084-475E-8306-6E714A8D9481}" destId="{A21A60E0-A7CD-4786-B3B4-B6725ED87FAC}" srcOrd="0" destOrd="0" presId="urn:microsoft.com/office/officeart/2005/8/layout/vList4"/>
    <dgm:cxn modelId="{CFA45D2F-95C3-47EE-B9AB-A3B01D93F989}" type="presParOf" srcId="{ECA38B0E-6084-475E-8306-6E714A8D9481}" destId="{6A1D88B9-DF91-4723-AE18-ADEB5219333C}" srcOrd="1" destOrd="0" presId="urn:microsoft.com/office/officeart/2005/8/layout/vList4"/>
    <dgm:cxn modelId="{2155D332-E6F5-47B7-8673-D374A9E7FE31}" type="presParOf" srcId="{ECA38B0E-6084-475E-8306-6E714A8D9481}" destId="{7AC8268E-D2A3-44BA-BC26-F50BE7D0A49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F873C26-59AA-4D07-8D5D-344934D34C5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C110A54-F0EC-453A-9A78-2E333879087E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4400" dirty="0" smtClean="0"/>
            <a:t>SAARC</a:t>
          </a:r>
          <a:endParaRPr lang="es-ES" sz="4400" dirty="0"/>
        </a:p>
      </dgm:t>
    </dgm:pt>
    <dgm:pt modelId="{EF36DFBA-A9CA-4311-9100-ABBBC35E3EF6}" type="parTrans" cxnId="{86D39CA5-56F6-4486-814D-D8028231D316}">
      <dgm:prSet/>
      <dgm:spPr/>
      <dgm:t>
        <a:bodyPr/>
        <a:lstStyle/>
        <a:p>
          <a:endParaRPr lang="es-ES"/>
        </a:p>
      </dgm:t>
    </dgm:pt>
    <dgm:pt modelId="{E10446FE-5016-426B-BB59-7C4C3E456DDA}" type="sibTrans" cxnId="{86D39CA5-56F6-4486-814D-D8028231D316}">
      <dgm:prSet/>
      <dgm:spPr/>
      <dgm:t>
        <a:bodyPr/>
        <a:lstStyle/>
        <a:p>
          <a:endParaRPr lang="es-ES"/>
        </a:p>
      </dgm:t>
    </dgm:pt>
    <dgm:pt modelId="{ABAC52EC-D152-4CA0-8414-EE2C426E221B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Bangladesh</a:t>
          </a:r>
          <a:endParaRPr lang="es-ES" dirty="0"/>
        </a:p>
      </dgm:t>
    </dgm:pt>
    <dgm:pt modelId="{63E9582E-2B76-4E76-960B-95BDC0CD5604}" type="parTrans" cxnId="{AB4F9AE6-D9D7-464F-9EF3-B0DC46275792}">
      <dgm:prSet/>
      <dgm:spPr/>
      <dgm:t>
        <a:bodyPr/>
        <a:lstStyle/>
        <a:p>
          <a:endParaRPr lang="es-ES"/>
        </a:p>
      </dgm:t>
    </dgm:pt>
    <dgm:pt modelId="{CC587F9D-7D5C-4AA4-BC77-156BA5BACF59}" type="sibTrans" cxnId="{AB4F9AE6-D9D7-464F-9EF3-B0DC46275792}">
      <dgm:prSet/>
      <dgm:spPr/>
      <dgm:t>
        <a:bodyPr/>
        <a:lstStyle/>
        <a:p>
          <a:endParaRPr lang="es-ES"/>
        </a:p>
      </dgm:t>
    </dgm:pt>
    <dgm:pt modelId="{B7B25026-7892-47C7-BE75-79CFFD4D6D25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India</a:t>
          </a:r>
          <a:endParaRPr lang="es-ES" dirty="0"/>
        </a:p>
      </dgm:t>
    </dgm:pt>
    <dgm:pt modelId="{4ADAACCA-9429-4AC7-A87F-032DF9CF08B8}" type="parTrans" cxnId="{ECAE21F5-73EA-4AA2-8329-E9D0D9EA39FA}">
      <dgm:prSet/>
      <dgm:spPr/>
      <dgm:t>
        <a:bodyPr/>
        <a:lstStyle/>
        <a:p>
          <a:endParaRPr lang="es-ES"/>
        </a:p>
      </dgm:t>
    </dgm:pt>
    <dgm:pt modelId="{7FDEA487-E6C8-4695-8406-98F2C7AAAF83}" type="sibTrans" cxnId="{ECAE21F5-73EA-4AA2-8329-E9D0D9EA39FA}">
      <dgm:prSet/>
      <dgm:spPr/>
      <dgm:t>
        <a:bodyPr/>
        <a:lstStyle/>
        <a:p>
          <a:endParaRPr lang="es-ES"/>
        </a:p>
      </dgm:t>
    </dgm:pt>
    <dgm:pt modelId="{693E6C12-1E67-432C-A130-1B5BD1F08ABC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Nepal</a:t>
          </a:r>
          <a:endParaRPr lang="es-ES" dirty="0"/>
        </a:p>
      </dgm:t>
    </dgm:pt>
    <dgm:pt modelId="{5A98583F-8A72-4A80-BFF4-9944F1195F50}" type="sibTrans" cxnId="{E430FB60-B4F2-4089-97FB-63C2442620B6}">
      <dgm:prSet/>
      <dgm:spPr/>
      <dgm:t>
        <a:bodyPr/>
        <a:lstStyle/>
        <a:p>
          <a:endParaRPr lang="es-ES"/>
        </a:p>
      </dgm:t>
    </dgm:pt>
    <dgm:pt modelId="{0AE9A8C5-8BC1-48A2-B826-4DB83C13C454}" type="parTrans" cxnId="{E430FB60-B4F2-4089-97FB-63C2442620B6}">
      <dgm:prSet/>
      <dgm:spPr/>
      <dgm:t>
        <a:bodyPr/>
        <a:lstStyle/>
        <a:p>
          <a:endParaRPr lang="es-ES"/>
        </a:p>
      </dgm:t>
    </dgm:pt>
    <dgm:pt modelId="{E513A2E6-81E7-458E-B6EE-BDBC6FF99E5B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Bután</a:t>
          </a:r>
          <a:endParaRPr lang="es-ES" dirty="0"/>
        </a:p>
      </dgm:t>
    </dgm:pt>
    <dgm:pt modelId="{0D355139-020B-4B37-BB0E-643EFB0BBB1E}" type="sibTrans" cxnId="{73A50F75-4F53-4DB7-81E7-972831A69D78}">
      <dgm:prSet/>
      <dgm:spPr/>
      <dgm:t>
        <a:bodyPr/>
        <a:lstStyle/>
        <a:p>
          <a:endParaRPr lang="es-ES"/>
        </a:p>
      </dgm:t>
    </dgm:pt>
    <dgm:pt modelId="{601E6F48-55AF-40F9-AE74-AFBEA3F18D70}" type="parTrans" cxnId="{73A50F75-4F53-4DB7-81E7-972831A69D78}">
      <dgm:prSet/>
      <dgm:spPr/>
      <dgm:t>
        <a:bodyPr/>
        <a:lstStyle/>
        <a:p>
          <a:endParaRPr lang="es-ES"/>
        </a:p>
      </dgm:t>
    </dgm:pt>
    <dgm:pt modelId="{6D98981F-E4AC-4BDC-B036-F42CCB7155DA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Maldivas</a:t>
          </a:r>
          <a:endParaRPr lang="es-ES" dirty="0"/>
        </a:p>
      </dgm:t>
    </dgm:pt>
    <dgm:pt modelId="{5E15EFAC-992D-4A6F-8D40-9CF5E50A582B}" type="sibTrans" cxnId="{F18A810B-46D7-4321-B382-1DF0E8BC7E5A}">
      <dgm:prSet/>
      <dgm:spPr/>
      <dgm:t>
        <a:bodyPr/>
        <a:lstStyle/>
        <a:p>
          <a:endParaRPr lang="es-ES"/>
        </a:p>
      </dgm:t>
    </dgm:pt>
    <dgm:pt modelId="{179A8441-E2D8-4EF9-BC31-0178A43B4661}" type="parTrans" cxnId="{F18A810B-46D7-4321-B382-1DF0E8BC7E5A}">
      <dgm:prSet/>
      <dgm:spPr/>
      <dgm:t>
        <a:bodyPr/>
        <a:lstStyle/>
        <a:p>
          <a:endParaRPr lang="es-ES"/>
        </a:p>
      </dgm:t>
    </dgm:pt>
    <dgm:pt modelId="{FE360FB9-DB28-4380-8ADD-7EDDFABE4352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dirty="0" smtClean="0"/>
            <a:t>Pakistán</a:t>
          </a:r>
          <a:endParaRPr lang="es-ES" sz="1800" dirty="0"/>
        </a:p>
      </dgm:t>
    </dgm:pt>
    <dgm:pt modelId="{7C59DC70-F6F3-4885-B4A2-7C9B3BF51B64}" type="sibTrans" cxnId="{25B4B534-5383-4E27-B423-5A1A719BEE9C}">
      <dgm:prSet/>
      <dgm:spPr/>
      <dgm:t>
        <a:bodyPr/>
        <a:lstStyle/>
        <a:p>
          <a:endParaRPr lang="es-ES"/>
        </a:p>
      </dgm:t>
    </dgm:pt>
    <dgm:pt modelId="{91A02753-4DAA-40C3-80D1-170DF7BE17B1}" type="parTrans" cxnId="{25B4B534-5383-4E27-B423-5A1A719BEE9C}">
      <dgm:prSet/>
      <dgm:spPr/>
      <dgm:t>
        <a:bodyPr/>
        <a:lstStyle/>
        <a:p>
          <a:endParaRPr lang="es-ES"/>
        </a:p>
      </dgm:t>
    </dgm:pt>
    <dgm:pt modelId="{51EFA4D4-A8CE-4F0A-8165-E5234BAF1620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dirty="0"/>
        </a:p>
      </dgm:t>
    </dgm:pt>
    <dgm:pt modelId="{73AE6ACF-477D-49C5-860B-728F39F4213B}" type="sibTrans" cxnId="{2EA99C73-C1AC-47AA-9309-BE7CA2AE4A3C}">
      <dgm:prSet/>
      <dgm:spPr/>
      <dgm:t>
        <a:bodyPr/>
        <a:lstStyle/>
        <a:p>
          <a:endParaRPr lang="es-ES"/>
        </a:p>
      </dgm:t>
    </dgm:pt>
    <dgm:pt modelId="{4D620649-7D9A-41A3-84AB-16630988717C}" type="parTrans" cxnId="{2EA99C73-C1AC-47AA-9309-BE7CA2AE4A3C}">
      <dgm:prSet/>
      <dgm:spPr/>
      <dgm:t>
        <a:bodyPr/>
        <a:lstStyle/>
        <a:p>
          <a:endParaRPr lang="es-ES"/>
        </a:p>
      </dgm:t>
    </dgm:pt>
    <dgm:pt modelId="{879A79B2-E66D-4375-BCBE-C1EBC6A53088}" type="pres">
      <dgm:prSet presAssocID="{CF873C26-59AA-4D07-8D5D-344934D34C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1FDB2F09-4FAF-4639-88AB-1CF849A37265}" type="pres">
      <dgm:prSet presAssocID="{7C110A54-F0EC-453A-9A78-2E333879087E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6FC1F1F-62BE-41A3-A138-8CECDF7C196D}" type="pres">
      <dgm:prSet presAssocID="{7C110A54-F0EC-453A-9A78-2E333879087E}" presName="rootComposite1" presStyleCnt="0"/>
      <dgm:spPr/>
      <dgm:t>
        <a:bodyPr/>
        <a:lstStyle/>
        <a:p>
          <a:endParaRPr lang="es-ES"/>
        </a:p>
      </dgm:t>
    </dgm:pt>
    <dgm:pt modelId="{CE7CA183-DC6E-4855-8664-C72B2EAFBF9F}" type="pres">
      <dgm:prSet presAssocID="{7C110A54-F0EC-453A-9A78-2E333879087E}" presName="rootText1" presStyleLbl="node0" presStyleIdx="0" presStyleCnt="5" custScaleX="203477" custScaleY="198131" custLinFactX="100000" custLinFactY="-100000" custLinFactNeighborX="117492" custLinFactNeighborY="-18142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AA0FCC0-57AB-4612-97DF-9DEE0B3AAB7F}" type="pres">
      <dgm:prSet presAssocID="{7C110A54-F0EC-453A-9A78-2E333879087E}" presName="rootConnector1" presStyleLbl="node1" presStyleIdx="0" presStyleCnt="0"/>
      <dgm:spPr/>
      <dgm:t>
        <a:bodyPr/>
        <a:lstStyle/>
        <a:p>
          <a:endParaRPr lang="es-CO"/>
        </a:p>
      </dgm:t>
    </dgm:pt>
    <dgm:pt modelId="{2B63F58D-E991-4E80-9E50-AB9C24F825D8}" type="pres">
      <dgm:prSet presAssocID="{7C110A54-F0EC-453A-9A78-2E333879087E}" presName="hierChild2" presStyleCnt="0"/>
      <dgm:spPr/>
      <dgm:t>
        <a:bodyPr/>
        <a:lstStyle/>
        <a:p>
          <a:endParaRPr lang="es-ES"/>
        </a:p>
      </dgm:t>
    </dgm:pt>
    <dgm:pt modelId="{13886F21-2889-4883-8207-4984FFE3A53F}" type="pres">
      <dgm:prSet presAssocID="{63E9582E-2B76-4E76-960B-95BDC0CD5604}" presName="Name37" presStyleLbl="parChTrans1D2" presStyleIdx="0" presStyleCnt="3"/>
      <dgm:spPr/>
      <dgm:t>
        <a:bodyPr/>
        <a:lstStyle/>
        <a:p>
          <a:endParaRPr lang="es-CO"/>
        </a:p>
      </dgm:t>
    </dgm:pt>
    <dgm:pt modelId="{7206E0E6-3667-4BBD-9FBF-8C2F9CFC6D1E}" type="pres">
      <dgm:prSet presAssocID="{ABAC52EC-D152-4CA0-8414-EE2C426E221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AFBF7E4-818A-45B4-9E0F-523F8F110449}" type="pres">
      <dgm:prSet presAssocID="{ABAC52EC-D152-4CA0-8414-EE2C426E221B}" presName="rootComposite" presStyleCnt="0"/>
      <dgm:spPr/>
      <dgm:t>
        <a:bodyPr/>
        <a:lstStyle/>
        <a:p>
          <a:endParaRPr lang="es-ES"/>
        </a:p>
      </dgm:t>
    </dgm:pt>
    <dgm:pt modelId="{D53216ED-B284-473A-97CB-9D34AD66C9EA}" type="pres">
      <dgm:prSet presAssocID="{ABAC52EC-D152-4CA0-8414-EE2C426E221B}" presName="rootText" presStyleLbl="node2" presStyleIdx="0" presStyleCnt="3" custLinFactY="-99246" custLinFactNeighborX="6255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22DC9F-5700-4040-BCA3-A568CE659C59}" type="pres">
      <dgm:prSet presAssocID="{ABAC52EC-D152-4CA0-8414-EE2C426E221B}" presName="rootConnector" presStyleLbl="node2" presStyleIdx="0" presStyleCnt="3"/>
      <dgm:spPr/>
      <dgm:t>
        <a:bodyPr/>
        <a:lstStyle/>
        <a:p>
          <a:endParaRPr lang="es-CO"/>
        </a:p>
      </dgm:t>
    </dgm:pt>
    <dgm:pt modelId="{AC57BD24-5768-4789-AA3A-814D17234240}" type="pres">
      <dgm:prSet presAssocID="{ABAC52EC-D152-4CA0-8414-EE2C426E221B}" presName="hierChild4" presStyleCnt="0"/>
      <dgm:spPr/>
      <dgm:t>
        <a:bodyPr/>
        <a:lstStyle/>
        <a:p>
          <a:endParaRPr lang="es-ES"/>
        </a:p>
      </dgm:t>
    </dgm:pt>
    <dgm:pt modelId="{32488779-A077-4624-AA55-202F3830F432}" type="pres">
      <dgm:prSet presAssocID="{ABAC52EC-D152-4CA0-8414-EE2C426E221B}" presName="hierChild5" presStyleCnt="0"/>
      <dgm:spPr/>
      <dgm:t>
        <a:bodyPr/>
        <a:lstStyle/>
        <a:p>
          <a:endParaRPr lang="es-ES"/>
        </a:p>
      </dgm:t>
    </dgm:pt>
    <dgm:pt modelId="{FB0E2831-F2FD-46E3-8561-95C1691FCF74}" type="pres">
      <dgm:prSet presAssocID="{4ADAACCA-9429-4AC7-A87F-032DF9CF08B8}" presName="Name37" presStyleLbl="parChTrans1D2" presStyleIdx="1" presStyleCnt="3"/>
      <dgm:spPr/>
      <dgm:t>
        <a:bodyPr/>
        <a:lstStyle/>
        <a:p>
          <a:endParaRPr lang="es-CO"/>
        </a:p>
      </dgm:t>
    </dgm:pt>
    <dgm:pt modelId="{DA1A15CF-F7D1-4F85-AADA-55B20EB126BC}" type="pres">
      <dgm:prSet presAssocID="{B7B25026-7892-47C7-BE75-79CFFD4D6D2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EC6D47C-AC0F-4FCC-8128-4BC50FC4860F}" type="pres">
      <dgm:prSet presAssocID="{B7B25026-7892-47C7-BE75-79CFFD4D6D25}" presName="rootComposite" presStyleCnt="0"/>
      <dgm:spPr/>
      <dgm:t>
        <a:bodyPr/>
        <a:lstStyle/>
        <a:p>
          <a:endParaRPr lang="es-ES"/>
        </a:p>
      </dgm:t>
    </dgm:pt>
    <dgm:pt modelId="{47B1CB28-048D-4388-BB68-C15A8AED8FD2}" type="pres">
      <dgm:prSet presAssocID="{B7B25026-7892-47C7-BE75-79CFFD4D6D25}" presName="rootText" presStyleLbl="node2" presStyleIdx="1" presStyleCnt="3" custLinFactX="30610" custLinFactY="-100000" custLinFactNeighborX="100000" custLinFactNeighborY="-100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928F61-D4B6-4393-99BF-1676908C107F}" type="pres">
      <dgm:prSet presAssocID="{B7B25026-7892-47C7-BE75-79CFFD4D6D25}" presName="rootConnector" presStyleLbl="node2" presStyleIdx="1" presStyleCnt="3"/>
      <dgm:spPr/>
      <dgm:t>
        <a:bodyPr/>
        <a:lstStyle/>
        <a:p>
          <a:endParaRPr lang="es-CO"/>
        </a:p>
      </dgm:t>
    </dgm:pt>
    <dgm:pt modelId="{D388CCDB-9BBE-4F76-BD66-25BA14851AF3}" type="pres">
      <dgm:prSet presAssocID="{B7B25026-7892-47C7-BE75-79CFFD4D6D25}" presName="hierChild4" presStyleCnt="0"/>
      <dgm:spPr/>
      <dgm:t>
        <a:bodyPr/>
        <a:lstStyle/>
        <a:p>
          <a:endParaRPr lang="es-ES"/>
        </a:p>
      </dgm:t>
    </dgm:pt>
    <dgm:pt modelId="{B145CB53-63BC-44F4-B538-21A4355C9C64}" type="pres">
      <dgm:prSet presAssocID="{B7B25026-7892-47C7-BE75-79CFFD4D6D25}" presName="hierChild5" presStyleCnt="0"/>
      <dgm:spPr/>
      <dgm:t>
        <a:bodyPr/>
        <a:lstStyle/>
        <a:p>
          <a:endParaRPr lang="es-ES"/>
        </a:p>
      </dgm:t>
    </dgm:pt>
    <dgm:pt modelId="{12FCB7B2-3C11-4014-AC5D-94F2C10F4797}" type="pres">
      <dgm:prSet presAssocID="{0AE9A8C5-8BC1-48A2-B826-4DB83C13C454}" presName="Name37" presStyleLbl="parChTrans1D2" presStyleIdx="2" presStyleCnt="3"/>
      <dgm:spPr/>
      <dgm:t>
        <a:bodyPr/>
        <a:lstStyle/>
        <a:p>
          <a:endParaRPr lang="es-CO"/>
        </a:p>
      </dgm:t>
    </dgm:pt>
    <dgm:pt modelId="{9316B0E7-EDEC-4E1E-A884-5B0AF051DF0F}" type="pres">
      <dgm:prSet presAssocID="{693E6C12-1E67-432C-A130-1B5BD1F08AB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5DF00-A87A-445A-917C-DB056D09DE3F}" type="pres">
      <dgm:prSet presAssocID="{693E6C12-1E67-432C-A130-1B5BD1F08ABC}" presName="rootComposite" presStyleCnt="0"/>
      <dgm:spPr/>
      <dgm:t>
        <a:bodyPr/>
        <a:lstStyle/>
        <a:p>
          <a:endParaRPr lang="es-ES"/>
        </a:p>
      </dgm:t>
    </dgm:pt>
    <dgm:pt modelId="{82D3B83D-373F-4156-B5BD-58DA3B0F16F3}" type="pres">
      <dgm:prSet presAssocID="{693E6C12-1E67-432C-A130-1B5BD1F08ABC}" presName="rootText" presStyleLbl="node2" presStyleIdx="2" presStyleCnt="3" custLinFactX="88396" custLinFactY="-99246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9D8174-FAA4-409B-ACA0-5B10ED932D7A}" type="pres">
      <dgm:prSet presAssocID="{693E6C12-1E67-432C-A130-1B5BD1F08ABC}" presName="rootConnector" presStyleLbl="node2" presStyleIdx="2" presStyleCnt="3"/>
      <dgm:spPr/>
      <dgm:t>
        <a:bodyPr/>
        <a:lstStyle/>
        <a:p>
          <a:endParaRPr lang="es-CO"/>
        </a:p>
      </dgm:t>
    </dgm:pt>
    <dgm:pt modelId="{01E94B6A-7A84-4E04-8298-64236E87ACFA}" type="pres">
      <dgm:prSet presAssocID="{693E6C12-1E67-432C-A130-1B5BD1F08ABC}" presName="hierChild4" presStyleCnt="0"/>
      <dgm:spPr/>
      <dgm:t>
        <a:bodyPr/>
        <a:lstStyle/>
        <a:p>
          <a:endParaRPr lang="es-ES"/>
        </a:p>
      </dgm:t>
    </dgm:pt>
    <dgm:pt modelId="{357BE153-792E-4A7B-9737-BFBE85BF434F}" type="pres">
      <dgm:prSet presAssocID="{693E6C12-1E67-432C-A130-1B5BD1F08ABC}" presName="hierChild5" presStyleCnt="0"/>
      <dgm:spPr/>
      <dgm:t>
        <a:bodyPr/>
        <a:lstStyle/>
        <a:p>
          <a:endParaRPr lang="es-ES"/>
        </a:p>
      </dgm:t>
    </dgm:pt>
    <dgm:pt modelId="{5123A8E2-1369-4039-89BD-4D11E9FF9AC3}" type="pres">
      <dgm:prSet presAssocID="{7C110A54-F0EC-453A-9A78-2E333879087E}" presName="hierChild3" presStyleCnt="0"/>
      <dgm:spPr/>
      <dgm:t>
        <a:bodyPr/>
        <a:lstStyle/>
        <a:p>
          <a:endParaRPr lang="es-ES"/>
        </a:p>
      </dgm:t>
    </dgm:pt>
    <dgm:pt modelId="{06B7DEBC-10E0-432E-9B65-36CEB09D6F59}" type="pres">
      <dgm:prSet presAssocID="{E513A2E6-81E7-458E-B6EE-BDBC6FF99E5B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A4D8593-31A1-413B-B61E-659AA68BF2B3}" type="pres">
      <dgm:prSet presAssocID="{E513A2E6-81E7-458E-B6EE-BDBC6FF99E5B}" presName="rootComposite1" presStyleCnt="0"/>
      <dgm:spPr/>
      <dgm:t>
        <a:bodyPr/>
        <a:lstStyle/>
        <a:p>
          <a:endParaRPr lang="es-ES"/>
        </a:p>
      </dgm:t>
    </dgm:pt>
    <dgm:pt modelId="{0E193473-CA6B-49CD-8AAE-24517A99067C}" type="pres">
      <dgm:prSet presAssocID="{E513A2E6-81E7-458E-B6EE-BDBC6FF99E5B}" presName="rootText1" presStyleLbl="node0" presStyleIdx="1" presStyleCnt="5" custLinFactX="-81184" custLinFactY="100000" custLinFactNeighborX="-100000" custLinFactNeighborY="1898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3981DA-52EF-4754-878A-A60AC60BC19C}" type="pres">
      <dgm:prSet presAssocID="{E513A2E6-81E7-458E-B6EE-BDBC6FF99E5B}" presName="rootConnector1" presStyleLbl="node1" presStyleIdx="0" presStyleCnt="0"/>
      <dgm:spPr/>
      <dgm:t>
        <a:bodyPr/>
        <a:lstStyle/>
        <a:p>
          <a:endParaRPr lang="es-CO"/>
        </a:p>
      </dgm:t>
    </dgm:pt>
    <dgm:pt modelId="{20529898-1319-45B1-8581-A90C7DBEB24C}" type="pres">
      <dgm:prSet presAssocID="{E513A2E6-81E7-458E-B6EE-BDBC6FF99E5B}" presName="hierChild2" presStyleCnt="0"/>
      <dgm:spPr/>
      <dgm:t>
        <a:bodyPr/>
        <a:lstStyle/>
        <a:p>
          <a:endParaRPr lang="es-ES"/>
        </a:p>
      </dgm:t>
    </dgm:pt>
    <dgm:pt modelId="{C0C67800-C3D9-418C-B8E9-15F6212F1DAE}" type="pres">
      <dgm:prSet presAssocID="{E513A2E6-81E7-458E-B6EE-BDBC6FF99E5B}" presName="hierChild3" presStyleCnt="0"/>
      <dgm:spPr/>
      <dgm:t>
        <a:bodyPr/>
        <a:lstStyle/>
        <a:p>
          <a:endParaRPr lang="es-ES"/>
        </a:p>
      </dgm:t>
    </dgm:pt>
    <dgm:pt modelId="{7CF29CE0-32C0-469F-B978-4C94A980B134}" type="pres">
      <dgm:prSet presAssocID="{6D98981F-E4AC-4BDC-B036-F42CCB7155DA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0E843CF-6541-497F-BBC2-04FBED7D6DBA}" type="pres">
      <dgm:prSet presAssocID="{6D98981F-E4AC-4BDC-B036-F42CCB7155DA}" presName="rootComposite1" presStyleCnt="0"/>
      <dgm:spPr/>
      <dgm:t>
        <a:bodyPr/>
        <a:lstStyle/>
        <a:p>
          <a:endParaRPr lang="es-ES"/>
        </a:p>
      </dgm:t>
    </dgm:pt>
    <dgm:pt modelId="{B1CBC1C6-65CA-49DC-AC2D-33BDBF7D140A}" type="pres">
      <dgm:prSet presAssocID="{6D98981F-E4AC-4BDC-B036-F42CCB7155DA}" presName="rootText1" presStyleLbl="node0" presStyleIdx="2" presStyleCnt="5" custLinFactY="100000" custLinFactNeighborX="-76247" custLinFactNeighborY="197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0DBE35-CC3F-4F87-B894-FCF0F215497E}" type="pres">
      <dgm:prSet presAssocID="{6D98981F-E4AC-4BDC-B036-F42CCB7155DA}" presName="rootConnector1" presStyleLbl="node1" presStyleIdx="0" presStyleCnt="0"/>
      <dgm:spPr/>
      <dgm:t>
        <a:bodyPr/>
        <a:lstStyle/>
        <a:p>
          <a:endParaRPr lang="es-CO"/>
        </a:p>
      </dgm:t>
    </dgm:pt>
    <dgm:pt modelId="{3AC80B22-1C50-42F2-9148-C79DC1ADB6A1}" type="pres">
      <dgm:prSet presAssocID="{6D98981F-E4AC-4BDC-B036-F42CCB7155DA}" presName="hierChild2" presStyleCnt="0"/>
      <dgm:spPr/>
      <dgm:t>
        <a:bodyPr/>
        <a:lstStyle/>
        <a:p>
          <a:endParaRPr lang="es-ES"/>
        </a:p>
      </dgm:t>
    </dgm:pt>
    <dgm:pt modelId="{B70F1C59-EE6D-4CAC-9CCB-3B844195CB77}" type="pres">
      <dgm:prSet presAssocID="{6D98981F-E4AC-4BDC-B036-F42CCB7155DA}" presName="hierChild3" presStyleCnt="0"/>
      <dgm:spPr/>
      <dgm:t>
        <a:bodyPr/>
        <a:lstStyle/>
        <a:p>
          <a:endParaRPr lang="es-ES"/>
        </a:p>
      </dgm:t>
    </dgm:pt>
    <dgm:pt modelId="{35DE3E5D-C774-4859-87E9-211F2D550A17}" type="pres">
      <dgm:prSet presAssocID="{FE360FB9-DB28-4380-8ADD-7EDDFABE4352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5C26B64-488C-4146-9ABD-C0DB7B0B3419}" type="pres">
      <dgm:prSet presAssocID="{FE360FB9-DB28-4380-8ADD-7EDDFABE4352}" presName="rootComposite1" presStyleCnt="0"/>
      <dgm:spPr/>
      <dgm:t>
        <a:bodyPr/>
        <a:lstStyle/>
        <a:p>
          <a:endParaRPr lang="es-ES"/>
        </a:p>
      </dgm:t>
    </dgm:pt>
    <dgm:pt modelId="{61340BDA-13E5-4C10-9A86-FEC3E798DFDD}" type="pres">
      <dgm:prSet presAssocID="{FE360FB9-DB28-4380-8ADD-7EDDFABE4352}" presName="rootText1" presStyleLbl="node0" presStyleIdx="3" presStyleCnt="5" custLinFactNeighborX="76205" custLinFactNeighborY="48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0D591-F95E-4184-BB69-2ABC803A87C1}" type="pres">
      <dgm:prSet presAssocID="{FE360FB9-DB28-4380-8ADD-7EDDFABE4352}" presName="rootConnector1" presStyleLbl="node1" presStyleIdx="0" presStyleCnt="0"/>
      <dgm:spPr/>
      <dgm:t>
        <a:bodyPr/>
        <a:lstStyle/>
        <a:p>
          <a:endParaRPr lang="es-CO"/>
        </a:p>
      </dgm:t>
    </dgm:pt>
    <dgm:pt modelId="{6E1A4E9E-62E0-4D1F-815D-01848DA2D3A6}" type="pres">
      <dgm:prSet presAssocID="{FE360FB9-DB28-4380-8ADD-7EDDFABE4352}" presName="hierChild2" presStyleCnt="0"/>
      <dgm:spPr/>
      <dgm:t>
        <a:bodyPr/>
        <a:lstStyle/>
        <a:p>
          <a:endParaRPr lang="es-ES"/>
        </a:p>
      </dgm:t>
    </dgm:pt>
    <dgm:pt modelId="{DAADE64C-A13E-44A3-B5AE-307D21B35C4A}" type="pres">
      <dgm:prSet presAssocID="{FE360FB9-DB28-4380-8ADD-7EDDFABE4352}" presName="hierChild3" presStyleCnt="0"/>
      <dgm:spPr/>
      <dgm:t>
        <a:bodyPr/>
        <a:lstStyle/>
        <a:p>
          <a:endParaRPr lang="es-ES"/>
        </a:p>
      </dgm:t>
    </dgm:pt>
    <dgm:pt modelId="{0A6B194A-92E8-4E50-8D40-479299BF22E2}" type="pres">
      <dgm:prSet presAssocID="{51EFA4D4-A8CE-4F0A-8165-E5234BAF1620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5CFC5C8-947A-45EC-8448-83C1F41C3136}" type="pres">
      <dgm:prSet presAssocID="{51EFA4D4-A8CE-4F0A-8165-E5234BAF1620}" presName="rootComposite1" presStyleCnt="0"/>
      <dgm:spPr/>
      <dgm:t>
        <a:bodyPr/>
        <a:lstStyle/>
        <a:p>
          <a:endParaRPr lang="es-ES"/>
        </a:p>
      </dgm:t>
    </dgm:pt>
    <dgm:pt modelId="{E965D7B0-6F6F-4DF4-8ECD-28449F08CA7E}" type="pres">
      <dgm:prSet presAssocID="{51EFA4D4-A8CE-4F0A-8165-E5234BAF1620}" presName="rootText1" presStyleLbl="node0" presStyleIdx="4" presStyleCnt="5" custLinFactX="-34056" custLinFactY="100000" custLinFactNeighborX="-100000" custLinFactNeighborY="1824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4256D4-B57B-4CD0-86EB-8543B4D63862}" type="pres">
      <dgm:prSet presAssocID="{51EFA4D4-A8CE-4F0A-8165-E5234BAF1620}" presName="rootConnector1" presStyleLbl="node1" presStyleIdx="0" presStyleCnt="0"/>
      <dgm:spPr/>
      <dgm:t>
        <a:bodyPr/>
        <a:lstStyle/>
        <a:p>
          <a:endParaRPr lang="es-CO"/>
        </a:p>
      </dgm:t>
    </dgm:pt>
    <dgm:pt modelId="{AC197290-128C-4939-B4C8-D0C8734177B8}" type="pres">
      <dgm:prSet presAssocID="{51EFA4D4-A8CE-4F0A-8165-E5234BAF1620}" presName="hierChild2" presStyleCnt="0"/>
      <dgm:spPr/>
      <dgm:t>
        <a:bodyPr/>
        <a:lstStyle/>
        <a:p>
          <a:endParaRPr lang="es-ES"/>
        </a:p>
      </dgm:t>
    </dgm:pt>
    <dgm:pt modelId="{7E495C85-248F-486A-936D-8F486E8FEBCC}" type="pres">
      <dgm:prSet presAssocID="{51EFA4D4-A8CE-4F0A-8165-E5234BAF1620}" presName="hierChild3" presStyleCnt="0"/>
      <dgm:spPr/>
      <dgm:t>
        <a:bodyPr/>
        <a:lstStyle/>
        <a:p>
          <a:endParaRPr lang="es-ES"/>
        </a:p>
      </dgm:t>
    </dgm:pt>
  </dgm:ptLst>
  <dgm:cxnLst>
    <dgm:cxn modelId="{28819881-B164-482C-A94C-92D687200FFF}" type="presOf" srcId="{FE360FB9-DB28-4380-8ADD-7EDDFABE4352}" destId="{8EC0D591-F95E-4184-BB69-2ABC803A87C1}" srcOrd="1" destOrd="0" presId="urn:microsoft.com/office/officeart/2005/8/layout/orgChart1"/>
    <dgm:cxn modelId="{CCF8741C-ACAC-4F65-9356-0BDA9771CEEC}" type="presOf" srcId="{ABAC52EC-D152-4CA0-8414-EE2C426E221B}" destId="{D53216ED-B284-473A-97CB-9D34AD66C9EA}" srcOrd="0" destOrd="0" presId="urn:microsoft.com/office/officeart/2005/8/layout/orgChart1"/>
    <dgm:cxn modelId="{25B4B534-5383-4E27-B423-5A1A719BEE9C}" srcId="{CF873C26-59AA-4D07-8D5D-344934D34C59}" destId="{FE360FB9-DB28-4380-8ADD-7EDDFABE4352}" srcOrd="3" destOrd="0" parTransId="{91A02753-4DAA-40C3-80D1-170DF7BE17B1}" sibTransId="{7C59DC70-F6F3-4885-B4A2-7C9B3BF51B64}"/>
    <dgm:cxn modelId="{CFAB085D-509A-45F3-AACD-CCBDDB01B8BF}" type="presOf" srcId="{7C110A54-F0EC-453A-9A78-2E333879087E}" destId="{CE7CA183-DC6E-4855-8664-C72B2EAFBF9F}" srcOrd="0" destOrd="0" presId="urn:microsoft.com/office/officeart/2005/8/layout/orgChart1"/>
    <dgm:cxn modelId="{9940B8D8-0978-4EB5-9E6E-DDADC67082C9}" type="presOf" srcId="{B7B25026-7892-47C7-BE75-79CFFD4D6D25}" destId="{26928F61-D4B6-4393-99BF-1676908C107F}" srcOrd="1" destOrd="0" presId="urn:microsoft.com/office/officeart/2005/8/layout/orgChart1"/>
    <dgm:cxn modelId="{AB4F9AE6-D9D7-464F-9EF3-B0DC46275792}" srcId="{7C110A54-F0EC-453A-9A78-2E333879087E}" destId="{ABAC52EC-D152-4CA0-8414-EE2C426E221B}" srcOrd="0" destOrd="0" parTransId="{63E9582E-2B76-4E76-960B-95BDC0CD5604}" sibTransId="{CC587F9D-7D5C-4AA4-BC77-156BA5BACF59}"/>
    <dgm:cxn modelId="{2EA99C73-C1AC-47AA-9309-BE7CA2AE4A3C}" srcId="{CF873C26-59AA-4D07-8D5D-344934D34C59}" destId="{51EFA4D4-A8CE-4F0A-8165-E5234BAF1620}" srcOrd="4" destOrd="0" parTransId="{4D620649-7D9A-41A3-84AB-16630988717C}" sibTransId="{73AE6ACF-477D-49C5-860B-728F39F4213B}"/>
    <dgm:cxn modelId="{CC8C68AC-E1D8-4BBB-9597-CE420CE17227}" type="presOf" srcId="{51EFA4D4-A8CE-4F0A-8165-E5234BAF1620}" destId="{1D4256D4-B57B-4CD0-86EB-8543B4D63862}" srcOrd="1" destOrd="0" presId="urn:microsoft.com/office/officeart/2005/8/layout/orgChart1"/>
    <dgm:cxn modelId="{12837A2C-D449-40A1-8C0C-C556CCC5FB84}" type="presOf" srcId="{693E6C12-1E67-432C-A130-1B5BD1F08ABC}" destId="{879D8174-FAA4-409B-ACA0-5B10ED932D7A}" srcOrd="1" destOrd="0" presId="urn:microsoft.com/office/officeart/2005/8/layout/orgChart1"/>
    <dgm:cxn modelId="{86D39CA5-56F6-4486-814D-D8028231D316}" srcId="{CF873C26-59AA-4D07-8D5D-344934D34C59}" destId="{7C110A54-F0EC-453A-9A78-2E333879087E}" srcOrd="0" destOrd="0" parTransId="{EF36DFBA-A9CA-4311-9100-ABBBC35E3EF6}" sibTransId="{E10446FE-5016-426B-BB59-7C4C3E456DDA}"/>
    <dgm:cxn modelId="{73A50F75-4F53-4DB7-81E7-972831A69D78}" srcId="{CF873C26-59AA-4D07-8D5D-344934D34C59}" destId="{E513A2E6-81E7-458E-B6EE-BDBC6FF99E5B}" srcOrd="1" destOrd="0" parTransId="{601E6F48-55AF-40F9-AE74-AFBEA3F18D70}" sibTransId="{0D355139-020B-4B37-BB0E-643EFB0BBB1E}"/>
    <dgm:cxn modelId="{D00EE084-CF86-4E32-B64E-72236422252E}" type="presOf" srcId="{B7B25026-7892-47C7-BE75-79CFFD4D6D25}" destId="{47B1CB28-048D-4388-BB68-C15A8AED8FD2}" srcOrd="0" destOrd="0" presId="urn:microsoft.com/office/officeart/2005/8/layout/orgChart1"/>
    <dgm:cxn modelId="{CB62FD74-BBC8-43C2-B6CC-BCC217E702E1}" type="presOf" srcId="{E513A2E6-81E7-458E-B6EE-BDBC6FF99E5B}" destId="{A23981DA-52EF-4754-878A-A60AC60BC19C}" srcOrd="1" destOrd="0" presId="urn:microsoft.com/office/officeart/2005/8/layout/orgChart1"/>
    <dgm:cxn modelId="{E430FB60-B4F2-4089-97FB-63C2442620B6}" srcId="{7C110A54-F0EC-453A-9A78-2E333879087E}" destId="{693E6C12-1E67-432C-A130-1B5BD1F08ABC}" srcOrd="2" destOrd="0" parTransId="{0AE9A8C5-8BC1-48A2-B826-4DB83C13C454}" sibTransId="{5A98583F-8A72-4A80-BFF4-9944F1195F50}"/>
    <dgm:cxn modelId="{5854EB1D-37C8-4324-9742-AC895CAD7257}" type="presOf" srcId="{ABAC52EC-D152-4CA0-8414-EE2C426E221B}" destId="{8822DC9F-5700-4040-BCA3-A568CE659C59}" srcOrd="1" destOrd="0" presId="urn:microsoft.com/office/officeart/2005/8/layout/orgChart1"/>
    <dgm:cxn modelId="{BD137117-6872-419F-ADA4-601BCBBC5A23}" type="presOf" srcId="{7C110A54-F0EC-453A-9A78-2E333879087E}" destId="{EAA0FCC0-57AB-4612-97DF-9DEE0B3AAB7F}" srcOrd="1" destOrd="0" presId="urn:microsoft.com/office/officeart/2005/8/layout/orgChart1"/>
    <dgm:cxn modelId="{3ED60DD1-0C4B-4B54-906A-7E4E02807060}" type="presOf" srcId="{CF873C26-59AA-4D07-8D5D-344934D34C59}" destId="{879A79B2-E66D-4375-BCBE-C1EBC6A53088}" srcOrd="0" destOrd="0" presId="urn:microsoft.com/office/officeart/2005/8/layout/orgChart1"/>
    <dgm:cxn modelId="{2060E98C-0F25-4F7B-9D8B-564149777AF7}" type="presOf" srcId="{0AE9A8C5-8BC1-48A2-B826-4DB83C13C454}" destId="{12FCB7B2-3C11-4014-AC5D-94F2C10F4797}" srcOrd="0" destOrd="0" presId="urn:microsoft.com/office/officeart/2005/8/layout/orgChart1"/>
    <dgm:cxn modelId="{9E2B2FFC-A34A-4FB0-A78D-A204FD95FC93}" type="presOf" srcId="{6D98981F-E4AC-4BDC-B036-F42CCB7155DA}" destId="{0C0DBE35-CC3F-4F87-B894-FCF0F215497E}" srcOrd="1" destOrd="0" presId="urn:microsoft.com/office/officeart/2005/8/layout/orgChart1"/>
    <dgm:cxn modelId="{A73AD804-3DA1-4B32-AECE-37E81BB95793}" type="presOf" srcId="{6D98981F-E4AC-4BDC-B036-F42CCB7155DA}" destId="{B1CBC1C6-65CA-49DC-AC2D-33BDBF7D140A}" srcOrd="0" destOrd="0" presId="urn:microsoft.com/office/officeart/2005/8/layout/orgChart1"/>
    <dgm:cxn modelId="{2328CB87-3EC7-43AF-95AA-4DE6872D821D}" type="presOf" srcId="{693E6C12-1E67-432C-A130-1B5BD1F08ABC}" destId="{82D3B83D-373F-4156-B5BD-58DA3B0F16F3}" srcOrd="0" destOrd="0" presId="urn:microsoft.com/office/officeart/2005/8/layout/orgChart1"/>
    <dgm:cxn modelId="{074A7643-62B0-4035-8EEF-9575FE714AFF}" type="presOf" srcId="{63E9582E-2B76-4E76-960B-95BDC0CD5604}" destId="{13886F21-2889-4883-8207-4984FFE3A53F}" srcOrd="0" destOrd="0" presId="urn:microsoft.com/office/officeart/2005/8/layout/orgChart1"/>
    <dgm:cxn modelId="{AAD5FBC9-08B5-4933-B93F-E82F417BA56D}" type="presOf" srcId="{51EFA4D4-A8CE-4F0A-8165-E5234BAF1620}" destId="{E965D7B0-6F6F-4DF4-8ECD-28449F08CA7E}" srcOrd="0" destOrd="0" presId="urn:microsoft.com/office/officeart/2005/8/layout/orgChart1"/>
    <dgm:cxn modelId="{ECAE21F5-73EA-4AA2-8329-E9D0D9EA39FA}" srcId="{7C110A54-F0EC-453A-9A78-2E333879087E}" destId="{B7B25026-7892-47C7-BE75-79CFFD4D6D25}" srcOrd="1" destOrd="0" parTransId="{4ADAACCA-9429-4AC7-A87F-032DF9CF08B8}" sibTransId="{7FDEA487-E6C8-4695-8406-98F2C7AAAF83}"/>
    <dgm:cxn modelId="{F18A810B-46D7-4321-B382-1DF0E8BC7E5A}" srcId="{CF873C26-59AA-4D07-8D5D-344934D34C59}" destId="{6D98981F-E4AC-4BDC-B036-F42CCB7155DA}" srcOrd="2" destOrd="0" parTransId="{179A8441-E2D8-4EF9-BC31-0178A43B4661}" sibTransId="{5E15EFAC-992D-4A6F-8D40-9CF5E50A582B}"/>
    <dgm:cxn modelId="{20FA0EBD-B9E9-42DD-9563-7CF00484952D}" type="presOf" srcId="{FE360FB9-DB28-4380-8ADD-7EDDFABE4352}" destId="{61340BDA-13E5-4C10-9A86-FEC3E798DFDD}" srcOrd="0" destOrd="0" presId="urn:microsoft.com/office/officeart/2005/8/layout/orgChart1"/>
    <dgm:cxn modelId="{1FDC472A-51F9-41DA-888F-021E37391081}" type="presOf" srcId="{4ADAACCA-9429-4AC7-A87F-032DF9CF08B8}" destId="{FB0E2831-F2FD-46E3-8561-95C1691FCF74}" srcOrd="0" destOrd="0" presId="urn:microsoft.com/office/officeart/2005/8/layout/orgChart1"/>
    <dgm:cxn modelId="{E90378AB-FF6F-401E-9403-E3EF7F1B92D5}" type="presOf" srcId="{E513A2E6-81E7-458E-B6EE-BDBC6FF99E5B}" destId="{0E193473-CA6B-49CD-8AAE-24517A99067C}" srcOrd="0" destOrd="0" presId="urn:microsoft.com/office/officeart/2005/8/layout/orgChart1"/>
    <dgm:cxn modelId="{B681C00E-7509-42F1-BC0D-C92CEE0662CE}" type="presParOf" srcId="{879A79B2-E66D-4375-BCBE-C1EBC6A53088}" destId="{1FDB2F09-4FAF-4639-88AB-1CF849A37265}" srcOrd="0" destOrd="0" presId="urn:microsoft.com/office/officeart/2005/8/layout/orgChart1"/>
    <dgm:cxn modelId="{37CB83B7-F404-4858-9F0B-CC530FBBB138}" type="presParOf" srcId="{1FDB2F09-4FAF-4639-88AB-1CF849A37265}" destId="{A6FC1F1F-62BE-41A3-A138-8CECDF7C196D}" srcOrd="0" destOrd="0" presId="urn:microsoft.com/office/officeart/2005/8/layout/orgChart1"/>
    <dgm:cxn modelId="{3F40530D-BD43-4295-B6E4-8430DD89E1C5}" type="presParOf" srcId="{A6FC1F1F-62BE-41A3-A138-8CECDF7C196D}" destId="{CE7CA183-DC6E-4855-8664-C72B2EAFBF9F}" srcOrd="0" destOrd="0" presId="urn:microsoft.com/office/officeart/2005/8/layout/orgChart1"/>
    <dgm:cxn modelId="{47BFF801-FEAA-467A-AD39-36D1E0886103}" type="presParOf" srcId="{A6FC1F1F-62BE-41A3-A138-8CECDF7C196D}" destId="{EAA0FCC0-57AB-4612-97DF-9DEE0B3AAB7F}" srcOrd="1" destOrd="0" presId="urn:microsoft.com/office/officeart/2005/8/layout/orgChart1"/>
    <dgm:cxn modelId="{75FC87C2-94AE-449B-B6BB-C2307F63EB2F}" type="presParOf" srcId="{1FDB2F09-4FAF-4639-88AB-1CF849A37265}" destId="{2B63F58D-E991-4E80-9E50-AB9C24F825D8}" srcOrd="1" destOrd="0" presId="urn:microsoft.com/office/officeart/2005/8/layout/orgChart1"/>
    <dgm:cxn modelId="{2143D2FD-AFFC-41C7-87C6-9B49BAC3382A}" type="presParOf" srcId="{2B63F58D-E991-4E80-9E50-AB9C24F825D8}" destId="{13886F21-2889-4883-8207-4984FFE3A53F}" srcOrd="0" destOrd="0" presId="urn:microsoft.com/office/officeart/2005/8/layout/orgChart1"/>
    <dgm:cxn modelId="{9A85BE32-476D-4BA5-897E-7F1994AE4C84}" type="presParOf" srcId="{2B63F58D-E991-4E80-9E50-AB9C24F825D8}" destId="{7206E0E6-3667-4BBD-9FBF-8C2F9CFC6D1E}" srcOrd="1" destOrd="0" presId="urn:microsoft.com/office/officeart/2005/8/layout/orgChart1"/>
    <dgm:cxn modelId="{4C06C2D3-0CB9-40AF-A066-44570FA02826}" type="presParOf" srcId="{7206E0E6-3667-4BBD-9FBF-8C2F9CFC6D1E}" destId="{3AFBF7E4-818A-45B4-9E0F-523F8F110449}" srcOrd="0" destOrd="0" presId="urn:microsoft.com/office/officeart/2005/8/layout/orgChart1"/>
    <dgm:cxn modelId="{83D24C55-A002-440A-90CE-7B1880F1EDFC}" type="presParOf" srcId="{3AFBF7E4-818A-45B4-9E0F-523F8F110449}" destId="{D53216ED-B284-473A-97CB-9D34AD66C9EA}" srcOrd="0" destOrd="0" presId="urn:microsoft.com/office/officeart/2005/8/layout/orgChart1"/>
    <dgm:cxn modelId="{F5D8F27F-9722-4222-8164-9201DC0EAFD8}" type="presParOf" srcId="{3AFBF7E4-818A-45B4-9E0F-523F8F110449}" destId="{8822DC9F-5700-4040-BCA3-A568CE659C59}" srcOrd="1" destOrd="0" presId="urn:microsoft.com/office/officeart/2005/8/layout/orgChart1"/>
    <dgm:cxn modelId="{C6DE937A-A85B-4B09-B47F-714F9FEB4C82}" type="presParOf" srcId="{7206E0E6-3667-4BBD-9FBF-8C2F9CFC6D1E}" destId="{AC57BD24-5768-4789-AA3A-814D17234240}" srcOrd="1" destOrd="0" presId="urn:microsoft.com/office/officeart/2005/8/layout/orgChart1"/>
    <dgm:cxn modelId="{D8EDAC09-A705-4B1D-9FAD-EF265EF7B50A}" type="presParOf" srcId="{7206E0E6-3667-4BBD-9FBF-8C2F9CFC6D1E}" destId="{32488779-A077-4624-AA55-202F3830F432}" srcOrd="2" destOrd="0" presId="urn:microsoft.com/office/officeart/2005/8/layout/orgChart1"/>
    <dgm:cxn modelId="{4B610957-0526-4321-B629-B8B43F048629}" type="presParOf" srcId="{2B63F58D-E991-4E80-9E50-AB9C24F825D8}" destId="{FB0E2831-F2FD-46E3-8561-95C1691FCF74}" srcOrd="2" destOrd="0" presId="urn:microsoft.com/office/officeart/2005/8/layout/orgChart1"/>
    <dgm:cxn modelId="{39C791DE-363D-4D87-8F63-63D2E6883E83}" type="presParOf" srcId="{2B63F58D-E991-4E80-9E50-AB9C24F825D8}" destId="{DA1A15CF-F7D1-4F85-AADA-55B20EB126BC}" srcOrd="3" destOrd="0" presId="urn:microsoft.com/office/officeart/2005/8/layout/orgChart1"/>
    <dgm:cxn modelId="{3DF51F9C-68DF-4EB9-ACC4-4D53B8E60AE5}" type="presParOf" srcId="{DA1A15CF-F7D1-4F85-AADA-55B20EB126BC}" destId="{BEC6D47C-AC0F-4FCC-8128-4BC50FC4860F}" srcOrd="0" destOrd="0" presId="urn:microsoft.com/office/officeart/2005/8/layout/orgChart1"/>
    <dgm:cxn modelId="{3B203DB4-EE95-4D18-BA80-4B2FAB7EE870}" type="presParOf" srcId="{BEC6D47C-AC0F-4FCC-8128-4BC50FC4860F}" destId="{47B1CB28-048D-4388-BB68-C15A8AED8FD2}" srcOrd="0" destOrd="0" presId="urn:microsoft.com/office/officeart/2005/8/layout/orgChart1"/>
    <dgm:cxn modelId="{18A6F888-92CA-47AF-A1EA-C43A3760F6F6}" type="presParOf" srcId="{BEC6D47C-AC0F-4FCC-8128-4BC50FC4860F}" destId="{26928F61-D4B6-4393-99BF-1676908C107F}" srcOrd="1" destOrd="0" presId="urn:microsoft.com/office/officeart/2005/8/layout/orgChart1"/>
    <dgm:cxn modelId="{067BA8F6-9564-43EB-8FFB-DE1DC02A4B7E}" type="presParOf" srcId="{DA1A15CF-F7D1-4F85-AADA-55B20EB126BC}" destId="{D388CCDB-9BBE-4F76-BD66-25BA14851AF3}" srcOrd="1" destOrd="0" presId="urn:microsoft.com/office/officeart/2005/8/layout/orgChart1"/>
    <dgm:cxn modelId="{EC084614-A811-4AAA-894A-709FF78B479F}" type="presParOf" srcId="{DA1A15CF-F7D1-4F85-AADA-55B20EB126BC}" destId="{B145CB53-63BC-44F4-B538-21A4355C9C64}" srcOrd="2" destOrd="0" presId="urn:microsoft.com/office/officeart/2005/8/layout/orgChart1"/>
    <dgm:cxn modelId="{0BFE2831-8F43-4B7F-BEFB-DE3D5377D7B6}" type="presParOf" srcId="{2B63F58D-E991-4E80-9E50-AB9C24F825D8}" destId="{12FCB7B2-3C11-4014-AC5D-94F2C10F4797}" srcOrd="4" destOrd="0" presId="urn:microsoft.com/office/officeart/2005/8/layout/orgChart1"/>
    <dgm:cxn modelId="{0CDB2DDC-07A5-4824-8F96-583B9D2FEAD3}" type="presParOf" srcId="{2B63F58D-E991-4E80-9E50-AB9C24F825D8}" destId="{9316B0E7-EDEC-4E1E-A884-5B0AF051DF0F}" srcOrd="5" destOrd="0" presId="urn:microsoft.com/office/officeart/2005/8/layout/orgChart1"/>
    <dgm:cxn modelId="{1937144F-C0EE-4F47-B2AD-90B8BFC42713}" type="presParOf" srcId="{9316B0E7-EDEC-4E1E-A884-5B0AF051DF0F}" destId="{FA15DF00-A87A-445A-917C-DB056D09DE3F}" srcOrd="0" destOrd="0" presId="urn:microsoft.com/office/officeart/2005/8/layout/orgChart1"/>
    <dgm:cxn modelId="{F06D5F57-C720-4E74-ABBB-899C7ED52D84}" type="presParOf" srcId="{FA15DF00-A87A-445A-917C-DB056D09DE3F}" destId="{82D3B83D-373F-4156-B5BD-58DA3B0F16F3}" srcOrd="0" destOrd="0" presId="urn:microsoft.com/office/officeart/2005/8/layout/orgChart1"/>
    <dgm:cxn modelId="{D0A7F3E7-1B40-47FA-869C-9A7D19CCDFFD}" type="presParOf" srcId="{FA15DF00-A87A-445A-917C-DB056D09DE3F}" destId="{879D8174-FAA4-409B-ACA0-5B10ED932D7A}" srcOrd="1" destOrd="0" presId="urn:microsoft.com/office/officeart/2005/8/layout/orgChart1"/>
    <dgm:cxn modelId="{40BDCBD7-B344-4E6F-9EB2-B029299D9074}" type="presParOf" srcId="{9316B0E7-EDEC-4E1E-A884-5B0AF051DF0F}" destId="{01E94B6A-7A84-4E04-8298-64236E87ACFA}" srcOrd="1" destOrd="0" presId="urn:microsoft.com/office/officeart/2005/8/layout/orgChart1"/>
    <dgm:cxn modelId="{BE02B319-EAC5-4769-88BB-BFA5986E82D6}" type="presParOf" srcId="{9316B0E7-EDEC-4E1E-A884-5B0AF051DF0F}" destId="{357BE153-792E-4A7B-9737-BFBE85BF434F}" srcOrd="2" destOrd="0" presId="urn:microsoft.com/office/officeart/2005/8/layout/orgChart1"/>
    <dgm:cxn modelId="{B862DAE9-0DDA-41D0-AA45-32F8B0342651}" type="presParOf" srcId="{1FDB2F09-4FAF-4639-88AB-1CF849A37265}" destId="{5123A8E2-1369-4039-89BD-4D11E9FF9AC3}" srcOrd="2" destOrd="0" presId="urn:microsoft.com/office/officeart/2005/8/layout/orgChart1"/>
    <dgm:cxn modelId="{CE88E697-424D-41D3-ABAB-56161957AE42}" type="presParOf" srcId="{879A79B2-E66D-4375-BCBE-C1EBC6A53088}" destId="{06B7DEBC-10E0-432E-9B65-36CEB09D6F59}" srcOrd="1" destOrd="0" presId="urn:microsoft.com/office/officeart/2005/8/layout/orgChart1"/>
    <dgm:cxn modelId="{D8A95EF3-8AFB-411C-895A-F220FB61F4B3}" type="presParOf" srcId="{06B7DEBC-10E0-432E-9B65-36CEB09D6F59}" destId="{DA4D8593-31A1-413B-B61E-659AA68BF2B3}" srcOrd="0" destOrd="0" presId="urn:microsoft.com/office/officeart/2005/8/layout/orgChart1"/>
    <dgm:cxn modelId="{451F792A-4E6B-4D1C-A686-836B37169547}" type="presParOf" srcId="{DA4D8593-31A1-413B-B61E-659AA68BF2B3}" destId="{0E193473-CA6B-49CD-8AAE-24517A99067C}" srcOrd="0" destOrd="0" presId="urn:microsoft.com/office/officeart/2005/8/layout/orgChart1"/>
    <dgm:cxn modelId="{27FF8609-4800-4D91-9660-E3D7D6944761}" type="presParOf" srcId="{DA4D8593-31A1-413B-B61E-659AA68BF2B3}" destId="{A23981DA-52EF-4754-878A-A60AC60BC19C}" srcOrd="1" destOrd="0" presId="urn:microsoft.com/office/officeart/2005/8/layout/orgChart1"/>
    <dgm:cxn modelId="{9BC4479D-E8BD-42DF-81C8-44F34B492F9C}" type="presParOf" srcId="{06B7DEBC-10E0-432E-9B65-36CEB09D6F59}" destId="{20529898-1319-45B1-8581-A90C7DBEB24C}" srcOrd="1" destOrd="0" presId="urn:microsoft.com/office/officeart/2005/8/layout/orgChart1"/>
    <dgm:cxn modelId="{BF6BEC4F-8B5B-4E64-A32F-4FF2FDFBA9CB}" type="presParOf" srcId="{06B7DEBC-10E0-432E-9B65-36CEB09D6F59}" destId="{C0C67800-C3D9-418C-B8E9-15F6212F1DAE}" srcOrd="2" destOrd="0" presId="urn:microsoft.com/office/officeart/2005/8/layout/orgChart1"/>
    <dgm:cxn modelId="{24687497-27EF-4262-9699-293C0D6B3DC9}" type="presParOf" srcId="{879A79B2-E66D-4375-BCBE-C1EBC6A53088}" destId="{7CF29CE0-32C0-469F-B978-4C94A980B134}" srcOrd="2" destOrd="0" presId="urn:microsoft.com/office/officeart/2005/8/layout/orgChart1"/>
    <dgm:cxn modelId="{004C902C-DD3A-4C8D-B6B1-621BCFF88C01}" type="presParOf" srcId="{7CF29CE0-32C0-469F-B978-4C94A980B134}" destId="{30E843CF-6541-497F-BBC2-04FBED7D6DBA}" srcOrd="0" destOrd="0" presId="urn:microsoft.com/office/officeart/2005/8/layout/orgChart1"/>
    <dgm:cxn modelId="{7C205B4A-B441-4CD8-9197-602BD9E9F69F}" type="presParOf" srcId="{30E843CF-6541-497F-BBC2-04FBED7D6DBA}" destId="{B1CBC1C6-65CA-49DC-AC2D-33BDBF7D140A}" srcOrd="0" destOrd="0" presId="urn:microsoft.com/office/officeart/2005/8/layout/orgChart1"/>
    <dgm:cxn modelId="{23CB0EB9-2D6D-49AA-A54B-BF13AE3F0254}" type="presParOf" srcId="{30E843CF-6541-497F-BBC2-04FBED7D6DBA}" destId="{0C0DBE35-CC3F-4F87-B894-FCF0F215497E}" srcOrd="1" destOrd="0" presId="urn:microsoft.com/office/officeart/2005/8/layout/orgChart1"/>
    <dgm:cxn modelId="{22C0E07C-643D-4EA3-AF5F-79E61F6D68DB}" type="presParOf" srcId="{7CF29CE0-32C0-469F-B978-4C94A980B134}" destId="{3AC80B22-1C50-42F2-9148-C79DC1ADB6A1}" srcOrd="1" destOrd="0" presId="urn:microsoft.com/office/officeart/2005/8/layout/orgChart1"/>
    <dgm:cxn modelId="{0AABEFAA-7BBC-4697-B14F-6B0DD632850D}" type="presParOf" srcId="{7CF29CE0-32C0-469F-B978-4C94A980B134}" destId="{B70F1C59-EE6D-4CAC-9CCB-3B844195CB77}" srcOrd="2" destOrd="0" presId="urn:microsoft.com/office/officeart/2005/8/layout/orgChart1"/>
    <dgm:cxn modelId="{0891BED5-9DB1-4E6A-8A67-4D83B3A5B671}" type="presParOf" srcId="{879A79B2-E66D-4375-BCBE-C1EBC6A53088}" destId="{35DE3E5D-C774-4859-87E9-211F2D550A17}" srcOrd="3" destOrd="0" presId="urn:microsoft.com/office/officeart/2005/8/layout/orgChart1"/>
    <dgm:cxn modelId="{55925D7A-44C7-475D-A411-0F91913CCE30}" type="presParOf" srcId="{35DE3E5D-C774-4859-87E9-211F2D550A17}" destId="{F5C26B64-488C-4146-9ABD-C0DB7B0B3419}" srcOrd="0" destOrd="0" presId="urn:microsoft.com/office/officeart/2005/8/layout/orgChart1"/>
    <dgm:cxn modelId="{981FCCF5-6B08-473E-99DC-7C1937ADEF77}" type="presParOf" srcId="{F5C26B64-488C-4146-9ABD-C0DB7B0B3419}" destId="{61340BDA-13E5-4C10-9A86-FEC3E798DFDD}" srcOrd="0" destOrd="0" presId="urn:microsoft.com/office/officeart/2005/8/layout/orgChart1"/>
    <dgm:cxn modelId="{513D9E1D-E2D9-4BD8-BED1-C5520C073FA3}" type="presParOf" srcId="{F5C26B64-488C-4146-9ABD-C0DB7B0B3419}" destId="{8EC0D591-F95E-4184-BB69-2ABC803A87C1}" srcOrd="1" destOrd="0" presId="urn:microsoft.com/office/officeart/2005/8/layout/orgChart1"/>
    <dgm:cxn modelId="{C8171D78-7AA3-4CAF-89DC-79C595FB0056}" type="presParOf" srcId="{35DE3E5D-C774-4859-87E9-211F2D550A17}" destId="{6E1A4E9E-62E0-4D1F-815D-01848DA2D3A6}" srcOrd="1" destOrd="0" presId="urn:microsoft.com/office/officeart/2005/8/layout/orgChart1"/>
    <dgm:cxn modelId="{AF046792-F688-4A6D-96DE-E2F2B8FBC3E3}" type="presParOf" srcId="{35DE3E5D-C774-4859-87E9-211F2D550A17}" destId="{DAADE64C-A13E-44A3-B5AE-307D21B35C4A}" srcOrd="2" destOrd="0" presId="urn:microsoft.com/office/officeart/2005/8/layout/orgChart1"/>
    <dgm:cxn modelId="{9DD7E410-AA46-435A-BB31-D23260BB999A}" type="presParOf" srcId="{879A79B2-E66D-4375-BCBE-C1EBC6A53088}" destId="{0A6B194A-92E8-4E50-8D40-479299BF22E2}" srcOrd="4" destOrd="0" presId="urn:microsoft.com/office/officeart/2005/8/layout/orgChart1"/>
    <dgm:cxn modelId="{03B76A95-26EF-47BC-974A-1B0D28002DB4}" type="presParOf" srcId="{0A6B194A-92E8-4E50-8D40-479299BF22E2}" destId="{55CFC5C8-947A-45EC-8448-83C1F41C3136}" srcOrd="0" destOrd="0" presId="urn:microsoft.com/office/officeart/2005/8/layout/orgChart1"/>
    <dgm:cxn modelId="{07961FF3-E7D9-42E6-B740-14363F8706E8}" type="presParOf" srcId="{55CFC5C8-947A-45EC-8448-83C1F41C3136}" destId="{E965D7B0-6F6F-4DF4-8ECD-28449F08CA7E}" srcOrd="0" destOrd="0" presId="urn:microsoft.com/office/officeart/2005/8/layout/orgChart1"/>
    <dgm:cxn modelId="{98430903-CC1C-4655-BC40-F48C783FC82D}" type="presParOf" srcId="{55CFC5C8-947A-45EC-8448-83C1F41C3136}" destId="{1D4256D4-B57B-4CD0-86EB-8543B4D63862}" srcOrd="1" destOrd="0" presId="urn:microsoft.com/office/officeart/2005/8/layout/orgChart1"/>
    <dgm:cxn modelId="{59125F59-ACDB-4B98-99EE-03A8E54B30B0}" type="presParOf" srcId="{0A6B194A-92E8-4E50-8D40-479299BF22E2}" destId="{AC197290-128C-4939-B4C8-D0C8734177B8}" srcOrd="1" destOrd="0" presId="urn:microsoft.com/office/officeart/2005/8/layout/orgChart1"/>
    <dgm:cxn modelId="{8D15B871-F513-4E3B-8AD1-86EC44CCB813}" type="presParOf" srcId="{0A6B194A-92E8-4E50-8D40-479299BF22E2}" destId="{7E495C85-248F-486A-936D-8F486E8FEBC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DC677B-98D6-4E9B-B800-1D32118FA78F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EB14CB-FFB5-46AE-B966-743038C52C70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atin typeface="Calibri" panose="020F0502020204030204" pitchFamily="34" charset="0"/>
              <a:cs typeface="Calibri" panose="020F0502020204030204" pitchFamily="34" charset="0"/>
            </a:rPr>
            <a:t>1967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6C91EB-949D-45DC-92EC-0E706C251A4E}" type="parTrans" cxnId="{8FCD4CA9-65DA-4AB2-AF17-03BA6CFB8738}">
      <dgm:prSet/>
      <dgm:spPr/>
      <dgm:t>
        <a:bodyPr/>
        <a:lstStyle/>
        <a:p>
          <a:endParaRPr lang="es-ES"/>
        </a:p>
      </dgm:t>
    </dgm:pt>
    <dgm:pt modelId="{AD5AF5E9-32DC-48B3-8D10-91B5192AED54}" type="sibTrans" cxnId="{8FCD4CA9-65DA-4AB2-AF17-03BA6CFB8738}">
      <dgm:prSet/>
      <dgm:spPr/>
      <dgm:t>
        <a:bodyPr/>
        <a:lstStyle/>
        <a:p>
          <a:endParaRPr lang="es-ES"/>
        </a:p>
      </dgm:t>
    </dgm:pt>
    <dgm:pt modelId="{B2EEAF3F-D9A2-4EDC-818F-3E121B988F18}">
      <dgm:prSet phldrT="[Texto]" phldr="1"/>
      <dgm:spPr/>
      <dgm:t>
        <a:bodyPr/>
        <a:lstStyle/>
        <a:p>
          <a:endParaRPr lang="es-ES" dirty="0"/>
        </a:p>
      </dgm:t>
    </dgm:pt>
    <dgm:pt modelId="{10125A7E-03F1-4A04-8B89-C6667EE4A3B4}" type="parTrans" cxnId="{93067355-3C98-4160-8035-FC9571FD1B35}">
      <dgm:prSet/>
      <dgm:spPr/>
      <dgm:t>
        <a:bodyPr/>
        <a:lstStyle/>
        <a:p>
          <a:endParaRPr lang="es-ES"/>
        </a:p>
      </dgm:t>
    </dgm:pt>
    <dgm:pt modelId="{3EFC7591-BB08-479B-8D9B-00194D06C986}" type="sibTrans" cxnId="{93067355-3C98-4160-8035-FC9571FD1B35}">
      <dgm:prSet/>
      <dgm:spPr/>
      <dgm:t>
        <a:bodyPr/>
        <a:lstStyle/>
        <a:p>
          <a:endParaRPr lang="es-ES"/>
        </a:p>
      </dgm:t>
    </dgm:pt>
    <dgm:pt modelId="{84980BF6-E43F-4724-9CBE-AA5C8DB53F6F}">
      <dgm:prSet phldrT="[Texto]" phldr="1"/>
      <dgm:spPr/>
      <dgm:t>
        <a:bodyPr/>
        <a:lstStyle/>
        <a:p>
          <a:endParaRPr lang="es-ES"/>
        </a:p>
      </dgm:t>
    </dgm:pt>
    <dgm:pt modelId="{C15EECD3-6148-4AD3-96D5-3C6FB977CFE2}" type="parTrans" cxnId="{64830C90-0D90-4153-A046-F04AB354782C}">
      <dgm:prSet/>
      <dgm:spPr/>
      <dgm:t>
        <a:bodyPr/>
        <a:lstStyle/>
        <a:p>
          <a:endParaRPr lang="es-ES"/>
        </a:p>
      </dgm:t>
    </dgm:pt>
    <dgm:pt modelId="{750AB718-EB17-4FFF-9F8D-A06ACF4DC356}" type="sibTrans" cxnId="{64830C90-0D90-4153-A046-F04AB354782C}">
      <dgm:prSet/>
      <dgm:spPr/>
      <dgm:t>
        <a:bodyPr/>
        <a:lstStyle/>
        <a:p>
          <a:endParaRPr lang="es-ES"/>
        </a:p>
      </dgm:t>
    </dgm:pt>
    <dgm:pt modelId="{1EA15BB4-A2D9-4288-A448-8A8A8DAE8A36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atin typeface="Calibri" panose="020F0502020204030204" pitchFamily="34" charset="0"/>
              <a:cs typeface="Calibri" panose="020F0502020204030204" pitchFamily="34" charset="0"/>
            </a:rPr>
            <a:t>1984-1995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523B1F-F029-486B-80E1-3B107DA024C6}" type="parTrans" cxnId="{E125E681-E7CB-4D33-979F-BB44D65CBE08}">
      <dgm:prSet/>
      <dgm:spPr/>
      <dgm:t>
        <a:bodyPr/>
        <a:lstStyle/>
        <a:p>
          <a:endParaRPr lang="es-ES"/>
        </a:p>
      </dgm:t>
    </dgm:pt>
    <dgm:pt modelId="{A551DBB7-D9F4-46FE-AA31-A0A95C91444B}" type="sibTrans" cxnId="{E125E681-E7CB-4D33-979F-BB44D65CBE08}">
      <dgm:prSet/>
      <dgm:spPr/>
      <dgm:t>
        <a:bodyPr/>
        <a:lstStyle/>
        <a:p>
          <a:endParaRPr lang="es-ES"/>
        </a:p>
      </dgm:t>
    </dgm:pt>
    <dgm:pt modelId="{27074E6A-6FD2-4E8C-8770-E201F036D817}">
      <dgm:prSet phldrT="[Texto]" phldr="1"/>
      <dgm:spPr/>
      <dgm:t>
        <a:bodyPr/>
        <a:lstStyle/>
        <a:p>
          <a:endParaRPr lang="es-ES" dirty="0"/>
        </a:p>
      </dgm:t>
    </dgm:pt>
    <dgm:pt modelId="{EFEDD578-DFA4-4F55-AA50-490EB5FE624A}" type="parTrans" cxnId="{827E3C7E-1774-4E67-8B41-54D2E1920A79}">
      <dgm:prSet/>
      <dgm:spPr/>
      <dgm:t>
        <a:bodyPr/>
        <a:lstStyle/>
        <a:p>
          <a:endParaRPr lang="es-ES"/>
        </a:p>
      </dgm:t>
    </dgm:pt>
    <dgm:pt modelId="{C07F041F-5BAD-4243-85AE-20546E915711}" type="sibTrans" cxnId="{827E3C7E-1774-4E67-8B41-54D2E1920A79}">
      <dgm:prSet/>
      <dgm:spPr/>
      <dgm:t>
        <a:bodyPr/>
        <a:lstStyle/>
        <a:p>
          <a:endParaRPr lang="es-ES"/>
        </a:p>
      </dgm:t>
    </dgm:pt>
    <dgm:pt modelId="{F3D84BC9-A125-4412-95A9-93D6F2812B64}">
      <dgm:prSet phldrT="[Texto]" phldr="1"/>
      <dgm:spPr/>
      <dgm:t>
        <a:bodyPr/>
        <a:lstStyle/>
        <a:p>
          <a:endParaRPr lang="es-ES" dirty="0"/>
        </a:p>
      </dgm:t>
    </dgm:pt>
    <dgm:pt modelId="{7EDA802C-CE1C-4CE8-A22C-2D20466F19FA}" type="parTrans" cxnId="{67027D43-6D2D-4E79-8B34-1FFCCDE8BAF7}">
      <dgm:prSet/>
      <dgm:spPr/>
      <dgm:t>
        <a:bodyPr/>
        <a:lstStyle/>
        <a:p>
          <a:endParaRPr lang="es-ES"/>
        </a:p>
      </dgm:t>
    </dgm:pt>
    <dgm:pt modelId="{054F8ED2-2525-4E2A-9F77-D61C741C2531}" type="sibTrans" cxnId="{67027D43-6D2D-4E79-8B34-1FFCCDE8BAF7}">
      <dgm:prSet/>
      <dgm:spPr/>
      <dgm:t>
        <a:bodyPr/>
        <a:lstStyle/>
        <a:p>
          <a:endParaRPr lang="es-ES"/>
        </a:p>
      </dgm:t>
    </dgm:pt>
    <dgm:pt modelId="{EF76D963-E720-474D-A889-53B2D45FD29F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atin typeface="Calibri" panose="020F0502020204030204" pitchFamily="34" charset="0"/>
              <a:cs typeface="Calibri" panose="020F0502020204030204" pitchFamily="34" charset="0"/>
            </a:rPr>
            <a:t>1997-1999</a:t>
          </a:r>
          <a:endParaRPr lang="es-ES" dirty="0"/>
        </a:p>
      </dgm:t>
    </dgm:pt>
    <dgm:pt modelId="{FBD6702F-A82A-463E-A5CD-82ABEAE6AF8D}" type="parTrans" cxnId="{09CDBBC4-C495-4802-9B00-A418C6FB57BB}">
      <dgm:prSet/>
      <dgm:spPr/>
      <dgm:t>
        <a:bodyPr/>
        <a:lstStyle/>
        <a:p>
          <a:endParaRPr lang="es-ES"/>
        </a:p>
      </dgm:t>
    </dgm:pt>
    <dgm:pt modelId="{99FCC84A-BABE-4C0A-B799-A9EC8D10A58B}" type="sibTrans" cxnId="{09CDBBC4-C495-4802-9B00-A418C6FB57BB}">
      <dgm:prSet/>
      <dgm:spPr/>
      <dgm:t>
        <a:bodyPr/>
        <a:lstStyle/>
        <a:p>
          <a:endParaRPr lang="es-ES"/>
        </a:p>
      </dgm:t>
    </dgm:pt>
    <dgm:pt modelId="{2E2F0510-6550-4BAE-AC44-F89D363522AC}">
      <dgm:prSet phldrT="[Texto]" phldr="1"/>
      <dgm:spPr/>
      <dgm:t>
        <a:bodyPr/>
        <a:lstStyle/>
        <a:p>
          <a:endParaRPr lang="es-ES"/>
        </a:p>
      </dgm:t>
    </dgm:pt>
    <dgm:pt modelId="{79A29F95-CBF4-4B2A-A96C-2C11ED221CD0}" type="parTrans" cxnId="{81F6B4E4-08D8-4F92-9542-E23AB7488A02}">
      <dgm:prSet/>
      <dgm:spPr/>
      <dgm:t>
        <a:bodyPr/>
        <a:lstStyle/>
        <a:p>
          <a:endParaRPr lang="es-ES"/>
        </a:p>
      </dgm:t>
    </dgm:pt>
    <dgm:pt modelId="{BDFD8DB5-2EFE-4C60-A055-0152A98082AD}" type="sibTrans" cxnId="{81F6B4E4-08D8-4F92-9542-E23AB7488A02}">
      <dgm:prSet/>
      <dgm:spPr/>
      <dgm:t>
        <a:bodyPr/>
        <a:lstStyle/>
        <a:p>
          <a:endParaRPr lang="es-ES"/>
        </a:p>
      </dgm:t>
    </dgm:pt>
    <dgm:pt modelId="{8DB10922-9449-4B80-A664-D19205CC08BC}">
      <dgm:prSet phldrT="[Texto]" phldr="1"/>
      <dgm:spPr/>
      <dgm:t>
        <a:bodyPr/>
        <a:lstStyle/>
        <a:p>
          <a:endParaRPr lang="es-ES"/>
        </a:p>
      </dgm:t>
    </dgm:pt>
    <dgm:pt modelId="{A7540FAA-DF61-4D9F-9D0B-06FBD70A77AE}" type="parTrans" cxnId="{D551421B-4615-4937-83BE-739F6FBD6A78}">
      <dgm:prSet/>
      <dgm:spPr/>
      <dgm:t>
        <a:bodyPr/>
        <a:lstStyle/>
        <a:p>
          <a:endParaRPr lang="es-ES"/>
        </a:p>
      </dgm:t>
    </dgm:pt>
    <dgm:pt modelId="{7121F1F9-F14D-424E-93C7-960BB0B1E07F}" type="sibTrans" cxnId="{D551421B-4615-4937-83BE-739F6FBD6A78}">
      <dgm:prSet/>
      <dgm:spPr/>
      <dgm:t>
        <a:bodyPr/>
        <a:lstStyle/>
        <a:p>
          <a:endParaRPr lang="es-ES"/>
        </a:p>
      </dgm:t>
    </dgm:pt>
    <dgm:pt modelId="{F16BF2C6-E1E5-47B6-AFEB-E7FF8FC1EC98}">
      <dgm:prSet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D9AB2AF1-3B15-4F6B-A87D-1A4957E9E5E0}" type="parTrans" cxnId="{4AF42963-3FAE-474D-84E9-19629BD8F909}">
      <dgm:prSet/>
      <dgm:spPr/>
      <dgm:t>
        <a:bodyPr/>
        <a:lstStyle/>
        <a:p>
          <a:endParaRPr lang="es-ES"/>
        </a:p>
      </dgm:t>
    </dgm:pt>
    <dgm:pt modelId="{501EE9AE-6A3D-4456-86B5-606F411F0AB7}" type="sibTrans" cxnId="{4AF42963-3FAE-474D-84E9-19629BD8F909}">
      <dgm:prSet/>
      <dgm:spPr/>
      <dgm:t>
        <a:bodyPr/>
        <a:lstStyle/>
        <a:p>
          <a:endParaRPr lang="es-ES"/>
        </a:p>
      </dgm:t>
    </dgm:pt>
    <dgm:pt modelId="{00033862-0B4D-4EE2-8BC8-169F9F7BDC3E}" type="pres">
      <dgm:prSet presAssocID="{2FDC677B-98D6-4E9B-B800-1D32118FA7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AEBC6D-9D2B-4DF0-9AC2-FB3176D79B9C}" type="pres">
      <dgm:prSet presAssocID="{CCEB14CB-FFB5-46AE-B966-743038C52C70}" presName="composite" presStyleCnt="0"/>
      <dgm:spPr/>
    </dgm:pt>
    <dgm:pt modelId="{67A6CF4E-C9B3-4C8F-B772-9964964D44D8}" type="pres">
      <dgm:prSet presAssocID="{CCEB14CB-FFB5-46AE-B966-743038C52C7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304005-23B1-4851-A8D6-3A277C2EF8DE}" type="pres">
      <dgm:prSet presAssocID="{CCEB14CB-FFB5-46AE-B966-743038C52C7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6972BB-0B8A-483B-ABDD-963CC9C36A29}" type="pres">
      <dgm:prSet presAssocID="{AD5AF5E9-32DC-48B3-8D10-91B5192AED54}" presName="sp" presStyleCnt="0"/>
      <dgm:spPr/>
    </dgm:pt>
    <dgm:pt modelId="{AF6604C1-66F2-4534-AB1D-5727BA9A28D7}" type="pres">
      <dgm:prSet presAssocID="{1EA15BB4-A2D9-4288-A448-8A8A8DAE8A36}" presName="composite" presStyleCnt="0"/>
      <dgm:spPr/>
    </dgm:pt>
    <dgm:pt modelId="{68335CA1-DB79-49CD-B7E7-EE664F6928E1}" type="pres">
      <dgm:prSet presAssocID="{1EA15BB4-A2D9-4288-A448-8A8A8DAE8A3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29E7EE-9EA5-4A76-8F97-CD017255F4D4}" type="pres">
      <dgm:prSet presAssocID="{1EA15BB4-A2D9-4288-A448-8A8A8DAE8A3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B32664-85D7-4A75-8721-2D8A4484617D}" type="pres">
      <dgm:prSet presAssocID="{A551DBB7-D9F4-46FE-AA31-A0A95C91444B}" presName="sp" presStyleCnt="0"/>
      <dgm:spPr/>
    </dgm:pt>
    <dgm:pt modelId="{11F5E9FF-25F2-4897-B874-F5D9BF6B0569}" type="pres">
      <dgm:prSet presAssocID="{EF76D963-E720-474D-A889-53B2D45FD29F}" presName="composite" presStyleCnt="0"/>
      <dgm:spPr/>
    </dgm:pt>
    <dgm:pt modelId="{EAF12834-87C4-419C-BB2C-7034E1AC9FFD}" type="pres">
      <dgm:prSet presAssocID="{EF76D963-E720-474D-A889-53B2D45FD29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6AE6C1-30F9-44FD-888D-18AF7C8D028C}" type="pres">
      <dgm:prSet presAssocID="{EF76D963-E720-474D-A889-53B2D45FD29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4437EE-C785-427D-8CDB-317FF9D9C121}" type="pres">
      <dgm:prSet presAssocID="{99FCC84A-BABE-4C0A-B799-A9EC8D10A58B}" presName="sp" presStyleCnt="0"/>
      <dgm:spPr/>
    </dgm:pt>
    <dgm:pt modelId="{A459EAB8-2A2A-4BCB-977F-06470BE7D68D}" type="pres">
      <dgm:prSet presAssocID="{F16BF2C6-E1E5-47B6-AFEB-E7FF8FC1EC98}" presName="composite" presStyleCnt="0"/>
      <dgm:spPr/>
    </dgm:pt>
    <dgm:pt modelId="{D9281A73-57C3-4F19-82E6-7301085791A1}" type="pres">
      <dgm:prSet presAssocID="{F16BF2C6-E1E5-47B6-AFEB-E7FF8FC1EC98}" presName="parentText" presStyleLbl="alignNode1" presStyleIdx="3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7058EDC-563A-429D-8F34-809B36C028E2}" type="pres">
      <dgm:prSet presAssocID="{F16BF2C6-E1E5-47B6-AFEB-E7FF8FC1EC98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5AC984D-D916-4B7C-BEB1-14F16EDFBDCC}" type="presOf" srcId="{84980BF6-E43F-4724-9CBE-AA5C8DB53F6F}" destId="{37304005-23B1-4851-A8D6-3A277C2EF8DE}" srcOrd="0" destOrd="1" presId="urn:microsoft.com/office/officeart/2005/8/layout/chevron2"/>
    <dgm:cxn modelId="{09CDBBC4-C495-4802-9B00-A418C6FB57BB}" srcId="{2FDC677B-98D6-4E9B-B800-1D32118FA78F}" destId="{EF76D963-E720-474D-A889-53B2D45FD29F}" srcOrd="2" destOrd="0" parTransId="{FBD6702F-A82A-463E-A5CD-82ABEAE6AF8D}" sibTransId="{99FCC84A-BABE-4C0A-B799-A9EC8D10A58B}"/>
    <dgm:cxn modelId="{3203B7CF-7C70-476C-9340-79E56BF12452}" type="presOf" srcId="{CCEB14CB-FFB5-46AE-B966-743038C52C70}" destId="{67A6CF4E-C9B3-4C8F-B772-9964964D44D8}" srcOrd="0" destOrd="0" presId="urn:microsoft.com/office/officeart/2005/8/layout/chevron2"/>
    <dgm:cxn modelId="{B1C3D6D8-B6C4-4443-8230-DA522129ACE4}" type="presOf" srcId="{27074E6A-6FD2-4E8C-8770-E201F036D817}" destId="{5B29E7EE-9EA5-4A76-8F97-CD017255F4D4}" srcOrd="0" destOrd="0" presId="urn:microsoft.com/office/officeart/2005/8/layout/chevron2"/>
    <dgm:cxn modelId="{4AF42963-3FAE-474D-84E9-19629BD8F909}" srcId="{2FDC677B-98D6-4E9B-B800-1D32118FA78F}" destId="{F16BF2C6-E1E5-47B6-AFEB-E7FF8FC1EC98}" srcOrd="3" destOrd="0" parTransId="{D9AB2AF1-3B15-4F6B-A87D-1A4957E9E5E0}" sibTransId="{501EE9AE-6A3D-4456-86B5-606F411F0AB7}"/>
    <dgm:cxn modelId="{38BF7844-5D3B-40AC-8780-6A9EC0D26314}" type="presOf" srcId="{F16BF2C6-E1E5-47B6-AFEB-E7FF8FC1EC98}" destId="{D9281A73-57C3-4F19-82E6-7301085791A1}" srcOrd="0" destOrd="0" presId="urn:microsoft.com/office/officeart/2005/8/layout/chevron2"/>
    <dgm:cxn modelId="{64830C90-0D90-4153-A046-F04AB354782C}" srcId="{CCEB14CB-FFB5-46AE-B966-743038C52C70}" destId="{84980BF6-E43F-4724-9CBE-AA5C8DB53F6F}" srcOrd="1" destOrd="0" parTransId="{C15EECD3-6148-4AD3-96D5-3C6FB977CFE2}" sibTransId="{750AB718-EB17-4FFF-9F8D-A06ACF4DC356}"/>
    <dgm:cxn modelId="{12B2BCAA-8AC5-46E2-B97D-DCFE1E0B8E24}" type="presOf" srcId="{F3D84BC9-A125-4412-95A9-93D6F2812B64}" destId="{5B29E7EE-9EA5-4A76-8F97-CD017255F4D4}" srcOrd="0" destOrd="1" presId="urn:microsoft.com/office/officeart/2005/8/layout/chevron2"/>
    <dgm:cxn modelId="{3D5E33BE-2F9F-4052-B465-F2C87E91371F}" type="presOf" srcId="{1EA15BB4-A2D9-4288-A448-8A8A8DAE8A36}" destId="{68335CA1-DB79-49CD-B7E7-EE664F6928E1}" srcOrd="0" destOrd="0" presId="urn:microsoft.com/office/officeart/2005/8/layout/chevron2"/>
    <dgm:cxn modelId="{D551421B-4615-4937-83BE-739F6FBD6A78}" srcId="{EF76D963-E720-474D-A889-53B2D45FD29F}" destId="{8DB10922-9449-4B80-A664-D19205CC08BC}" srcOrd="1" destOrd="0" parTransId="{A7540FAA-DF61-4D9F-9D0B-06FBD70A77AE}" sibTransId="{7121F1F9-F14D-424E-93C7-960BB0B1E07F}"/>
    <dgm:cxn modelId="{609E77E3-D0CB-4804-8725-D99109565D45}" type="presOf" srcId="{2E2F0510-6550-4BAE-AC44-F89D363522AC}" destId="{5F6AE6C1-30F9-44FD-888D-18AF7C8D028C}" srcOrd="0" destOrd="0" presId="urn:microsoft.com/office/officeart/2005/8/layout/chevron2"/>
    <dgm:cxn modelId="{88F32C0E-47D2-4871-82D5-B840E439F361}" type="presOf" srcId="{2FDC677B-98D6-4E9B-B800-1D32118FA78F}" destId="{00033862-0B4D-4EE2-8BC8-169F9F7BDC3E}" srcOrd="0" destOrd="0" presId="urn:microsoft.com/office/officeart/2005/8/layout/chevron2"/>
    <dgm:cxn modelId="{827E3C7E-1774-4E67-8B41-54D2E1920A79}" srcId="{1EA15BB4-A2D9-4288-A448-8A8A8DAE8A36}" destId="{27074E6A-6FD2-4E8C-8770-E201F036D817}" srcOrd="0" destOrd="0" parTransId="{EFEDD578-DFA4-4F55-AA50-490EB5FE624A}" sibTransId="{C07F041F-5BAD-4243-85AE-20546E915711}"/>
    <dgm:cxn modelId="{8815F53D-12B4-4D76-A67B-060C5D4D2308}" type="presOf" srcId="{8DB10922-9449-4B80-A664-D19205CC08BC}" destId="{5F6AE6C1-30F9-44FD-888D-18AF7C8D028C}" srcOrd="0" destOrd="1" presId="urn:microsoft.com/office/officeart/2005/8/layout/chevron2"/>
    <dgm:cxn modelId="{67027D43-6D2D-4E79-8B34-1FFCCDE8BAF7}" srcId="{1EA15BB4-A2D9-4288-A448-8A8A8DAE8A36}" destId="{F3D84BC9-A125-4412-95A9-93D6F2812B64}" srcOrd="1" destOrd="0" parTransId="{7EDA802C-CE1C-4CE8-A22C-2D20466F19FA}" sibTransId="{054F8ED2-2525-4E2A-9F77-D61C741C2531}"/>
    <dgm:cxn modelId="{58967CD5-E8F7-44BF-87E4-F8F709A078AC}" type="presOf" srcId="{EF76D963-E720-474D-A889-53B2D45FD29F}" destId="{EAF12834-87C4-419C-BB2C-7034E1AC9FFD}" srcOrd="0" destOrd="0" presId="urn:microsoft.com/office/officeart/2005/8/layout/chevron2"/>
    <dgm:cxn modelId="{81F6B4E4-08D8-4F92-9542-E23AB7488A02}" srcId="{EF76D963-E720-474D-A889-53B2D45FD29F}" destId="{2E2F0510-6550-4BAE-AC44-F89D363522AC}" srcOrd="0" destOrd="0" parTransId="{79A29F95-CBF4-4B2A-A96C-2C11ED221CD0}" sibTransId="{BDFD8DB5-2EFE-4C60-A055-0152A98082AD}"/>
    <dgm:cxn modelId="{0EBBBE7B-B86D-40B8-9DDE-1CBC73DD9365}" type="presOf" srcId="{B2EEAF3F-D9A2-4EDC-818F-3E121B988F18}" destId="{37304005-23B1-4851-A8D6-3A277C2EF8DE}" srcOrd="0" destOrd="0" presId="urn:microsoft.com/office/officeart/2005/8/layout/chevron2"/>
    <dgm:cxn modelId="{93067355-3C98-4160-8035-FC9571FD1B35}" srcId="{CCEB14CB-FFB5-46AE-B966-743038C52C70}" destId="{B2EEAF3F-D9A2-4EDC-818F-3E121B988F18}" srcOrd="0" destOrd="0" parTransId="{10125A7E-03F1-4A04-8B89-C6667EE4A3B4}" sibTransId="{3EFC7591-BB08-479B-8D9B-00194D06C986}"/>
    <dgm:cxn modelId="{8FCD4CA9-65DA-4AB2-AF17-03BA6CFB8738}" srcId="{2FDC677B-98D6-4E9B-B800-1D32118FA78F}" destId="{CCEB14CB-FFB5-46AE-B966-743038C52C70}" srcOrd="0" destOrd="0" parTransId="{7E6C91EB-949D-45DC-92EC-0E706C251A4E}" sibTransId="{AD5AF5E9-32DC-48B3-8D10-91B5192AED54}"/>
    <dgm:cxn modelId="{E125E681-E7CB-4D33-979F-BB44D65CBE08}" srcId="{2FDC677B-98D6-4E9B-B800-1D32118FA78F}" destId="{1EA15BB4-A2D9-4288-A448-8A8A8DAE8A36}" srcOrd="1" destOrd="0" parTransId="{CC523B1F-F029-486B-80E1-3B107DA024C6}" sibTransId="{A551DBB7-D9F4-46FE-AA31-A0A95C91444B}"/>
    <dgm:cxn modelId="{886D3D11-855A-4BB2-9EBC-F11D425CE99F}" type="presParOf" srcId="{00033862-0B4D-4EE2-8BC8-169F9F7BDC3E}" destId="{C1AEBC6D-9D2B-4DF0-9AC2-FB3176D79B9C}" srcOrd="0" destOrd="0" presId="urn:microsoft.com/office/officeart/2005/8/layout/chevron2"/>
    <dgm:cxn modelId="{B2C5442D-5970-4AA3-8F59-9709117003FD}" type="presParOf" srcId="{C1AEBC6D-9D2B-4DF0-9AC2-FB3176D79B9C}" destId="{67A6CF4E-C9B3-4C8F-B772-9964964D44D8}" srcOrd="0" destOrd="0" presId="urn:microsoft.com/office/officeart/2005/8/layout/chevron2"/>
    <dgm:cxn modelId="{66E97DA3-579C-4474-AF46-05F42E56F3E8}" type="presParOf" srcId="{C1AEBC6D-9D2B-4DF0-9AC2-FB3176D79B9C}" destId="{37304005-23B1-4851-A8D6-3A277C2EF8DE}" srcOrd="1" destOrd="0" presId="urn:microsoft.com/office/officeart/2005/8/layout/chevron2"/>
    <dgm:cxn modelId="{61AE30F3-BFF4-4BC7-BED3-7EBF82882EE0}" type="presParOf" srcId="{00033862-0B4D-4EE2-8BC8-169F9F7BDC3E}" destId="{DC6972BB-0B8A-483B-ABDD-963CC9C36A29}" srcOrd="1" destOrd="0" presId="urn:microsoft.com/office/officeart/2005/8/layout/chevron2"/>
    <dgm:cxn modelId="{0F41147A-8068-44B5-9E6B-01974BCDCE92}" type="presParOf" srcId="{00033862-0B4D-4EE2-8BC8-169F9F7BDC3E}" destId="{AF6604C1-66F2-4534-AB1D-5727BA9A28D7}" srcOrd="2" destOrd="0" presId="urn:microsoft.com/office/officeart/2005/8/layout/chevron2"/>
    <dgm:cxn modelId="{D0E1D96E-A5D1-40BE-B5D2-D1D90F375A66}" type="presParOf" srcId="{AF6604C1-66F2-4534-AB1D-5727BA9A28D7}" destId="{68335CA1-DB79-49CD-B7E7-EE664F6928E1}" srcOrd="0" destOrd="0" presId="urn:microsoft.com/office/officeart/2005/8/layout/chevron2"/>
    <dgm:cxn modelId="{777F90E2-C30E-44AB-9B9F-BDC142B246B4}" type="presParOf" srcId="{AF6604C1-66F2-4534-AB1D-5727BA9A28D7}" destId="{5B29E7EE-9EA5-4A76-8F97-CD017255F4D4}" srcOrd="1" destOrd="0" presId="urn:microsoft.com/office/officeart/2005/8/layout/chevron2"/>
    <dgm:cxn modelId="{1BEE6336-3D28-4171-A125-FAEF4A241D5C}" type="presParOf" srcId="{00033862-0B4D-4EE2-8BC8-169F9F7BDC3E}" destId="{53B32664-85D7-4A75-8721-2D8A4484617D}" srcOrd="3" destOrd="0" presId="urn:microsoft.com/office/officeart/2005/8/layout/chevron2"/>
    <dgm:cxn modelId="{51A2030B-CD5F-42EC-A411-7E9B5E9D5BE4}" type="presParOf" srcId="{00033862-0B4D-4EE2-8BC8-169F9F7BDC3E}" destId="{11F5E9FF-25F2-4897-B874-F5D9BF6B0569}" srcOrd="4" destOrd="0" presId="urn:microsoft.com/office/officeart/2005/8/layout/chevron2"/>
    <dgm:cxn modelId="{76BF5364-D846-473F-892D-998E2BDFDBBC}" type="presParOf" srcId="{11F5E9FF-25F2-4897-B874-F5D9BF6B0569}" destId="{EAF12834-87C4-419C-BB2C-7034E1AC9FFD}" srcOrd="0" destOrd="0" presId="urn:microsoft.com/office/officeart/2005/8/layout/chevron2"/>
    <dgm:cxn modelId="{451C3279-960A-4EFA-A4A9-4D9FFFDD4652}" type="presParOf" srcId="{11F5E9FF-25F2-4897-B874-F5D9BF6B0569}" destId="{5F6AE6C1-30F9-44FD-888D-18AF7C8D028C}" srcOrd="1" destOrd="0" presId="urn:microsoft.com/office/officeart/2005/8/layout/chevron2"/>
    <dgm:cxn modelId="{6206DDB2-63DE-4FE5-A3C5-78AFDD554085}" type="presParOf" srcId="{00033862-0B4D-4EE2-8BC8-169F9F7BDC3E}" destId="{4C4437EE-C785-427D-8CDB-317FF9D9C121}" srcOrd="5" destOrd="0" presId="urn:microsoft.com/office/officeart/2005/8/layout/chevron2"/>
    <dgm:cxn modelId="{D61B8DF7-FB2D-4E31-A5BF-26E4149E0C13}" type="presParOf" srcId="{00033862-0B4D-4EE2-8BC8-169F9F7BDC3E}" destId="{A459EAB8-2A2A-4BCB-977F-06470BE7D68D}" srcOrd="6" destOrd="0" presId="urn:microsoft.com/office/officeart/2005/8/layout/chevron2"/>
    <dgm:cxn modelId="{1C11F2BD-C41F-45F1-858D-4FF6EF08C0DB}" type="presParOf" srcId="{A459EAB8-2A2A-4BCB-977F-06470BE7D68D}" destId="{D9281A73-57C3-4F19-82E6-7301085791A1}" srcOrd="0" destOrd="0" presId="urn:microsoft.com/office/officeart/2005/8/layout/chevron2"/>
    <dgm:cxn modelId="{E56771E2-BBE5-49A1-8B54-FCB3A4128BB1}" type="presParOf" srcId="{A459EAB8-2A2A-4BCB-977F-06470BE7D68D}" destId="{37058EDC-563A-429D-8F34-809B36C028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FDC677B-98D6-4E9B-B800-1D32118FA78F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EB14CB-FFB5-46AE-B966-743038C52C70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atin typeface="Calibri" panose="020F0502020204030204" pitchFamily="34" charset="0"/>
              <a:cs typeface="Calibri" panose="020F0502020204030204" pitchFamily="34" charset="0"/>
            </a:rPr>
            <a:t>1980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6C91EB-949D-45DC-92EC-0E706C251A4E}" type="parTrans" cxnId="{8FCD4CA9-65DA-4AB2-AF17-03BA6CFB8738}">
      <dgm:prSet/>
      <dgm:spPr/>
      <dgm:t>
        <a:bodyPr/>
        <a:lstStyle/>
        <a:p>
          <a:endParaRPr lang="es-ES"/>
        </a:p>
      </dgm:t>
    </dgm:pt>
    <dgm:pt modelId="{AD5AF5E9-32DC-48B3-8D10-91B5192AED54}" type="sibTrans" cxnId="{8FCD4CA9-65DA-4AB2-AF17-03BA6CFB8738}">
      <dgm:prSet/>
      <dgm:spPr/>
      <dgm:t>
        <a:bodyPr/>
        <a:lstStyle/>
        <a:p>
          <a:endParaRPr lang="es-ES"/>
        </a:p>
      </dgm:t>
    </dgm:pt>
    <dgm:pt modelId="{B2EEAF3F-D9A2-4EDC-818F-3E121B988F18}">
      <dgm:prSet phldrT="[Texto]" phldr="1"/>
      <dgm:spPr/>
      <dgm:t>
        <a:bodyPr/>
        <a:lstStyle/>
        <a:p>
          <a:endParaRPr lang="es-ES" dirty="0"/>
        </a:p>
      </dgm:t>
    </dgm:pt>
    <dgm:pt modelId="{10125A7E-03F1-4A04-8B89-C6667EE4A3B4}" type="parTrans" cxnId="{93067355-3C98-4160-8035-FC9571FD1B35}">
      <dgm:prSet/>
      <dgm:spPr/>
      <dgm:t>
        <a:bodyPr/>
        <a:lstStyle/>
        <a:p>
          <a:endParaRPr lang="es-ES"/>
        </a:p>
      </dgm:t>
    </dgm:pt>
    <dgm:pt modelId="{3EFC7591-BB08-479B-8D9B-00194D06C986}" type="sibTrans" cxnId="{93067355-3C98-4160-8035-FC9571FD1B35}">
      <dgm:prSet/>
      <dgm:spPr/>
      <dgm:t>
        <a:bodyPr/>
        <a:lstStyle/>
        <a:p>
          <a:endParaRPr lang="es-ES"/>
        </a:p>
      </dgm:t>
    </dgm:pt>
    <dgm:pt modelId="{84980BF6-E43F-4724-9CBE-AA5C8DB53F6F}">
      <dgm:prSet phldrT="[Texto]" phldr="1"/>
      <dgm:spPr/>
      <dgm:t>
        <a:bodyPr/>
        <a:lstStyle/>
        <a:p>
          <a:endParaRPr lang="es-ES"/>
        </a:p>
      </dgm:t>
    </dgm:pt>
    <dgm:pt modelId="{C15EECD3-6148-4AD3-96D5-3C6FB977CFE2}" type="parTrans" cxnId="{64830C90-0D90-4153-A046-F04AB354782C}">
      <dgm:prSet/>
      <dgm:spPr/>
      <dgm:t>
        <a:bodyPr/>
        <a:lstStyle/>
        <a:p>
          <a:endParaRPr lang="es-ES"/>
        </a:p>
      </dgm:t>
    </dgm:pt>
    <dgm:pt modelId="{750AB718-EB17-4FFF-9F8D-A06ACF4DC356}" type="sibTrans" cxnId="{64830C90-0D90-4153-A046-F04AB354782C}">
      <dgm:prSet/>
      <dgm:spPr/>
      <dgm:t>
        <a:bodyPr/>
        <a:lstStyle/>
        <a:p>
          <a:endParaRPr lang="es-ES"/>
        </a:p>
      </dgm:t>
    </dgm:pt>
    <dgm:pt modelId="{1EA15BB4-A2D9-4288-A448-8A8A8DAE8A36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atin typeface="Calibri" panose="020F0502020204030204" pitchFamily="34" charset="0"/>
              <a:cs typeface="Calibri" panose="020F0502020204030204" pitchFamily="34" charset="0"/>
            </a:rPr>
            <a:t>1981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523B1F-F029-486B-80E1-3B107DA024C6}" type="parTrans" cxnId="{E125E681-E7CB-4D33-979F-BB44D65CBE08}">
      <dgm:prSet/>
      <dgm:spPr/>
      <dgm:t>
        <a:bodyPr/>
        <a:lstStyle/>
        <a:p>
          <a:endParaRPr lang="es-ES"/>
        </a:p>
      </dgm:t>
    </dgm:pt>
    <dgm:pt modelId="{A551DBB7-D9F4-46FE-AA31-A0A95C91444B}" type="sibTrans" cxnId="{E125E681-E7CB-4D33-979F-BB44D65CBE08}">
      <dgm:prSet/>
      <dgm:spPr/>
      <dgm:t>
        <a:bodyPr/>
        <a:lstStyle/>
        <a:p>
          <a:endParaRPr lang="es-ES"/>
        </a:p>
      </dgm:t>
    </dgm:pt>
    <dgm:pt modelId="{27074E6A-6FD2-4E8C-8770-E201F036D817}">
      <dgm:prSet phldrT="[Texto]" phldr="1"/>
      <dgm:spPr/>
      <dgm:t>
        <a:bodyPr/>
        <a:lstStyle/>
        <a:p>
          <a:endParaRPr lang="es-ES" dirty="0"/>
        </a:p>
      </dgm:t>
    </dgm:pt>
    <dgm:pt modelId="{EFEDD578-DFA4-4F55-AA50-490EB5FE624A}" type="parTrans" cxnId="{827E3C7E-1774-4E67-8B41-54D2E1920A79}">
      <dgm:prSet/>
      <dgm:spPr/>
      <dgm:t>
        <a:bodyPr/>
        <a:lstStyle/>
        <a:p>
          <a:endParaRPr lang="es-ES"/>
        </a:p>
      </dgm:t>
    </dgm:pt>
    <dgm:pt modelId="{C07F041F-5BAD-4243-85AE-20546E915711}" type="sibTrans" cxnId="{827E3C7E-1774-4E67-8B41-54D2E1920A79}">
      <dgm:prSet/>
      <dgm:spPr/>
      <dgm:t>
        <a:bodyPr/>
        <a:lstStyle/>
        <a:p>
          <a:endParaRPr lang="es-ES"/>
        </a:p>
      </dgm:t>
    </dgm:pt>
    <dgm:pt modelId="{F3D84BC9-A125-4412-95A9-93D6F2812B64}">
      <dgm:prSet phldrT="[Texto]" phldr="1"/>
      <dgm:spPr/>
      <dgm:t>
        <a:bodyPr/>
        <a:lstStyle/>
        <a:p>
          <a:endParaRPr lang="es-ES" dirty="0"/>
        </a:p>
      </dgm:t>
    </dgm:pt>
    <dgm:pt modelId="{7EDA802C-CE1C-4CE8-A22C-2D20466F19FA}" type="parTrans" cxnId="{67027D43-6D2D-4E79-8B34-1FFCCDE8BAF7}">
      <dgm:prSet/>
      <dgm:spPr/>
      <dgm:t>
        <a:bodyPr/>
        <a:lstStyle/>
        <a:p>
          <a:endParaRPr lang="es-ES"/>
        </a:p>
      </dgm:t>
    </dgm:pt>
    <dgm:pt modelId="{054F8ED2-2525-4E2A-9F77-D61C741C2531}" type="sibTrans" cxnId="{67027D43-6D2D-4E79-8B34-1FFCCDE8BAF7}">
      <dgm:prSet/>
      <dgm:spPr/>
      <dgm:t>
        <a:bodyPr/>
        <a:lstStyle/>
        <a:p>
          <a:endParaRPr lang="es-ES"/>
        </a:p>
      </dgm:t>
    </dgm:pt>
    <dgm:pt modelId="{EF76D963-E720-474D-A889-53B2D45FD29F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atin typeface="Calibri" panose="020F0502020204030204" pitchFamily="34" charset="0"/>
              <a:cs typeface="Calibri" panose="020F0502020204030204" pitchFamily="34" charset="0"/>
            </a:rPr>
            <a:t>1985</a:t>
          </a:r>
          <a:endParaRPr lang="es-ES" dirty="0"/>
        </a:p>
      </dgm:t>
    </dgm:pt>
    <dgm:pt modelId="{FBD6702F-A82A-463E-A5CD-82ABEAE6AF8D}" type="parTrans" cxnId="{09CDBBC4-C495-4802-9B00-A418C6FB57BB}">
      <dgm:prSet/>
      <dgm:spPr/>
      <dgm:t>
        <a:bodyPr/>
        <a:lstStyle/>
        <a:p>
          <a:endParaRPr lang="es-ES"/>
        </a:p>
      </dgm:t>
    </dgm:pt>
    <dgm:pt modelId="{99FCC84A-BABE-4C0A-B799-A9EC8D10A58B}" type="sibTrans" cxnId="{09CDBBC4-C495-4802-9B00-A418C6FB57BB}">
      <dgm:prSet/>
      <dgm:spPr/>
      <dgm:t>
        <a:bodyPr/>
        <a:lstStyle/>
        <a:p>
          <a:endParaRPr lang="es-ES"/>
        </a:p>
      </dgm:t>
    </dgm:pt>
    <dgm:pt modelId="{2E2F0510-6550-4BAE-AC44-F89D363522AC}">
      <dgm:prSet phldrT="[Texto]" phldr="1"/>
      <dgm:spPr/>
      <dgm:t>
        <a:bodyPr/>
        <a:lstStyle/>
        <a:p>
          <a:endParaRPr lang="es-ES"/>
        </a:p>
      </dgm:t>
    </dgm:pt>
    <dgm:pt modelId="{79A29F95-CBF4-4B2A-A96C-2C11ED221CD0}" type="parTrans" cxnId="{81F6B4E4-08D8-4F92-9542-E23AB7488A02}">
      <dgm:prSet/>
      <dgm:spPr/>
      <dgm:t>
        <a:bodyPr/>
        <a:lstStyle/>
        <a:p>
          <a:endParaRPr lang="es-ES"/>
        </a:p>
      </dgm:t>
    </dgm:pt>
    <dgm:pt modelId="{BDFD8DB5-2EFE-4C60-A055-0152A98082AD}" type="sibTrans" cxnId="{81F6B4E4-08D8-4F92-9542-E23AB7488A02}">
      <dgm:prSet/>
      <dgm:spPr/>
      <dgm:t>
        <a:bodyPr/>
        <a:lstStyle/>
        <a:p>
          <a:endParaRPr lang="es-ES"/>
        </a:p>
      </dgm:t>
    </dgm:pt>
    <dgm:pt modelId="{8DB10922-9449-4B80-A664-D19205CC08BC}">
      <dgm:prSet phldrT="[Texto]" phldr="1"/>
      <dgm:spPr/>
      <dgm:t>
        <a:bodyPr/>
        <a:lstStyle/>
        <a:p>
          <a:endParaRPr lang="es-ES"/>
        </a:p>
      </dgm:t>
    </dgm:pt>
    <dgm:pt modelId="{A7540FAA-DF61-4D9F-9D0B-06FBD70A77AE}" type="parTrans" cxnId="{D551421B-4615-4937-83BE-739F6FBD6A78}">
      <dgm:prSet/>
      <dgm:spPr/>
      <dgm:t>
        <a:bodyPr/>
        <a:lstStyle/>
        <a:p>
          <a:endParaRPr lang="es-ES"/>
        </a:p>
      </dgm:t>
    </dgm:pt>
    <dgm:pt modelId="{7121F1F9-F14D-424E-93C7-960BB0B1E07F}" type="sibTrans" cxnId="{D551421B-4615-4937-83BE-739F6FBD6A78}">
      <dgm:prSet/>
      <dgm:spPr/>
      <dgm:t>
        <a:bodyPr/>
        <a:lstStyle/>
        <a:p>
          <a:endParaRPr lang="es-ES"/>
        </a:p>
      </dgm:t>
    </dgm:pt>
    <dgm:pt modelId="{00033862-0B4D-4EE2-8BC8-169F9F7BDC3E}" type="pres">
      <dgm:prSet presAssocID="{2FDC677B-98D6-4E9B-B800-1D32118FA7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1AEBC6D-9D2B-4DF0-9AC2-FB3176D79B9C}" type="pres">
      <dgm:prSet presAssocID="{CCEB14CB-FFB5-46AE-B966-743038C52C70}" presName="composite" presStyleCnt="0"/>
      <dgm:spPr/>
    </dgm:pt>
    <dgm:pt modelId="{67A6CF4E-C9B3-4C8F-B772-9964964D44D8}" type="pres">
      <dgm:prSet presAssocID="{CCEB14CB-FFB5-46AE-B966-743038C52C7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304005-23B1-4851-A8D6-3A277C2EF8DE}" type="pres">
      <dgm:prSet presAssocID="{CCEB14CB-FFB5-46AE-B966-743038C52C7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C6972BB-0B8A-483B-ABDD-963CC9C36A29}" type="pres">
      <dgm:prSet presAssocID="{AD5AF5E9-32DC-48B3-8D10-91B5192AED54}" presName="sp" presStyleCnt="0"/>
      <dgm:spPr/>
    </dgm:pt>
    <dgm:pt modelId="{AF6604C1-66F2-4534-AB1D-5727BA9A28D7}" type="pres">
      <dgm:prSet presAssocID="{1EA15BB4-A2D9-4288-A448-8A8A8DAE8A36}" presName="composite" presStyleCnt="0"/>
      <dgm:spPr/>
    </dgm:pt>
    <dgm:pt modelId="{68335CA1-DB79-49CD-B7E7-EE664F6928E1}" type="pres">
      <dgm:prSet presAssocID="{1EA15BB4-A2D9-4288-A448-8A8A8DAE8A3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29E7EE-9EA5-4A76-8F97-CD017255F4D4}" type="pres">
      <dgm:prSet presAssocID="{1EA15BB4-A2D9-4288-A448-8A8A8DAE8A3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B32664-85D7-4A75-8721-2D8A4484617D}" type="pres">
      <dgm:prSet presAssocID="{A551DBB7-D9F4-46FE-AA31-A0A95C91444B}" presName="sp" presStyleCnt="0"/>
      <dgm:spPr/>
    </dgm:pt>
    <dgm:pt modelId="{11F5E9FF-25F2-4897-B874-F5D9BF6B0569}" type="pres">
      <dgm:prSet presAssocID="{EF76D963-E720-474D-A889-53B2D45FD29F}" presName="composite" presStyleCnt="0"/>
      <dgm:spPr/>
    </dgm:pt>
    <dgm:pt modelId="{EAF12834-87C4-419C-BB2C-7034E1AC9FFD}" type="pres">
      <dgm:prSet presAssocID="{EF76D963-E720-474D-A889-53B2D45FD29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6AE6C1-30F9-44FD-888D-18AF7C8D028C}" type="pres">
      <dgm:prSet presAssocID="{EF76D963-E720-474D-A889-53B2D45FD29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44AEC73-192D-4C05-9D6D-501025939CE9}" type="presOf" srcId="{B2EEAF3F-D9A2-4EDC-818F-3E121B988F18}" destId="{37304005-23B1-4851-A8D6-3A277C2EF8DE}" srcOrd="0" destOrd="0" presId="urn:microsoft.com/office/officeart/2005/8/layout/chevron2"/>
    <dgm:cxn modelId="{BE116820-319B-4393-8CF7-9EB6B73CFBBF}" type="presOf" srcId="{2E2F0510-6550-4BAE-AC44-F89D363522AC}" destId="{5F6AE6C1-30F9-44FD-888D-18AF7C8D028C}" srcOrd="0" destOrd="0" presId="urn:microsoft.com/office/officeart/2005/8/layout/chevron2"/>
    <dgm:cxn modelId="{0B33484D-5AAC-4228-91A8-B0D39C48A2E3}" type="presOf" srcId="{2FDC677B-98D6-4E9B-B800-1D32118FA78F}" destId="{00033862-0B4D-4EE2-8BC8-169F9F7BDC3E}" srcOrd="0" destOrd="0" presId="urn:microsoft.com/office/officeart/2005/8/layout/chevron2"/>
    <dgm:cxn modelId="{09CDBBC4-C495-4802-9B00-A418C6FB57BB}" srcId="{2FDC677B-98D6-4E9B-B800-1D32118FA78F}" destId="{EF76D963-E720-474D-A889-53B2D45FD29F}" srcOrd="2" destOrd="0" parTransId="{FBD6702F-A82A-463E-A5CD-82ABEAE6AF8D}" sibTransId="{99FCC84A-BABE-4C0A-B799-A9EC8D10A58B}"/>
    <dgm:cxn modelId="{612C7E03-1511-456E-81B9-F3B629E4D3F4}" type="presOf" srcId="{84980BF6-E43F-4724-9CBE-AA5C8DB53F6F}" destId="{37304005-23B1-4851-A8D6-3A277C2EF8DE}" srcOrd="0" destOrd="1" presId="urn:microsoft.com/office/officeart/2005/8/layout/chevron2"/>
    <dgm:cxn modelId="{EF56E4BE-60F8-4FEC-8A52-B47A0A121BFC}" type="presOf" srcId="{EF76D963-E720-474D-A889-53B2D45FD29F}" destId="{EAF12834-87C4-419C-BB2C-7034E1AC9FFD}" srcOrd="0" destOrd="0" presId="urn:microsoft.com/office/officeart/2005/8/layout/chevron2"/>
    <dgm:cxn modelId="{64830C90-0D90-4153-A046-F04AB354782C}" srcId="{CCEB14CB-FFB5-46AE-B966-743038C52C70}" destId="{84980BF6-E43F-4724-9CBE-AA5C8DB53F6F}" srcOrd="1" destOrd="0" parTransId="{C15EECD3-6148-4AD3-96D5-3C6FB977CFE2}" sibTransId="{750AB718-EB17-4FFF-9F8D-A06ACF4DC356}"/>
    <dgm:cxn modelId="{B5987B74-6456-4C26-9668-A5928B72AED0}" type="presOf" srcId="{CCEB14CB-FFB5-46AE-B966-743038C52C70}" destId="{67A6CF4E-C9B3-4C8F-B772-9964964D44D8}" srcOrd="0" destOrd="0" presId="urn:microsoft.com/office/officeart/2005/8/layout/chevron2"/>
    <dgm:cxn modelId="{F0DC126A-4DFB-47D8-A846-DFB5BDEBFD56}" type="presOf" srcId="{8DB10922-9449-4B80-A664-D19205CC08BC}" destId="{5F6AE6C1-30F9-44FD-888D-18AF7C8D028C}" srcOrd="0" destOrd="1" presId="urn:microsoft.com/office/officeart/2005/8/layout/chevron2"/>
    <dgm:cxn modelId="{D551421B-4615-4937-83BE-739F6FBD6A78}" srcId="{EF76D963-E720-474D-A889-53B2D45FD29F}" destId="{8DB10922-9449-4B80-A664-D19205CC08BC}" srcOrd="1" destOrd="0" parTransId="{A7540FAA-DF61-4D9F-9D0B-06FBD70A77AE}" sibTransId="{7121F1F9-F14D-424E-93C7-960BB0B1E07F}"/>
    <dgm:cxn modelId="{EF8E70D9-ACF2-4DD7-907D-82ABDCF2D0C0}" type="presOf" srcId="{27074E6A-6FD2-4E8C-8770-E201F036D817}" destId="{5B29E7EE-9EA5-4A76-8F97-CD017255F4D4}" srcOrd="0" destOrd="0" presId="urn:microsoft.com/office/officeart/2005/8/layout/chevron2"/>
    <dgm:cxn modelId="{827E3C7E-1774-4E67-8B41-54D2E1920A79}" srcId="{1EA15BB4-A2D9-4288-A448-8A8A8DAE8A36}" destId="{27074E6A-6FD2-4E8C-8770-E201F036D817}" srcOrd="0" destOrd="0" parTransId="{EFEDD578-DFA4-4F55-AA50-490EB5FE624A}" sibTransId="{C07F041F-5BAD-4243-85AE-20546E915711}"/>
    <dgm:cxn modelId="{323DE784-DF3F-4292-96D8-240FB309B63D}" type="presOf" srcId="{F3D84BC9-A125-4412-95A9-93D6F2812B64}" destId="{5B29E7EE-9EA5-4A76-8F97-CD017255F4D4}" srcOrd="0" destOrd="1" presId="urn:microsoft.com/office/officeart/2005/8/layout/chevron2"/>
    <dgm:cxn modelId="{67027D43-6D2D-4E79-8B34-1FFCCDE8BAF7}" srcId="{1EA15BB4-A2D9-4288-A448-8A8A8DAE8A36}" destId="{F3D84BC9-A125-4412-95A9-93D6F2812B64}" srcOrd="1" destOrd="0" parTransId="{7EDA802C-CE1C-4CE8-A22C-2D20466F19FA}" sibTransId="{054F8ED2-2525-4E2A-9F77-D61C741C2531}"/>
    <dgm:cxn modelId="{81F6B4E4-08D8-4F92-9542-E23AB7488A02}" srcId="{EF76D963-E720-474D-A889-53B2D45FD29F}" destId="{2E2F0510-6550-4BAE-AC44-F89D363522AC}" srcOrd="0" destOrd="0" parTransId="{79A29F95-CBF4-4B2A-A96C-2C11ED221CD0}" sibTransId="{BDFD8DB5-2EFE-4C60-A055-0152A98082AD}"/>
    <dgm:cxn modelId="{93067355-3C98-4160-8035-FC9571FD1B35}" srcId="{CCEB14CB-FFB5-46AE-B966-743038C52C70}" destId="{B2EEAF3F-D9A2-4EDC-818F-3E121B988F18}" srcOrd="0" destOrd="0" parTransId="{10125A7E-03F1-4A04-8B89-C6667EE4A3B4}" sibTransId="{3EFC7591-BB08-479B-8D9B-00194D06C986}"/>
    <dgm:cxn modelId="{8FCD4CA9-65DA-4AB2-AF17-03BA6CFB8738}" srcId="{2FDC677B-98D6-4E9B-B800-1D32118FA78F}" destId="{CCEB14CB-FFB5-46AE-B966-743038C52C70}" srcOrd="0" destOrd="0" parTransId="{7E6C91EB-949D-45DC-92EC-0E706C251A4E}" sibTransId="{AD5AF5E9-32DC-48B3-8D10-91B5192AED54}"/>
    <dgm:cxn modelId="{E125E681-E7CB-4D33-979F-BB44D65CBE08}" srcId="{2FDC677B-98D6-4E9B-B800-1D32118FA78F}" destId="{1EA15BB4-A2D9-4288-A448-8A8A8DAE8A36}" srcOrd="1" destOrd="0" parTransId="{CC523B1F-F029-486B-80E1-3B107DA024C6}" sibTransId="{A551DBB7-D9F4-46FE-AA31-A0A95C91444B}"/>
    <dgm:cxn modelId="{CCD9821F-641B-4262-A6AF-CF5BD0387CD3}" type="presOf" srcId="{1EA15BB4-A2D9-4288-A448-8A8A8DAE8A36}" destId="{68335CA1-DB79-49CD-B7E7-EE664F6928E1}" srcOrd="0" destOrd="0" presId="urn:microsoft.com/office/officeart/2005/8/layout/chevron2"/>
    <dgm:cxn modelId="{6E97C342-5EDD-43A7-B3B6-9AB8CA77F45A}" type="presParOf" srcId="{00033862-0B4D-4EE2-8BC8-169F9F7BDC3E}" destId="{C1AEBC6D-9D2B-4DF0-9AC2-FB3176D79B9C}" srcOrd="0" destOrd="0" presId="urn:microsoft.com/office/officeart/2005/8/layout/chevron2"/>
    <dgm:cxn modelId="{12E234CB-AFC6-4E13-A56E-FE8BDA1B5A2E}" type="presParOf" srcId="{C1AEBC6D-9D2B-4DF0-9AC2-FB3176D79B9C}" destId="{67A6CF4E-C9B3-4C8F-B772-9964964D44D8}" srcOrd="0" destOrd="0" presId="urn:microsoft.com/office/officeart/2005/8/layout/chevron2"/>
    <dgm:cxn modelId="{30BD6640-BF8C-4B94-B304-697B155AE0D5}" type="presParOf" srcId="{C1AEBC6D-9D2B-4DF0-9AC2-FB3176D79B9C}" destId="{37304005-23B1-4851-A8D6-3A277C2EF8DE}" srcOrd="1" destOrd="0" presId="urn:microsoft.com/office/officeart/2005/8/layout/chevron2"/>
    <dgm:cxn modelId="{CD5D3C87-E193-4ED1-8F1A-C472DF183B28}" type="presParOf" srcId="{00033862-0B4D-4EE2-8BC8-169F9F7BDC3E}" destId="{DC6972BB-0B8A-483B-ABDD-963CC9C36A29}" srcOrd="1" destOrd="0" presId="urn:microsoft.com/office/officeart/2005/8/layout/chevron2"/>
    <dgm:cxn modelId="{5D848FF2-6994-4DBD-A25C-1BEBBD5D75B9}" type="presParOf" srcId="{00033862-0B4D-4EE2-8BC8-169F9F7BDC3E}" destId="{AF6604C1-66F2-4534-AB1D-5727BA9A28D7}" srcOrd="2" destOrd="0" presId="urn:microsoft.com/office/officeart/2005/8/layout/chevron2"/>
    <dgm:cxn modelId="{CD86B7E1-516B-4F99-8969-22FB99CCFB75}" type="presParOf" srcId="{AF6604C1-66F2-4534-AB1D-5727BA9A28D7}" destId="{68335CA1-DB79-49CD-B7E7-EE664F6928E1}" srcOrd="0" destOrd="0" presId="urn:microsoft.com/office/officeart/2005/8/layout/chevron2"/>
    <dgm:cxn modelId="{C9465CAB-15B7-4BAD-B0EE-EAB5D868256E}" type="presParOf" srcId="{AF6604C1-66F2-4534-AB1D-5727BA9A28D7}" destId="{5B29E7EE-9EA5-4A76-8F97-CD017255F4D4}" srcOrd="1" destOrd="0" presId="urn:microsoft.com/office/officeart/2005/8/layout/chevron2"/>
    <dgm:cxn modelId="{E7F7D34E-E7F2-4653-9368-3AA74AFFB18A}" type="presParOf" srcId="{00033862-0B4D-4EE2-8BC8-169F9F7BDC3E}" destId="{53B32664-85D7-4A75-8721-2D8A4484617D}" srcOrd="3" destOrd="0" presId="urn:microsoft.com/office/officeart/2005/8/layout/chevron2"/>
    <dgm:cxn modelId="{2BB01C8D-165E-451F-897B-D6CCC6A8F8D2}" type="presParOf" srcId="{00033862-0B4D-4EE2-8BC8-169F9F7BDC3E}" destId="{11F5E9FF-25F2-4897-B874-F5D9BF6B0569}" srcOrd="4" destOrd="0" presId="urn:microsoft.com/office/officeart/2005/8/layout/chevron2"/>
    <dgm:cxn modelId="{37CCCA80-DBA6-4662-9BDC-71F42BD6C38E}" type="presParOf" srcId="{11F5E9FF-25F2-4897-B874-F5D9BF6B0569}" destId="{EAF12834-87C4-419C-BB2C-7034E1AC9FFD}" srcOrd="0" destOrd="0" presId="urn:microsoft.com/office/officeart/2005/8/layout/chevron2"/>
    <dgm:cxn modelId="{108CB13F-781F-454B-980D-A45A730B19DD}" type="presParOf" srcId="{11F5E9FF-25F2-4897-B874-F5D9BF6B0569}" destId="{5F6AE6C1-30F9-44FD-888D-18AF7C8D02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272E033-AE79-4CB7-995C-1C36A9B3519B}" type="doc">
      <dgm:prSet loTypeId="urn:microsoft.com/office/officeart/2008/layout/Lin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3961B0A-5D76-46D2-96A5-6C3A5AAD4B79}">
      <dgm:prSet phldrT="[Texto]" phldr="1"/>
      <dgm:spPr/>
      <dgm:t>
        <a:bodyPr/>
        <a:lstStyle/>
        <a:p>
          <a:endParaRPr lang="es-ES"/>
        </a:p>
      </dgm:t>
    </dgm:pt>
    <dgm:pt modelId="{2566D227-4EC4-4D07-BBB2-B66F70BEAF17}" type="parTrans" cxnId="{AAE363D8-9F25-4952-9341-7F958A5B64D1}">
      <dgm:prSet/>
      <dgm:spPr/>
      <dgm:t>
        <a:bodyPr/>
        <a:lstStyle/>
        <a:p>
          <a:endParaRPr lang="es-ES"/>
        </a:p>
      </dgm:t>
    </dgm:pt>
    <dgm:pt modelId="{73859A6F-B416-42A6-8709-31FBFEC037A5}" type="sibTrans" cxnId="{AAE363D8-9F25-4952-9341-7F958A5B64D1}">
      <dgm:prSet/>
      <dgm:spPr/>
      <dgm:t>
        <a:bodyPr/>
        <a:lstStyle/>
        <a:p>
          <a:endParaRPr lang="es-ES"/>
        </a:p>
      </dgm:t>
    </dgm:pt>
    <dgm:pt modelId="{9A53D16C-B2C2-4DE9-9806-9E1E811756C9}">
      <dgm:prSet phldrT="[Texto]" custT="1"/>
      <dgm:spPr/>
      <dgm:t>
        <a:bodyPr/>
        <a:lstStyle/>
        <a:p>
          <a:endParaRPr lang="es-CO" sz="1800" u="none" dirty="0" smtClean="0">
            <a:solidFill>
              <a:srgbClr val="000000"/>
            </a:solidFill>
          </a:endParaRPr>
        </a:p>
        <a:p>
          <a:r>
            <a:rPr lang="es-CO" sz="1800" u="none" dirty="0" smtClean="0">
              <a:solidFill>
                <a:srgbClr val="000000"/>
              </a:solidFill>
            </a:rPr>
            <a:t>SAARC, según la lógica y también según su Carta, está destinada a fortalecer la cooperación bilateral y multilateral. </a:t>
          </a:r>
          <a:endParaRPr lang="es-ES" sz="1800" u="none" dirty="0" smtClean="0">
            <a:solidFill>
              <a:srgbClr val="000000"/>
            </a:solidFill>
          </a:endParaRPr>
        </a:p>
      </dgm:t>
    </dgm:pt>
    <dgm:pt modelId="{84270581-9370-4ECF-9C0F-770F259D8D3A}" type="parTrans" cxnId="{2B22716F-1883-424B-83BC-7AAEF8533B30}">
      <dgm:prSet/>
      <dgm:spPr/>
      <dgm:t>
        <a:bodyPr/>
        <a:lstStyle/>
        <a:p>
          <a:endParaRPr lang="es-ES"/>
        </a:p>
      </dgm:t>
    </dgm:pt>
    <dgm:pt modelId="{AFC86989-7022-4195-B468-897B9A30E475}" type="sibTrans" cxnId="{2B22716F-1883-424B-83BC-7AAEF8533B30}">
      <dgm:prSet/>
      <dgm:spPr/>
      <dgm:t>
        <a:bodyPr/>
        <a:lstStyle/>
        <a:p>
          <a:endParaRPr lang="es-ES"/>
        </a:p>
      </dgm:t>
    </dgm:pt>
    <dgm:pt modelId="{CEAFDE30-2DFA-413E-B2A2-8E30CEB20D33}">
      <dgm:prSet phldrT="[Texto]" custT="1"/>
      <dgm:spPr/>
      <dgm:t>
        <a:bodyPr/>
        <a:lstStyle/>
        <a:p>
          <a:pPr algn="ctr"/>
          <a:endParaRPr lang="es-ES" sz="1800" dirty="0">
            <a:solidFill>
              <a:srgbClr val="000000"/>
            </a:solidFill>
          </a:endParaRPr>
        </a:p>
      </dgm:t>
    </dgm:pt>
    <dgm:pt modelId="{671BAA09-447E-4E83-ABCF-530DD6B7DC47}" type="sibTrans" cxnId="{2B747D63-8EB6-445B-9F61-6352A43CCA57}">
      <dgm:prSet/>
      <dgm:spPr/>
      <dgm:t>
        <a:bodyPr/>
        <a:lstStyle/>
        <a:p>
          <a:endParaRPr lang="es-ES"/>
        </a:p>
      </dgm:t>
    </dgm:pt>
    <dgm:pt modelId="{EAACF24B-1894-480C-BA9A-7DB89D488588}" type="parTrans" cxnId="{2B747D63-8EB6-445B-9F61-6352A43CCA57}">
      <dgm:prSet/>
      <dgm:spPr/>
      <dgm:t>
        <a:bodyPr/>
        <a:lstStyle/>
        <a:p>
          <a:endParaRPr lang="es-ES"/>
        </a:p>
      </dgm:t>
    </dgm:pt>
    <dgm:pt modelId="{73A29AAE-DA1F-4602-95E6-617148A5C3DD}">
      <dgm:prSet phldrT="[Texto]" custT="1"/>
      <dgm:spPr/>
      <dgm:t>
        <a:bodyPr/>
        <a:lstStyle/>
        <a:p>
          <a:pPr algn="ctr"/>
          <a:r>
            <a:rPr lang="es-ES" sz="1800" dirty="0" smtClean="0"/>
            <a:t>a) Agricultura y Desarrollo Rural</a:t>
          </a:r>
          <a:endParaRPr lang="es-ES" sz="1800" dirty="0">
            <a:solidFill>
              <a:srgbClr val="000000"/>
            </a:solidFill>
          </a:endParaRPr>
        </a:p>
      </dgm:t>
    </dgm:pt>
    <dgm:pt modelId="{28AD05AB-985D-44EE-8539-61AEE52E3B95}" type="sibTrans" cxnId="{040E0142-8DC1-436D-9917-BD87535C3505}">
      <dgm:prSet/>
      <dgm:spPr/>
      <dgm:t>
        <a:bodyPr/>
        <a:lstStyle/>
        <a:p>
          <a:endParaRPr lang="es-ES"/>
        </a:p>
      </dgm:t>
    </dgm:pt>
    <dgm:pt modelId="{1BB457F6-3155-469A-A2AB-D4E06E70FFFD}" type="parTrans" cxnId="{040E0142-8DC1-436D-9917-BD87535C3505}">
      <dgm:prSet/>
      <dgm:spPr/>
      <dgm:t>
        <a:bodyPr/>
        <a:lstStyle/>
        <a:p>
          <a:endParaRPr lang="es-ES"/>
        </a:p>
      </dgm:t>
    </dgm:pt>
    <dgm:pt modelId="{F10E9A75-22EC-4E9D-9943-EFB45F47BA82}" type="pres">
      <dgm:prSet presAssocID="{B272E033-AE79-4CB7-995C-1C36A9B3519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78CEB3BE-4796-4F15-96A8-6C39929B25D0}" type="pres">
      <dgm:prSet presAssocID="{B3961B0A-5D76-46D2-96A5-6C3A5AAD4B79}" presName="thickLine" presStyleLbl="alignNode1" presStyleIdx="0" presStyleCnt="1"/>
      <dgm:spPr/>
    </dgm:pt>
    <dgm:pt modelId="{6D980348-4073-4044-A7FE-EBF1DCA3072F}" type="pres">
      <dgm:prSet presAssocID="{B3961B0A-5D76-46D2-96A5-6C3A5AAD4B79}" presName="horz1" presStyleCnt="0"/>
      <dgm:spPr/>
    </dgm:pt>
    <dgm:pt modelId="{DCF7E961-14F0-48C8-AEA3-EA260449F28C}" type="pres">
      <dgm:prSet presAssocID="{B3961B0A-5D76-46D2-96A5-6C3A5AAD4B79}" presName="tx1" presStyleLbl="revTx" presStyleIdx="0" presStyleCnt="4"/>
      <dgm:spPr/>
      <dgm:t>
        <a:bodyPr/>
        <a:lstStyle/>
        <a:p>
          <a:endParaRPr lang="es-CO"/>
        </a:p>
      </dgm:t>
    </dgm:pt>
    <dgm:pt modelId="{E06E0B32-8A90-493D-BEE0-AB3C351724CF}" type="pres">
      <dgm:prSet presAssocID="{B3961B0A-5D76-46D2-96A5-6C3A5AAD4B79}" presName="vert1" presStyleCnt="0"/>
      <dgm:spPr/>
    </dgm:pt>
    <dgm:pt modelId="{75A33F71-CD2A-4527-AD4F-D22D0DBA2D00}" type="pres">
      <dgm:prSet presAssocID="{73A29AAE-DA1F-4602-95E6-617148A5C3DD}" presName="vertSpace2a" presStyleCnt="0"/>
      <dgm:spPr/>
    </dgm:pt>
    <dgm:pt modelId="{6FEC3B9F-3F2C-4778-85CC-77CF1361EE3D}" type="pres">
      <dgm:prSet presAssocID="{73A29AAE-DA1F-4602-95E6-617148A5C3DD}" presName="horz2" presStyleCnt="0"/>
      <dgm:spPr/>
    </dgm:pt>
    <dgm:pt modelId="{447CDE8B-07EC-48C0-866F-EC6487120C90}" type="pres">
      <dgm:prSet presAssocID="{73A29AAE-DA1F-4602-95E6-617148A5C3DD}" presName="horzSpace2" presStyleCnt="0"/>
      <dgm:spPr/>
    </dgm:pt>
    <dgm:pt modelId="{84DF94C8-53EE-4B96-B116-5A77440B445D}" type="pres">
      <dgm:prSet presAssocID="{73A29AAE-DA1F-4602-95E6-617148A5C3DD}" presName="tx2" presStyleLbl="revTx" presStyleIdx="1" presStyleCnt="4"/>
      <dgm:spPr/>
      <dgm:t>
        <a:bodyPr/>
        <a:lstStyle/>
        <a:p>
          <a:endParaRPr lang="es-ES"/>
        </a:p>
      </dgm:t>
    </dgm:pt>
    <dgm:pt modelId="{2DDC31A1-8382-4B3D-8C45-A7CAF0E95089}" type="pres">
      <dgm:prSet presAssocID="{73A29AAE-DA1F-4602-95E6-617148A5C3DD}" presName="vert2" presStyleCnt="0"/>
      <dgm:spPr/>
    </dgm:pt>
    <dgm:pt modelId="{7939CAC7-EB81-4B57-8D05-7C2635270319}" type="pres">
      <dgm:prSet presAssocID="{73A29AAE-DA1F-4602-95E6-617148A5C3DD}" presName="thinLine2b" presStyleLbl="callout" presStyleIdx="0" presStyleCnt="3" custLinFactNeighborX="11363"/>
      <dgm:spPr/>
    </dgm:pt>
    <dgm:pt modelId="{AC9638C0-DAB4-4198-9920-C5238EE593F4}" type="pres">
      <dgm:prSet presAssocID="{73A29AAE-DA1F-4602-95E6-617148A5C3DD}" presName="vertSpace2b" presStyleCnt="0"/>
      <dgm:spPr/>
    </dgm:pt>
    <dgm:pt modelId="{CE81A9A3-748B-4E7B-8789-D32780AF5677}" type="pres">
      <dgm:prSet presAssocID="{CEAFDE30-2DFA-413E-B2A2-8E30CEB20D33}" presName="horz2" presStyleCnt="0"/>
      <dgm:spPr/>
    </dgm:pt>
    <dgm:pt modelId="{84967F83-F91A-4358-9BAB-1274796F0F7E}" type="pres">
      <dgm:prSet presAssocID="{CEAFDE30-2DFA-413E-B2A2-8E30CEB20D33}" presName="horzSpace2" presStyleCnt="0"/>
      <dgm:spPr/>
    </dgm:pt>
    <dgm:pt modelId="{CD2651E3-956B-40F3-A3BA-831EEA8F5500}" type="pres">
      <dgm:prSet presAssocID="{CEAFDE30-2DFA-413E-B2A2-8E30CEB20D33}" presName="tx2" presStyleLbl="revTx" presStyleIdx="2" presStyleCnt="4" custScaleX="127389"/>
      <dgm:spPr/>
      <dgm:t>
        <a:bodyPr/>
        <a:lstStyle/>
        <a:p>
          <a:endParaRPr lang="es-ES"/>
        </a:p>
      </dgm:t>
    </dgm:pt>
    <dgm:pt modelId="{137DBF98-3C47-42FD-A0FD-FC8F6CB28A25}" type="pres">
      <dgm:prSet presAssocID="{CEAFDE30-2DFA-413E-B2A2-8E30CEB20D33}" presName="vert2" presStyleCnt="0"/>
      <dgm:spPr/>
    </dgm:pt>
    <dgm:pt modelId="{82784B16-BF7A-43E8-8619-DC4B692B6A2F}" type="pres">
      <dgm:prSet presAssocID="{CEAFDE30-2DFA-413E-B2A2-8E30CEB20D33}" presName="thinLine2b" presStyleLbl="callout" presStyleIdx="1" presStyleCnt="3" custLinFactNeighborX="11363"/>
      <dgm:spPr/>
    </dgm:pt>
    <dgm:pt modelId="{82B6C48E-2E4D-4F99-84E1-A5615D4C4101}" type="pres">
      <dgm:prSet presAssocID="{CEAFDE30-2DFA-413E-B2A2-8E30CEB20D33}" presName="vertSpace2b" presStyleCnt="0"/>
      <dgm:spPr/>
    </dgm:pt>
    <dgm:pt modelId="{7B684EC6-3452-4B6B-9107-6742F5E7884F}" type="pres">
      <dgm:prSet presAssocID="{9A53D16C-B2C2-4DE9-9806-9E1E811756C9}" presName="horz2" presStyleCnt="0"/>
      <dgm:spPr/>
    </dgm:pt>
    <dgm:pt modelId="{F8EA868B-BAD2-48BE-9AF5-9248B5938506}" type="pres">
      <dgm:prSet presAssocID="{9A53D16C-B2C2-4DE9-9806-9E1E811756C9}" presName="horzSpace2" presStyleCnt="0"/>
      <dgm:spPr/>
    </dgm:pt>
    <dgm:pt modelId="{7C9066A5-CE9E-414F-BA17-4B222A8975D1}" type="pres">
      <dgm:prSet presAssocID="{9A53D16C-B2C2-4DE9-9806-9E1E811756C9}" presName="tx2" presStyleLbl="revTx" presStyleIdx="3" presStyleCnt="4" custScaleX="119531" custLinFactNeighborX="20807" custLinFactNeighborY="-2372"/>
      <dgm:spPr/>
      <dgm:t>
        <a:bodyPr/>
        <a:lstStyle/>
        <a:p>
          <a:endParaRPr lang="es-ES"/>
        </a:p>
      </dgm:t>
    </dgm:pt>
    <dgm:pt modelId="{515CA8E0-E457-4180-A7E7-95F2BFCAE00D}" type="pres">
      <dgm:prSet presAssocID="{9A53D16C-B2C2-4DE9-9806-9E1E811756C9}" presName="vert2" presStyleCnt="0"/>
      <dgm:spPr/>
    </dgm:pt>
    <dgm:pt modelId="{353BADBA-8E25-4088-94E1-774D2B89AFAC}" type="pres">
      <dgm:prSet presAssocID="{9A53D16C-B2C2-4DE9-9806-9E1E811756C9}" presName="thinLine2b" presStyleLbl="callout" presStyleIdx="2" presStyleCnt="3" custLinFactNeighborX="11363"/>
      <dgm:spPr/>
    </dgm:pt>
    <dgm:pt modelId="{176E91B8-7C5B-4A32-ABE0-5F63F0583C46}" type="pres">
      <dgm:prSet presAssocID="{9A53D16C-B2C2-4DE9-9806-9E1E811756C9}" presName="vertSpace2b" presStyleCnt="0"/>
      <dgm:spPr/>
    </dgm:pt>
  </dgm:ptLst>
  <dgm:cxnLst>
    <dgm:cxn modelId="{040E0142-8DC1-436D-9917-BD87535C3505}" srcId="{B3961B0A-5D76-46D2-96A5-6C3A5AAD4B79}" destId="{73A29AAE-DA1F-4602-95E6-617148A5C3DD}" srcOrd="0" destOrd="0" parTransId="{1BB457F6-3155-469A-A2AB-D4E06E70FFFD}" sibTransId="{28AD05AB-985D-44EE-8539-61AEE52E3B95}"/>
    <dgm:cxn modelId="{2B747D63-8EB6-445B-9F61-6352A43CCA57}" srcId="{B3961B0A-5D76-46D2-96A5-6C3A5AAD4B79}" destId="{CEAFDE30-2DFA-413E-B2A2-8E30CEB20D33}" srcOrd="1" destOrd="0" parTransId="{EAACF24B-1894-480C-BA9A-7DB89D488588}" sibTransId="{671BAA09-447E-4E83-ABCF-530DD6B7DC47}"/>
    <dgm:cxn modelId="{B1D06FAD-B08A-42C7-A9B8-189AC5E1C00F}" type="presOf" srcId="{9A53D16C-B2C2-4DE9-9806-9E1E811756C9}" destId="{7C9066A5-CE9E-414F-BA17-4B222A8975D1}" srcOrd="0" destOrd="0" presId="urn:microsoft.com/office/officeart/2008/layout/LinedList"/>
    <dgm:cxn modelId="{A2D25179-3C7C-4632-8620-63BF31D7255D}" type="presOf" srcId="{CEAFDE30-2DFA-413E-B2A2-8E30CEB20D33}" destId="{CD2651E3-956B-40F3-A3BA-831EEA8F5500}" srcOrd="0" destOrd="0" presId="urn:microsoft.com/office/officeart/2008/layout/LinedList"/>
    <dgm:cxn modelId="{2B22716F-1883-424B-83BC-7AAEF8533B30}" srcId="{B3961B0A-5D76-46D2-96A5-6C3A5AAD4B79}" destId="{9A53D16C-B2C2-4DE9-9806-9E1E811756C9}" srcOrd="2" destOrd="0" parTransId="{84270581-9370-4ECF-9C0F-770F259D8D3A}" sibTransId="{AFC86989-7022-4195-B468-897B9A30E475}"/>
    <dgm:cxn modelId="{77B089FF-81E2-41C6-BC06-9CA56F5AE012}" type="presOf" srcId="{73A29AAE-DA1F-4602-95E6-617148A5C3DD}" destId="{84DF94C8-53EE-4B96-B116-5A77440B445D}" srcOrd="0" destOrd="0" presId="urn:microsoft.com/office/officeart/2008/layout/LinedList"/>
    <dgm:cxn modelId="{2AAB7081-486C-45E9-9A6D-D012036AC054}" type="presOf" srcId="{B3961B0A-5D76-46D2-96A5-6C3A5AAD4B79}" destId="{DCF7E961-14F0-48C8-AEA3-EA260449F28C}" srcOrd="0" destOrd="0" presId="urn:microsoft.com/office/officeart/2008/layout/LinedList"/>
    <dgm:cxn modelId="{AAE363D8-9F25-4952-9341-7F958A5B64D1}" srcId="{B272E033-AE79-4CB7-995C-1C36A9B3519B}" destId="{B3961B0A-5D76-46D2-96A5-6C3A5AAD4B79}" srcOrd="0" destOrd="0" parTransId="{2566D227-4EC4-4D07-BBB2-B66F70BEAF17}" sibTransId="{73859A6F-B416-42A6-8709-31FBFEC037A5}"/>
    <dgm:cxn modelId="{22E904A1-D7C8-4860-ACF9-5A5418A62FB0}" type="presOf" srcId="{B272E033-AE79-4CB7-995C-1C36A9B3519B}" destId="{F10E9A75-22EC-4E9D-9943-EFB45F47BA82}" srcOrd="0" destOrd="0" presId="urn:microsoft.com/office/officeart/2008/layout/LinedList"/>
    <dgm:cxn modelId="{2C50E956-29F1-42D9-99F3-A7B7630A0DEB}" type="presParOf" srcId="{F10E9A75-22EC-4E9D-9943-EFB45F47BA82}" destId="{78CEB3BE-4796-4F15-96A8-6C39929B25D0}" srcOrd="0" destOrd="0" presId="urn:microsoft.com/office/officeart/2008/layout/LinedList"/>
    <dgm:cxn modelId="{23C0CA67-F381-4F2F-A13A-6765DC9477DA}" type="presParOf" srcId="{F10E9A75-22EC-4E9D-9943-EFB45F47BA82}" destId="{6D980348-4073-4044-A7FE-EBF1DCA3072F}" srcOrd="1" destOrd="0" presId="urn:microsoft.com/office/officeart/2008/layout/LinedList"/>
    <dgm:cxn modelId="{9C1B0DD2-C770-47A0-BE65-60A054DA6D40}" type="presParOf" srcId="{6D980348-4073-4044-A7FE-EBF1DCA3072F}" destId="{DCF7E961-14F0-48C8-AEA3-EA260449F28C}" srcOrd="0" destOrd="0" presId="urn:microsoft.com/office/officeart/2008/layout/LinedList"/>
    <dgm:cxn modelId="{8EBA2056-C607-435C-8661-54D58BAF3F5C}" type="presParOf" srcId="{6D980348-4073-4044-A7FE-EBF1DCA3072F}" destId="{E06E0B32-8A90-493D-BEE0-AB3C351724CF}" srcOrd="1" destOrd="0" presId="urn:microsoft.com/office/officeart/2008/layout/LinedList"/>
    <dgm:cxn modelId="{B30B7D98-83BB-4E93-9630-A3850C12923D}" type="presParOf" srcId="{E06E0B32-8A90-493D-BEE0-AB3C351724CF}" destId="{75A33F71-CD2A-4527-AD4F-D22D0DBA2D00}" srcOrd="0" destOrd="0" presId="urn:microsoft.com/office/officeart/2008/layout/LinedList"/>
    <dgm:cxn modelId="{280409A6-5CA2-412D-9DA3-F405F00A779E}" type="presParOf" srcId="{E06E0B32-8A90-493D-BEE0-AB3C351724CF}" destId="{6FEC3B9F-3F2C-4778-85CC-77CF1361EE3D}" srcOrd="1" destOrd="0" presId="urn:microsoft.com/office/officeart/2008/layout/LinedList"/>
    <dgm:cxn modelId="{852CDCB9-FC81-4CDD-9076-44A923BF9404}" type="presParOf" srcId="{6FEC3B9F-3F2C-4778-85CC-77CF1361EE3D}" destId="{447CDE8B-07EC-48C0-866F-EC6487120C90}" srcOrd="0" destOrd="0" presId="urn:microsoft.com/office/officeart/2008/layout/LinedList"/>
    <dgm:cxn modelId="{D790A72F-B84F-40A1-A4B2-095647646AB9}" type="presParOf" srcId="{6FEC3B9F-3F2C-4778-85CC-77CF1361EE3D}" destId="{84DF94C8-53EE-4B96-B116-5A77440B445D}" srcOrd="1" destOrd="0" presId="urn:microsoft.com/office/officeart/2008/layout/LinedList"/>
    <dgm:cxn modelId="{14BD1740-1035-42B7-BD17-FADA0059450D}" type="presParOf" srcId="{6FEC3B9F-3F2C-4778-85CC-77CF1361EE3D}" destId="{2DDC31A1-8382-4B3D-8C45-A7CAF0E95089}" srcOrd="2" destOrd="0" presId="urn:microsoft.com/office/officeart/2008/layout/LinedList"/>
    <dgm:cxn modelId="{A679A166-5629-443E-9CD5-A7C805626E33}" type="presParOf" srcId="{E06E0B32-8A90-493D-BEE0-AB3C351724CF}" destId="{7939CAC7-EB81-4B57-8D05-7C2635270319}" srcOrd="2" destOrd="0" presId="urn:microsoft.com/office/officeart/2008/layout/LinedList"/>
    <dgm:cxn modelId="{75131E66-6F21-4D30-B4A3-3F49BFA4DD36}" type="presParOf" srcId="{E06E0B32-8A90-493D-BEE0-AB3C351724CF}" destId="{AC9638C0-DAB4-4198-9920-C5238EE593F4}" srcOrd="3" destOrd="0" presId="urn:microsoft.com/office/officeart/2008/layout/LinedList"/>
    <dgm:cxn modelId="{11829156-615F-4393-842E-AC0BE863E3E1}" type="presParOf" srcId="{E06E0B32-8A90-493D-BEE0-AB3C351724CF}" destId="{CE81A9A3-748B-4E7B-8789-D32780AF5677}" srcOrd="4" destOrd="0" presId="urn:microsoft.com/office/officeart/2008/layout/LinedList"/>
    <dgm:cxn modelId="{31B834FB-2BA5-461D-A591-378693B523A8}" type="presParOf" srcId="{CE81A9A3-748B-4E7B-8789-D32780AF5677}" destId="{84967F83-F91A-4358-9BAB-1274796F0F7E}" srcOrd="0" destOrd="0" presId="urn:microsoft.com/office/officeart/2008/layout/LinedList"/>
    <dgm:cxn modelId="{D184C3B3-1F2C-4BDC-8D5E-B347313CAF67}" type="presParOf" srcId="{CE81A9A3-748B-4E7B-8789-D32780AF5677}" destId="{CD2651E3-956B-40F3-A3BA-831EEA8F5500}" srcOrd="1" destOrd="0" presId="urn:microsoft.com/office/officeart/2008/layout/LinedList"/>
    <dgm:cxn modelId="{7AAD7B78-90A3-4DA6-AA3F-DF63FA7819A3}" type="presParOf" srcId="{CE81A9A3-748B-4E7B-8789-D32780AF5677}" destId="{137DBF98-3C47-42FD-A0FD-FC8F6CB28A25}" srcOrd="2" destOrd="0" presId="urn:microsoft.com/office/officeart/2008/layout/LinedList"/>
    <dgm:cxn modelId="{662D68DB-8A90-401E-A344-A2D6E823E899}" type="presParOf" srcId="{E06E0B32-8A90-493D-BEE0-AB3C351724CF}" destId="{82784B16-BF7A-43E8-8619-DC4B692B6A2F}" srcOrd="5" destOrd="0" presId="urn:microsoft.com/office/officeart/2008/layout/LinedList"/>
    <dgm:cxn modelId="{0F1F31B5-207B-49B5-88C7-8ED7CFA31BAE}" type="presParOf" srcId="{E06E0B32-8A90-493D-BEE0-AB3C351724CF}" destId="{82B6C48E-2E4D-4F99-84E1-A5615D4C4101}" srcOrd="6" destOrd="0" presId="urn:microsoft.com/office/officeart/2008/layout/LinedList"/>
    <dgm:cxn modelId="{269250C1-9CA4-4B90-99D6-058F3F581C1A}" type="presParOf" srcId="{E06E0B32-8A90-493D-BEE0-AB3C351724CF}" destId="{7B684EC6-3452-4B6B-9107-6742F5E7884F}" srcOrd="7" destOrd="0" presId="urn:microsoft.com/office/officeart/2008/layout/LinedList"/>
    <dgm:cxn modelId="{2AF31318-9256-4B69-A10E-D88A22C8534C}" type="presParOf" srcId="{7B684EC6-3452-4B6B-9107-6742F5E7884F}" destId="{F8EA868B-BAD2-48BE-9AF5-9248B5938506}" srcOrd="0" destOrd="0" presId="urn:microsoft.com/office/officeart/2008/layout/LinedList"/>
    <dgm:cxn modelId="{FC229F16-297C-49E5-89B7-60FE0B87901A}" type="presParOf" srcId="{7B684EC6-3452-4B6B-9107-6742F5E7884F}" destId="{7C9066A5-CE9E-414F-BA17-4B222A8975D1}" srcOrd="1" destOrd="0" presId="urn:microsoft.com/office/officeart/2008/layout/LinedList"/>
    <dgm:cxn modelId="{1D911D1E-27F7-48FF-BD99-C7C035DBEDB3}" type="presParOf" srcId="{7B684EC6-3452-4B6B-9107-6742F5E7884F}" destId="{515CA8E0-E457-4180-A7E7-95F2BFCAE00D}" srcOrd="2" destOrd="0" presId="urn:microsoft.com/office/officeart/2008/layout/LinedList"/>
    <dgm:cxn modelId="{5C3C599E-3A6B-4907-9DCD-D62EC1D81ECB}" type="presParOf" srcId="{E06E0B32-8A90-493D-BEE0-AB3C351724CF}" destId="{353BADBA-8E25-4088-94E1-774D2B89AFAC}" srcOrd="8" destOrd="0" presId="urn:microsoft.com/office/officeart/2008/layout/LinedList"/>
    <dgm:cxn modelId="{6F0F8626-FDA9-4534-96A5-70BE4A472FDC}" type="presParOf" srcId="{E06E0B32-8A90-493D-BEE0-AB3C351724CF}" destId="{176E91B8-7C5B-4A32-ABE0-5F63F0583C4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D397BA9-83B2-481D-9B45-C079853DB705}" type="doc">
      <dgm:prSet loTypeId="urn:microsoft.com/office/officeart/2005/8/layout/vList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35D695-4EF7-42E3-91D2-8091EE883CEF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 </a:t>
          </a:r>
          <a:endParaRPr lang="es-ES" dirty="0"/>
        </a:p>
      </dgm:t>
    </dgm:pt>
    <dgm:pt modelId="{E55979B5-0585-47D7-986C-A63C0C61C99D}" type="parTrans" cxnId="{E04F3948-FC2A-4ACE-9964-9354A5AC41C4}">
      <dgm:prSet/>
      <dgm:spPr/>
      <dgm:t>
        <a:bodyPr/>
        <a:lstStyle/>
        <a:p>
          <a:endParaRPr lang="es-ES"/>
        </a:p>
      </dgm:t>
    </dgm:pt>
    <dgm:pt modelId="{879C293D-BCBE-46F4-B815-E9BE7C310E62}" type="sibTrans" cxnId="{E04F3948-FC2A-4ACE-9964-9354A5AC41C4}">
      <dgm:prSet/>
      <dgm:spPr/>
      <dgm:t>
        <a:bodyPr/>
        <a:lstStyle/>
        <a:p>
          <a:endParaRPr lang="es-ES"/>
        </a:p>
      </dgm:t>
    </dgm:pt>
    <dgm:pt modelId="{49FACB98-42DE-4056-81ED-8617FD6968FA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 </a:t>
          </a:r>
          <a:endParaRPr lang="es-ES" dirty="0"/>
        </a:p>
      </dgm:t>
    </dgm:pt>
    <dgm:pt modelId="{2C729EFF-E58D-4449-AAB7-307A387DADD8}" type="parTrans" cxnId="{E89B27ED-10D7-4C35-8125-5FE1AFEBBD55}">
      <dgm:prSet/>
      <dgm:spPr/>
      <dgm:t>
        <a:bodyPr/>
        <a:lstStyle/>
        <a:p>
          <a:endParaRPr lang="es-ES"/>
        </a:p>
      </dgm:t>
    </dgm:pt>
    <dgm:pt modelId="{D4537061-4015-4AED-991C-1BDF6EFDC403}" type="sibTrans" cxnId="{E89B27ED-10D7-4C35-8125-5FE1AFEBBD55}">
      <dgm:prSet/>
      <dgm:spPr/>
      <dgm:t>
        <a:bodyPr/>
        <a:lstStyle/>
        <a:p>
          <a:endParaRPr lang="es-ES"/>
        </a:p>
      </dgm:t>
    </dgm:pt>
    <dgm:pt modelId="{DC0DA645-849A-4400-A74D-8E1BEE4C1BD5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 </a:t>
          </a:r>
          <a:endParaRPr lang="es-ES" dirty="0"/>
        </a:p>
      </dgm:t>
    </dgm:pt>
    <dgm:pt modelId="{0CC48EF6-6EC7-4744-9D05-6687894CA763}" type="parTrans" cxnId="{7D09047F-2A86-4032-A261-FD0B00A0DC1C}">
      <dgm:prSet/>
      <dgm:spPr/>
      <dgm:t>
        <a:bodyPr/>
        <a:lstStyle/>
        <a:p>
          <a:endParaRPr lang="es-ES"/>
        </a:p>
      </dgm:t>
    </dgm:pt>
    <dgm:pt modelId="{563A0FAA-7938-4D1C-9CEE-C3ED419EF9CB}" type="sibTrans" cxnId="{7D09047F-2A86-4032-A261-FD0B00A0DC1C}">
      <dgm:prSet/>
      <dgm:spPr/>
      <dgm:t>
        <a:bodyPr/>
        <a:lstStyle/>
        <a:p>
          <a:endParaRPr lang="es-ES"/>
        </a:p>
      </dgm:t>
    </dgm:pt>
    <dgm:pt modelId="{69B8CFC9-55D4-422A-8895-4E1CEFBB88BA}" type="pres">
      <dgm:prSet presAssocID="{2D397BA9-83B2-481D-9B45-C079853DB7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AD9A5E9-6DC6-4AC3-AB77-4FFB5C2ABDE4}" type="pres">
      <dgm:prSet presAssocID="{C935D695-4EF7-42E3-91D2-8091EE883CEF}" presName="comp" presStyleCnt="0"/>
      <dgm:spPr/>
    </dgm:pt>
    <dgm:pt modelId="{BB2F13A6-C576-417D-B136-0E9E606D3B58}" type="pres">
      <dgm:prSet presAssocID="{C935D695-4EF7-42E3-91D2-8091EE883CEF}" presName="box" presStyleLbl="node1" presStyleIdx="0" presStyleCnt="3" custLinFactNeighborX="1146" custLinFactNeighborY="2621"/>
      <dgm:spPr/>
      <dgm:t>
        <a:bodyPr/>
        <a:lstStyle/>
        <a:p>
          <a:endParaRPr lang="es-ES"/>
        </a:p>
      </dgm:t>
    </dgm:pt>
    <dgm:pt modelId="{5AAC3629-ABCF-41D2-9C49-FCD8756FE803}" type="pres">
      <dgm:prSet presAssocID="{C935D695-4EF7-42E3-91D2-8091EE883CEF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7720F81-2E63-493E-AFC2-5BC9B5B69AA5}" type="pres">
      <dgm:prSet presAssocID="{C935D695-4EF7-42E3-91D2-8091EE883CE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C5447-70B0-41DD-A16E-DA0FADE32BA4}" type="pres">
      <dgm:prSet presAssocID="{879C293D-BCBE-46F4-B815-E9BE7C310E62}" presName="spacer" presStyleCnt="0"/>
      <dgm:spPr/>
    </dgm:pt>
    <dgm:pt modelId="{ECA38B0E-6084-475E-8306-6E714A8D9481}" type="pres">
      <dgm:prSet presAssocID="{49FACB98-42DE-4056-81ED-8617FD6968FA}" presName="comp" presStyleCnt="0"/>
      <dgm:spPr/>
    </dgm:pt>
    <dgm:pt modelId="{A21A60E0-A7CD-4786-B3B4-B6725ED87FAC}" type="pres">
      <dgm:prSet presAssocID="{49FACB98-42DE-4056-81ED-8617FD6968FA}" presName="box" presStyleLbl="node1" presStyleIdx="1" presStyleCnt="3"/>
      <dgm:spPr/>
      <dgm:t>
        <a:bodyPr/>
        <a:lstStyle/>
        <a:p>
          <a:endParaRPr lang="es-ES"/>
        </a:p>
      </dgm:t>
    </dgm:pt>
    <dgm:pt modelId="{6A1D88B9-DF91-4723-AE18-ADEB5219333C}" type="pres">
      <dgm:prSet presAssocID="{49FACB98-42DE-4056-81ED-8617FD6968FA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AC8268E-D2A3-44BA-BC26-F50BE7D0A490}" type="pres">
      <dgm:prSet presAssocID="{49FACB98-42DE-4056-81ED-8617FD6968F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35D0B7-8CDC-43F8-A99B-98807D6730D4}" type="pres">
      <dgm:prSet presAssocID="{D4537061-4015-4AED-991C-1BDF6EFDC403}" presName="spacer" presStyleCnt="0"/>
      <dgm:spPr/>
    </dgm:pt>
    <dgm:pt modelId="{51396C3E-E4EE-4FE1-8604-154A5C200A07}" type="pres">
      <dgm:prSet presAssocID="{DC0DA645-849A-4400-A74D-8E1BEE4C1BD5}" presName="comp" presStyleCnt="0"/>
      <dgm:spPr/>
    </dgm:pt>
    <dgm:pt modelId="{C89F48A1-1D27-457D-ADE9-A56CC43C4F6E}" type="pres">
      <dgm:prSet presAssocID="{DC0DA645-849A-4400-A74D-8E1BEE4C1BD5}" presName="box" presStyleLbl="node1" presStyleIdx="2" presStyleCnt="3"/>
      <dgm:spPr/>
      <dgm:t>
        <a:bodyPr/>
        <a:lstStyle/>
        <a:p>
          <a:endParaRPr lang="es-ES"/>
        </a:p>
      </dgm:t>
    </dgm:pt>
    <dgm:pt modelId="{DC7FCF41-0B7E-44BE-90B0-F95A26435EA4}" type="pres">
      <dgm:prSet presAssocID="{DC0DA645-849A-4400-A74D-8E1BEE4C1BD5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E1060BC-6B8A-43D7-B94D-95CFE96428AE}" type="pres">
      <dgm:prSet presAssocID="{DC0DA645-849A-4400-A74D-8E1BEE4C1BD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4462372-7375-421E-BEFB-2F9DD2F5252B}" type="presOf" srcId="{DC0DA645-849A-4400-A74D-8E1BEE4C1BD5}" destId="{AE1060BC-6B8A-43D7-B94D-95CFE96428AE}" srcOrd="1" destOrd="0" presId="urn:microsoft.com/office/officeart/2005/8/layout/vList4"/>
    <dgm:cxn modelId="{A35E8C8C-00A3-43CC-B5E8-CE3BE8C4088D}" type="presOf" srcId="{C935D695-4EF7-42E3-91D2-8091EE883CEF}" destId="{BB2F13A6-C576-417D-B136-0E9E606D3B58}" srcOrd="0" destOrd="0" presId="urn:microsoft.com/office/officeart/2005/8/layout/vList4"/>
    <dgm:cxn modelId="{7B582C28-228E-4AB9-B244-BD87A65D829E}" type="presOf" srcId="{49FACB98-42DE-4056-81ED-8617FD6968FA}" destId="{A21A60E0-A7CD-4786-B3B4-B6725ED87FAC}" srcOrd="0" destOrd="0" presId="urn:microsoft.com/office/officeart/2005/8/layout/vList4"/>
    <dgm:cxn modelId="{0BDA5A60-0137-43C8-AB7F-328EBA09E0D4}" type="presOf" srcId="{49FACB98-42DE-4056-81ED-8617FD6968FA}" destId="{7AC8268E-D2A3-44BA-BC26-F50BE7D0A490}" srcOrd="1" destOrd="0" presId="urn:microsoft.com/office/officeart/2005/8/layout/vList4"/>
    <dgm:cxn modelId="{3DC2F6D8-9245-49A3-BD5B-37DB89E956BB}" type="presOf" srcId="{DC0DA645-849A-4400-A74D-8E1BEE4C1BD5}" destId="{C89F48A1-1D27-457D-ADE9-A56CC43C4F6E}" srcOrd="0" destOrd="0" presId="urn:microsoft.com/office/officeart/2005/8/layout/vList4"/>
    <dgm:cxn modelId="{7D09047F-2A86-4032-A261-FD0B00A0DC1C}" srcId="{2D397BA9-83B2-481D-9B45-C079853DB705}" destId="{DC0DA645-849A-4400-A74D-8E1BEE4C1BD5}" srcOrd="2" destOrd="0" parTransId="{0CC48EF6-6EC7-4744-9D05-6687894CA763}" sibTransId="{563A0FAA-7938-4D1C-9CEE-C3ED419EF9CB}"/>
    <dgm:cxn modelId="{EAF88AC5-1FE4-481D-92D7-053A4AA911CF}" type="presOf" srcId="{C935D695-4EF7-42E3-91D2-8091EE883CEF}" destId="{57720F81-2E63-493E-AFC2-5BC9B5B69AA5}" srcOrd="1" destOrd="0" presId="urn:microsoft.com/office/officeart/2005/8/layout/vList4"/>
    <dgm:cxn modelId="{E04F3948-FC2A-4ACE-9964-9354A5AC41C4}" srcId="{2D397BA9-83B2-481D-9B45-C079853DB705}" destId="{C935D695-4EF7-42E3-91D2-8091EE883CEF}" srcOrd="0" destOrd="0" parTransId="{E55979B5-0585-47D7-986C-A63C0C61C99D}" sibTransId="{879C293D-BCBE-46F4-B815-E9BE7C310E62}"/>
    <dgm:cxn modelId="{637A1E60-63E6-4425-98BC-E0F75733EEB8}" type="presOf" srcId="{2D397BA9-83B2-481D-9B45-C079853DB705}" destId="{69B8CFC9-55D4-422A-8895-4E1CEFBB88BA}" srcOrd="0" destOrd="0" presId="urn:microsoft.com/office/officeart/2005/8/layout/vList4"/>
    <dgm:cxn modelId="{E89B27ED-10D7-4C35-8125-5FE1AFEBBD55}" srcId="{2D397BA9-83B2-481D-9B45-C079853DB705}" destId="{49FACB98-42DE-4056-81ED-8617FD6968FA}" srcOrd="1" destOrd="0" parTransId="{2C729EFF-E58D-4449-AAB7-307A387DADD8}" sibTransId="{D4537061-4015-4AED-991C-1BDF6EFDC403}"/>
    <dgm:cxn modelId="{02C3ADC8-6684-4C5C-A66B-1CE6E5787157}" type="presParOf" srcId="{69B8CFC9-55D4-422A-8895-4E1CEFBB88BA}" destId="{EAD9A5E9-6DC6-4AC3-AB77-4FFB5C2ABDE4}" srcOrd="0" destOrd="0" presId="urn:microsoft.com/office/officeart/2005/8/layout/vList4"/>
    <dgm:cxn modelId="{52CDD84E-82B8-4279-8AE0-B4AB1DBEA43A}" type="presParOf" srcId="{EAD9A5E9-6DC6-4AC3-AB77-4FFB5C2ABDE4}" destId="{BB2F13A6-C576-417D-B136-0E9E606D3B58}" srcOrd="0" destOrd="0" presId="urn:microsoft.com/office/officeart/2005/8/layout/vList4"/>
    <dgm:cxn modelId="{70979E09-D7F3-4E3E-9A42-91078556A44E}" type="presParOf" srcId="{EAD9A5E9-6DC6-4AC3-AB77-4FFB5C2ABDE4}" destId="{5AAC3629-ABCF-41D2-9C49-FCD8756FE803}" srcOrd="1" destOrd="0" presId="urn:microsoft.com/office/officeart/2005/8/layout/vList4"/>
    <dgm:cxn modelId="{4051BEC9-052F-4AD9-8867-41AD37442809}" type="presParOf" srcId="{EAD9A5E9-6DC6-4AC3-AB77-4FFB5C2ABDE4}" destId="{57720F81-2E63-493E-AFC2-5BC9B5B69AA5}" srcOrd="2" destOrd="0" presId="urn:microsoft.com/office/officeart/2005/8/layout/vList4"/>
    <dgm:cxn modelId="{5669B3CB-459C-4761-A7DF-041D7E3464A2}" type="presParOf" srcId="{69B8CFC9-55D4-422A-8895-4E1CEFBB88BA}" destId="{F47C5447-70B0-41DD-A16E-DA0FADE32BA4}" srcOrd="1" destOrd="0" presId="urn:microsoft.com/office/officeart/2005/8/layout/vList4"/>
    <dgm:cxn modelId="{1B749490-1C39-4D47-954A-922E20317B11}" type="presParOf" srcId="{69B8CFC9-55D4-422A-8895-4E1CEFBB88BA}" destId="{ECA38B0E-6084-475E-8306-6E714A8D9481}" srcOrd="2" destOrd="0" presId="urn:microsoft.com/office/officeart/2005/8/layout/vList4"/>
    <dgm:cxn modelId="{BA28DD05-5A25-404C-955B-D039FE636CFE}" type="presParOf" srcId="{ECA38B0E-6084-475E-8306-6E714A8D9481}" destId="{A21A60E0-A7CD-4786-B3B4-B6725ED87FAC}" srcOrd="0" destOrd="0" presId="urn:microsoft.com/office/officeart/2005/8/layout/vList4"/>
    <dgm:cxn modelId="{DFAE6897-8418-431B-9CE0-E7D75A124822}" type="presParOf" srcId="{ECA38B0E-6084-475E-8306-6E714A8D9481}" destId="{6A1D88B9-DF91-4723-AE18-ADEB5219333C}" srcOrd="1" destOrd="0" presId="urn:microsoft.com/office/officeart/2005/8/layout/vList4"/>
    <dgm:cxn modelId="{2AFD6E47-3459-4F23-B202-0CD400A5B879}" type="presParOf" srcId="{ECA38B0E-6084-475E-8306-6E714A8D9481}" destId="{7AC8268E-D2A3-44BA-BC26-F50BE7D0A490}" srcOrd="2" destOrd="0" presId="urn:microsoft.com/office/officeart/2005/8/layout/vList4"/>
    <dgm:cxn modelId="{B10CEAC7-3540-4C2B-81EB-6377D6015C65}" type="presParOf" srcId="{69B8CFC9-55D4-422A-8895-4E1CEFBB88BA}" destId="{5035D0B7-8CDC-43F8-A99B-98807D6730D4}" srcOrd="3" destOrd="0" presId="urn:microsoft.com/office/officeart/2005/8/layout/vList4"/>
    <dgm:cxn modelId="{A7D796F9-982B-4113-BCB0-1E2F0CC4F2E7}" type="presParOf" srcId="{69B8CFC9-55D4-422A-8895-4E1CEFBB88BA}" destId="{51396C3E-E4EE-4FE1-8604-154A5C200A07}" srcOrd="4" destOrd="0" presId="urn:microsoft.com/office/officeart/2005/8/layout/vList4"/>
    <dgm:cxn modelId="{D8BF87BE-2C00-4EE3-AAE5-39F1FE2BD589}" type="presParOf" srcId="{51396C3E-E4EE-4FE1-8604-154A5C200A07}" destId="{C89F48A1-1D27-457D-ADE9-A56CC43C4F6E}" srcOrd="0" destOrd="0" presId="urn:microsoft.com/office/officeart/2005/8/layout/vList4"/>
    <dgm:cxn modelId="{216CF415-6B1B-4E97-B3E0-1897E231158D}" type="presParOf" srcId="{51396C3E-E4EE-4FE1-8604-154A5C200A07}" destId="{DC7FCF41-0B7E-44BE-90B0-F95A26435EA4}" srcOrd="1" destOrd="0" presId="urn:microsoft.com/office/officeart/2005/8/layout/vList4"/>
    <dgm:cxn modelId="{776AC403-B0A8-480A-816E-F005C4FD8FB0}" type="presParOf" srcId="{51396C3E-E4EE-4FE1-8604-154A5C200A07}" destId="{AE1060BC-6B8A-43D7-B94D-95CFE96428A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72E033-AE79-4CB7-995C-1C36A9B3519B}" type="doc">
      <dgm:prSet loTypeId="urn:microsoft.com/office/officeart/2008/layout/Lin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3961B0A-5D76-46D2-96A5-6C3A5AAD4B79}">
      <dgm:prSet phldrT="[Texto]" phldr="1"/>
      <dgm:spPr/>
      <dgm:t>
        <a:bodyPr/>
        <a:lstStyle/>
        <a:p>
          <a:endParaRPr lang="es-ES"/>
        </a:p>
      </dgm:t>
    </dgm:pt>
    <dgm:pt modelId="{2566D227-4EC4-4D07-BBB2-B66F70BEAF17}" type="parTrans" cxnId="{AAE363D8-9F25-4952-9341-7F958A5B64D1}">
      <dgm:prSet/>
      <dgm:spPr/>
      <dgm:t>
        <a:bodyPr/>
        <a:lstStyle/>
        <a:p>
          <a:endParaRPr lang="es-ES"/>
        </a:p>
      </dgm:t>
    </dgm:pt>
    <dgm:pt modelId="{73859A6F-B416-42A6-8709-31FBFEC037A5}" type="sibTrans" cxnId="{AAE363D8-9F25-4952-9341-7F958A5B64D1}">
      <dgm:prSet/>
      <dgm:spPr/>
      <dgm:t>
        <a:bodyPr/>
        <a:lstStyle/>
        <a:p>
          <a:endParaRPr lang="es-ES"/>
        </a:p>
      </dgm:t>
    </dgm:pt>
    <dgm:pt modelId="{73A29AAE-DA1F-4602-95E6-617148A5C3DD}">
      <dgm:prSet phldrT="[Texto]" custT="1"/>
      <dgm:spPr/>
      <dgm:t>
        <a:bodyPr/>
        <a:lstStyle/>
        <a:p>
          <a:pPr algn="ctr"/>
          <a:endParaRPr lang="es-ES" sz="1800" dirty="0" smtClean="0">
            <a:solidFill>
              <a:srgbClr val="000000"/>
            </a:solidFill>
          </a:endParaRPr>
        </a:p>
        <a:p>
          <a:pPr algn="ctr"/>
          <a:r>
            <a:rPr lang="es-ES" sz="1800" dirty="0" smtClean="0">
              <a:solidFill>
                <a:srgbClr val="000000"/>
              </a:solidFill>
            </a:rPr>
            <a:t>El asean mantiene relaciones con estados unidos que como            bien es sabido tiene intereses estratégicos es el pacifico sudoriental, y afirmado acuerdos con Singapur. </a:t>
          </a:r>
          <a:endParaRPr lang="es-ES" sz="1800" dirty="0">
            <a:solidFill>
              <a:srgbClr val="000000"/>
            </a:solidFill>
          </a:endParaRPr>
        </a:p>
      </dgm:t>
    </dgm:pt>
    <dgm:pt modelId="{1BB457F6-3155-469A-A2AB-D4E06E70FFFD}" type="parTrans" cxnId="{040E0142-8DC1-436D-9917-BD87535C3505}">
      <dgm:prSet/>
      <dgm:spPr/>
      <dgm:t>
        <a:bodyPr/>
        <a:lstStyle/>
        <a:p>
          <a:endParaRPr lang="es-ES"/>
        </a:p>
      </dgm:t>
    </dgm:pt>
    <dgm:pt modelId="{28AD05AB-985D-44EE-8539-61AEE52E3B95}" type="sibTrans" cxnId="{040E0142-8DC1-436D-9917-BD87535C3505}">
      <dgm:prSet/>
      <dgm:spPr/>
      <dgm:t>
        <a:bodyPr/>
        <a:lstStyle/>
        <a:p>
          <a:endParaRPr lang="es-ES"/>
        </a:p>
      </dgm:t>
    </dgm:pt>
    <dgm:pt modelId="{9A53D16C-B2C2-4DE9-9806-9E1E811756C9}">
      <dgm:prSet phldrT="[Texto]" custT="1"/>
      <dgm:spPr/>
      <dgm:t>
        <a:bodyPr/>
        <a:lstStyle/>
        <a:p>
          <a:pPr algn="ctr"/>
          <a:endParaRPr lang="es-ES" sz="1800" u="none" dirty="0" smtClean="0">
            <a:solidFill>
              <a:srgbClr val="000000"/>
            </a:solidFill>
          </a:endParaRPr>
        </a:p>
        <a:p>
          <a:pPr algn="ctr"/>
          <a:r>
            <a:rPr lang="es-ES" sz="1800" u="none" dirty="0" smtClean="0">
              <a:solidFill>
                <a:srgbClr val="000000"/>
              </a:solidFill>
            </a:rPr>
            <a:t>El acuerdo de cooperación económica asean – Canadá (</a:t>
          </a:r>
          <a:r>
            <a:rPr lang="es-ES" sz="1800" u="none" dirty="0" err="1" smtClean="0">
              <a:solidFill>
                <a:srgbClr val="000000"/>
              </a:solidFill>
            </a:rPr>
            <a:t>aseca</a:t>
          </a:r>
          <a:r>
            <a:rPr lang="es-ES" sz="1800" u="none" dirty="0" smtClean="0">
              <a:solidFill>
                <a:srgbClr val="000000"/>
              </a:solidFill>
            </a:rPr>
            <a:t>)</a:t>
          </a:r>
          <a:r>
            <a:rPr lang="es-ES" sz="1800" b="0" i="0" u="none" dirty="0" smtClean="0">
              <a:solidFill>
                <a:srgbClr val="000000"/>
              </a:solidFill>
            </a:rPr>
            <a:t>abarca la cooperación industrial y el comercio exterior, además de la cooperación técnica.</a:t>
          </a:r>
          <a:endParaRPr lang="es-ES" sz="6500" u="none" dirty="0">
            <a:solidFill>
              <a:srgbClr val="000000"/>
            </a:solidFill>
          </a:endParaRPr>
        </a:p>
      </dgm:t>
    </dgm:pt>
    <dgm:pt modelId="{84270581-9370-4ECF-9C0F-770F259D8D3A}" type="parTrans" cxnId="{2B22716F-1883-424B-83BC-7AAEF8533B30}">
      <dgm:prSet/>
      <dgm:spPr/>
      <dgm:t>
        <a:bodyPr/>
        <a:lstStyle/>
        <a:p>
          <a:endParaRPr lang="es-ES"/>
        </a:p>
      </dgm:t>
    </dgm:pt>
    <dgm:pt modelId="{AFC86989-7022-4195-B468-897B9A30E475}" type="sibTrans" cxnId="{2B22716F-1883-424B-83BC-7AAEF8533B30}">
      <dgm:prSet/>
      <dgm:spPr/>
      <dgm:t>
        <a:bodyPr/>
        <a:lstStyle/>
        <a:p>
          <a:endParaRPr lang="es-ES"/>
        </a:p>
      </dgm:t>
    </dgm:pt>
    <dgm:pt modelId="{CEAFDE30-2DFA-413E-B2A2-8E30CEB20D33}">
      <dgm:prSet phldrT="[Texto]" custT="1"/>
      <dgm:spPr/>
      <dgm:t>
        <a:bodyPr/>
        <a:lstStyle/>
        <a:p>
          <a:pPr algn="ctr"/>
          <a:endParaRPr lang="es-ES" sz="1800" dirty="0" smtClean="0">
            <a:solidFill>
              <a:srgbClr val="000000"/>
            </a:solidFill>
          </a:endParaRPr>
        </a:p>
        <a:p>
          <a:pPr algn="ctr"/>
          <a:r>
            <a:rPr lang="es-ES" sz="1800" dirty="0" smtClean="0">
              <a:solidFill>
                <a:srgbClr val="000000"/>
              </a:solidFill>
            </a:rPr>
            <a:t>Tiene relaciones privilegiadas de cooperación política y económicas con corea del sur Japón y china   (bloque asean +3)</a:t>
          </a:r>
          <a:endParaRPr lang="es-ES" sz="1800" dirty="0">
            <a:solidFill>
              <a:srgbClr val="000000"/>
            </a:solidFill>
          </a:endParaRPr>
        </a:p>
      </dgm:t>
    </dgm:pt>
    <dgm:pt modelId="{671BAA09-447E-4E83-ABCF-530DD6B7DC47}" type="sibTrans" cxnId="{2B747D63-8EB6-445B-9F61-6352A43CCA57}">
      <dgm:prSet/>
      <dgm:spPr/>
      <dgm:t>
        <a:bodyPr/>
        <a:lstStyle/>
        <a:p>
          <a:endParaRPr lang="es-ES"/>
        </a:p>
      </dgm:t>
    </dgm:pt>
    <dgm:pt modelId="{EAACF24B-1894-480C-BA9A-7DB89D488588}" type="parTrans" cxnId="{2B747D63-8EB6-445B-9F61-6352A43CCA57}">
      <dgm:prSet/>
      <dgm:spPr/>
      <dgm:t>
        <a:bodyPr/>
        <a:lstStyle/>
        <a:p>
          <a:endParaRPr lang="es-ES"/>
        </a:p>
      </dgm:t>
    </dgm:pt>
    <dgm:pt modelId="{F10E9A75-22EC-4E9D-9943-EFB45F47BA82}" type="pres">
      <dgm:prSet presAssocID="{B272E033-AE79-4CB7-995C-1C36A9B3519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78CEB3BE-4796-4F15-96A8-6C39929B25D0}" type="pres">
      <dgm:prSet presAssocID="{B3961B0A-5D76-46D2-96A5-6C3A5AAD4B79}" presName="thickLine" presStyleLbl="alignNode1" presStyleIdx="0" presStyleCnt="1"/>
      <dgm:spPr/>
    </dgm:pt>
    <dgm:pt modelId="{6D980348-4073-4044-A7FE-EBF1DCA3072F}" type="pres">
      <dgm:prSet presAssocID="{B3961B0A-5D76-46D2-96A5-6C3A5AAD4B79}" presName="horz1" presStyleCnt="0"/>
      <dgm:spPr/>
    </dgm:pt>
    <dgm:pt modelId="{DCF7E961-14F0-48C8-AEA3-EA260449F28C}" type="pres">
      <dgm:prSet presAssocID="{B3961B0A-5D76-46D2-96A5-6C3A5AAD4B79}" presName="tx1" presStyleLbl="revTx" presStyleIdx="0" presStyleCnt="4"/>
      <dgm:spPr/>
      <dgm:t>
        <a:bodyPr/>
        <a:lstStyle/>
        <a:p>
          <a:endParaRPr lang="es-CO"/>
        </a:p>
      </dgm:t>
    </dgm:pt>
    <dgm:pt modelId="{E06E0B32-8A90-493D-BEE0-AB3C351724CF}" type="pres">
      <dgm:prSet presAssocID="{B3961B0A-5D76-46D2-96A5-6C3A5AAD4B79}" presName="vert1" presStyleCnt="0"/>
      <dgm:spPr/>
    </dgm:pt>
    <dgm:pt modelId="{75A33F71-CD2A-4527-AD4F-D22D0DBA2D00}" type="pres">
      <dgm:prSet presAssocID="{73A29AAE-DA1F-4602-95E6-617148A5C3DD}" presName="vertSpace2a" presStyleCnt="0"/>
      <dgm:spPr/>
    </dgm:pt>
    <dgm:pt modelId="{6FEC3B9F-3F2C-4778-85CC-77CF1361EE3D}" type="pres">
      <dgm:prSet presAssocID="{73A29AAE-DA1F-4602-95E6-617148A5C3DD}" presName="horz2" presStyleCnt="0"/>
      <dgm:spPr/>
    </dgm:pt>
    <dgm:pt modelId="{447CDE8B-07EC-48C0-866F-EC6487120C90}" type="pres">
      <dgm:prSet presAssocID="{73A29AAE-DA1F-4602-95E6-617148A5C3DD}" presName="horzSpace2" presStyleCnt="0"/>
      <dgm:spPr/>
    </dgm:pt>
    <dgm:pt modelId="{84DF94C8-53EE-4B96-B116-5A77440B445D}" type="pres">
      <dgm:prSet presAssocID="{73A29AAE-DA1F-4602-95E6-617148A5C3DD}" presName="tx2" presStyleLbl="revTx" presStyleIdx="1" presStyleCnt="4"/>
      <dgm:spPr/>
      <dgm:t>
        <a:bodyPr/>
        <a:lstStyle/>
        <a:p>
          <a:endParaRPr lang="es-ES"/>
        </a:p>
      </dgm:t>
    </dgm:pt>
    <dgm:pt modelId="{2DDC31A1-8382-4B3D-8C45-A7CAF0E95089}" type="pres">
      <dgm:prSet presAssocID="{73A29AAE-DA1F-4602-95E6-617148A5C3DD}" presName="vert2" presStyleCnt="0"/>
      <dgm:spPr/>
    </dgm:pt>
    <dgm:pt modelId="{7939CAC7-EB81-4B57-8D05-7C2635270319}" type="pres">
      <dgm:prSet presAssocID="{73A29AAE-DA1F-4602-95E6-617148A5C3DD}" presName="thinLine2b" presStyleLbl="callout" presStyleIdx="0" presStyleCnt="3"/>
      <dgm:spPr/>
    </dgm:pt>
    <dgm:pt modelId="{AC9638C0-DAB4-4198-9920-C5238EE593F4}" type="pres">
      <dgm:prSet presAssocID="{73A29AAE-DA1F-4602-95E6-617148A5C3DD}" presName="vertSpace2b" presStyleCnt="0"/>
      <dgm:spPr/>
    </dgm:pt>
    <dgm:pt modelId="{CE81A9A3-748B-4E7B-8789-D32780AF5677}" type="pres">
      <dgm:prSet presAssocID="{CEAFDE30-2DFA-413E-B2A2-8E30CEB20D33}" presName="horz2" presStyleCnt="0"/>
      <dgm:spPr/>
    </dgm:pt>
    <dgm:pt modelId="{84967F83-F91A-4358-9BAB-1274796F0F7E}" type="pres">
      <dgm:prSet presAssocID="{CEAFDE30-2DFA-413E-B2A2-8E30CEB20D33}" presName="horzSpace2" presStyleCnt="0"/>
      <dgm:spPr/>
    </dgm:pt>
    <dgm:pt modelId="{CD2651E3-956B-40F3-A3BA-831EEA8F5500}" type="pres">
      <dgm:prSet presAssocID="{CEAFDE30-2DFA-413E-B2A2-8E30CEB20D33}" presName="tx2" presStyleLbl="revTx" presStyleIdx="2" presStyleCnt="4"/>
      <dgm:spPr/>
      <dgm:t>
        <a:bodyPr/>
        <a:lstStyle/>
        <a:p>
          <a:endParaRPr lang="es-ES"/>
        </a:p>
      </dgm:t>
    </dgm:pt>
    <dgm:pt modelId="{137DBF98-3C47-42FD-A0FD-FC8F6CB28A25}" type="pres">
      <dgm:prSet presAssocID="{CEAFDE30-2DFA-413E-B2A2-8E30CEB20D33}" presName="vert2" presStyleCnt="0"/>
      <dgm:spPr/>
    </dgm:pt>
    <dgm:pt modelId="{82784B16-BF7A-43E8-8619-DC4B692B6A2F}" type="pres">
      <dgm:prSet presAssocID="{CEAFDE30-2DFA-413E-B2A2-8E30CEB20D33}" presName="thinLine2b" presStyleLbl="callout" presStyleIdx="1" presStyleCnt="3"/>
      <dgm:spPr/>
    </dgm:pt>
    <dgm:pt modelId="{82B6C48E-2E4D-4F99-84E1-A5615D4C4101}" type="pres">
      <dgm:prSet presAssocID="{CEAFDE30-2DFA-413E-B2A2-8E30CEB20D33}" presName="vertSpace2b" presStyleCnt="0"/>
      <dgm:spPr/>
    </dgm:pt>
    <dgm:pt modelId="{7B684EC6-3452-4B6B-9107-6742F5E7884F}" type="pres">
      <dgm:prSet presAssocID="{9A53D16C-B2C2-4DE9-9806-9E1E811756C9}" presName="horz2" presStyleCnt="0"/>
      <dgm:spPr/>
    </dgm:pt>
    <dgm:pt modelId="{F8EA868B-BAD2-48BE-9AF5-9248B5938506}" type="pres">
      <dgm:prSet presAssocID="{9A53D16C-B2C2-4DE9-9806-9E1E811756C9}" presName="horzSpace2" presStyleCnt="0"/>
      <dgm:spPr/>
    </dgm:pt>
    <dgm:pt modelId="{7C9066A5-CE9E-414F-BA17-4B222A8975D1}" type="pres">
      <dgm:prSet presAssocID="{9A53D16C-B2C2-4DE9-9806-9E1E811756C9}" presName="tx2" presStyleLbl="revTx" presStyleIdx="3" presStyleCnt="4"/>
      <dgm:spPr/>
      <dgm:t>
        <a:bodyPr/>
        <a:lstStyle/>
        <a:p>
          <a:endParaRPr lang="es-ES"/>
        </a:p>
      </dgm:t>
    </dgm:pt>
    <dgm:pt modelId="{515CA8E0-E457-4180-A7E7-95F2BFCAE00D}" type="pres">
      <dgm:prSet presAssocID="{9A53D16C-B2C2-4DE9-9806-9E1E811756C9}" presName="vert2" presStyleCnt="0"/>
      <dgm:spPr/>
    </dgm:pt>
    <dgm:pt modelId="{353BADBA-8E25-4088-94E1-774D2B89AFAC}" type="pres">
      <dgm:prSet presAssocID="{9A53D16C-B2C2-4DE9-9806-9E1E811756C9}" presName="thinLine2b" presStyleLbl="callout" presStyleIdx="2" presStyleCnt="3"/>
      <dgm:spPr/>
    </dgm:pt>
    <dgm:pt modelId="{176E91B8-7C5B-4A32-ABE0-5F63F0583C46}" type="pres">
      <dgm:prSet presAssocID="{9A53D16C-B2C2-4DE9-9806-9E1E811756C9}" presName="vertSpace2b" presStyleCnt="0"/>
      <dgm:spPr/>
    </dgm:pt>
  </dgm:ptLst>
  <dgm:cxnLst>
    <dgm:cxn modelId="{040E0142-8DC1-436D-9917-BD87535C3505}" srcId="{B3961B0A-5D76-46D2-96A5-6C3A5AAD4B79}" destId="{73A29AAE-DA1F-4602-95E6-617148A5C3DD}" srcOrd="0" destOrd="0" parTransId="{1BB457F6-3155-469A-A2AB-D4E06E70FFFD}" sibTransId="{28AD05AB-985D-44EE-8539-61AEE52E3B95}"/>
    <dgm:cxn modelId="{D7E96384-48BD-4D0B-9B22-BE25D3C9435D}" type="presOf" srcId="{CEAFDE30-2DFA-413E-B2A2-8E30CEB20D33}" destId="{CD2651E3-956B-40F3-A3BA-831EEA8F5500}" srcOrd="0" destOrd="0" presId="urn:microsoft.com/office/officeart/2008/layout/LinedList"/>
    <dgm:cxn modelId="{F8CEBC53-9AD4-4183-BEE0-2E86D77F467A}" type="presOf" srcId="{B272E033-AE79-4CB7-995C-1C36A9B3519B}" destId="{F10E9A75-22EC-4E9D-9943-EFB45F47BA82}" srcOrd="0" destOrd="0" presId="urn:microsoft.com/office/officeart/2008/layout/LinedList"/>
    <dgm:cxn modelId="{2B747D63-8EB6-445B-9F61-6352A43CCA57}" srcId="{B3961B0A-5D76-46D2-96A5-6C3A5AAD4B79}" destId="{CEAFDE30-2DFA-413E-B2A2-8E30CEB20D33}" srcOrd="1" destOrd="0" parTransId="{EAACF24B-1894-480C-BA9A-7DB89D488588}" sibTransId="{671BAA09-447E-4E83-ABCF-530DD6B7DC47}"/>
    <dgm:cxn modelId="{838213EC-3EDB-43EE-96BB-15687380B174}" type="presOf" srcId="{9A53D16C-B2C2-4DE9-9806-9E1E811756C9}" destId="{7C9066A5-CE9E-414F-BA17-4B222A8975D1}" srcOrd="0" destOrd="0" presId="urn:microsoft.com/office/officeart/2008/layout/LinedList"/>
    <dgm:cxn modelId="{2B22716F-1883-424B-83BC-7AAEF8533B30}" srcId="{B3961B0A-5D76-46D2-96A5-6C3A5AAD4B79}" destId="{9A53D16C-B2C2-4DE9-9806-9E1E811756C9}" srcOrd="2" destOrd="0" parTransId="{84270581-9370-4ECF-9C0F-770F259D8D3A}" sibTransId="{AFC86989-7022-4195-B468-897B9A30E475}"/>
    <dgm:cxn modelId="{DBE30497-4979-43DF-A106-71BF52FDE84A}" type="presOf" srcId="{73A29AAE-DA1F-4602-95E6-617148A5C3DD}" destId="{84DF94C8-53EE-4B96-B116-5A77440B445D}" srcOrd="0" destOrd="0" presId="urn:microsoft.com/office/officeart/2008/layout/LinedList"/>
    <dgm:cxn modelId="{AAE363D8-9F25-4952-9341-7F958A5B64D1}" srcId="{B272E033-AE79-4CB7-995C-1C36A9B3519B}" destId="{B3961B0A-5D76-46D2-96A5-6C3A5AAD4B79}" srcOrd="0" destOrd="0" parTransId="{2566D227-4EC4-4D07-BBB2-B66F70BEAF17}" sibTransId="{73859A6F-B416-42A6-8709-31FBFEC037A5}"/>
    <dgm:cxn modelId="{A5CDD061-487A-4762-8F8F-5A4B696447B6}" type="presOf" srcId="{B3961B0A-5D76-46D2-96A5-6C3A5AAD4B79}" destId="{DCF7E961-14F0-48C8-AEA3-EA260449F28C}" srcOrd="0" destOrd="0" presId="urn:microsoft.com/office/officeart/2008/layout/LinedList"/>
    <dgm:cxn modelId="{DEC44F41-DD5C-472B-81BE-AFDF3C68AF03}" type="presParOf" srcId="{F10E9A75-22EC-4E9D-9943-EFB45F47BA82}" destId="{78CEB3BE-4796-4F15-96A8-6C39929B25D0}" srcOrd="0" destOrd="0" presId="urn:microsoft.com/office/officeart/2008/layout/LinedList"/>
    <dgm:cxn modelId="{FC1006AE-4457-4576-A4A9-F12538B20795}" type="presParOf" srcId="{F10E9A75-22EC-4E9D-9943-EFB45F47BA82}" destId="{6D980348-4073-4044-A7FE-EBF1DCA3072F}" srcOrd="1" destOrd="0" presId="urn:microsoft.com/office/officeart/2008/layout/LinedList"/>
    <dgm:cxn modelId="{6C39BA69-EC71-4B19-BCB9-02A67CE9DCE3}" type="presParOf" srcId="{6D980348-4073-4044-A7FE-EBF1DCA3072F}" destId="{DCF7E961-14F0-48C8-AEA3-EA260449F28C}" srcOrd="0" destOrd="0" presId="urn:microsoft.com/office/officeart/2008/layout/LinedList"/>
    <dgm:cxn modelId="{B3D9D216-0D61-49E1-9878-46DB6A9C4C24}" type="presParOf" srcId="{6D980348-4073-4044-A7FE-EBF1DCA3072F}" destId="{E06E0B32-8A90-493D-BEE0-AB3C351724CF}" srcOrd="1" destOrd="0" presId="urn:microsoft.com/office/officeart/2008/layout/LinedList"/>
    <dgm:cxn modelId="{718E29E3-486D-4E02-A742-4FAD71D73D5D}" type="presParOf" srcId="{E06E0B32-8A90-493D-BEE0-AB3C351724CF}" destId="{75A33F71-CD2A-4527-AD4F-D22D0DBA2D00}" srcOrd="0" destOrd="0" presId="urn:microsoft.com/office/officeart/2008/layout/LinedList"/>
    <dgm:cxn modelId="{F6D741C8-066D-4409-AD4F-69BACD33D8DA}" type="presParOf" srcId="{E06E0B32-8A90-493D-BEE0-AB3C351724CF}" destId="{6FEC3B9F-3F2C-4778-85CC-77CF1361EE3D}" srcOrd="1" destOrd="0" presId="urn:microsoft.com/office/officeart/2008/layout/LinedList"/>
    <dgm:cxn modelId="{A2DDA8DE-256C-4936-873C-52DF3093C89E}" type="presParOf" srcId="{6FEC3B9F-3F2C-4778-85CC-77CF1361EE3D}" destId="{447CDE8B-07EC-48C0-866F-EC6487120C90}" srcOrd="0" destOrd="0" presId="urn:microsoft.com/office/officeart/2008/layout/LinedList"/>
    <dgm:cxn modelId="{9A70A2A0-8153-4F8F-B8B1-C0B4BAEE77E0}" type="presParOf" srcId="{6FEC3B9F-3F2C-4778-85CC-77CF1361EE3D}" destId="{84DF94C8-53EE-4B96-B116-5A77440B445D}" srcOrd="1" destOrd="0" presId="urn:microsoft.com/office/officeart/2008/layout/LinedList"/>
    <dgm:cxn modelId="{257019CC-EBBD-4732-A723-6790904BF6CC}" type="presParOf" srcId="{6FEC3B9F-3F2C-4778-85CC-77CF1361EE3D}" destId="{2DDC31A1-8382-4B3D-8C45-A7CAF0E95089}" srcOrd="2" destOrd="0" presId="urn:microsoft.com/office/officeart/2008/layout/LinedList"/>
    <dgm:cxn modelId="{2C96C787-67A3-42EE-BD99-9027205789FD}" type="presParOf" srcId="{E06E0B32-8A90-493D-BEE0-AB3C351724CF}" destId="{7939CAC7-EB81-4B57-8D05-7C2635270319}" srcOrd="2" destOrd="0" presId="urn:microsoft.com/office/officeart/2008/layout/LinedList"/>
    <dgm:cxn modelId="{8A3A7798-09C6-4843-95B8-5626455B0F8B}" type="presParOf" srcId="{E06E0B32-8A90-493D-BEE0-AB3C351724CF}" destId="{AC9638C0-DAB4-4198-9920-C5238EE593F4}" srcOrd="3" destOrd="0" presId="urn:microsoft.com/office/officeart/2008/layout/LinedList"/>
    <dgm:cxn modelId="{6E05209C-453D-42FE-AD01-5A48FFA644C8}" type="presParOf" srcId="{E06E0B32-8A90-493D-BEE0-AB3C351724CF}" destId="{CE81A9A3-748B-4E7B-8789-D32780AF5677}" srcOrd="4" destOrd="0" presId="urn:microsoft.com/office/officeart/2008/layout/LinedList"/>
    <dgm:cxn modelId="{C12F2C4A-8E88-457D-AE5B-CBDBB609A85F}" type="presParOf" srcId="{CE81A9A3-748B-4E7B-8789-D32780AF5677}" destId="{84967F83-F91A-4358-9BAB-1274796F0F7E}" srcOrd="0" destOrd="0" presId="urn:microsoft.com/office/officeart/2008/layout/LinedList"/>
    <dgm:cxn modelId="{78DC9762-A417-4DAA-86A3-0536E354EA11}" type="presParOf" srcId="{CE81A9A3-748B-4E7B-8789-D32780AF5677}" destId="{CD2651E3-956B-40F3-A3BA-831EEA8F5500}" srcOrd="1" destOrd="0" presId="urn:microsoft.com/office/officeart/2008/layout/LinedList"/>
    <dgm:cxn modelId="{62443163-4DAC-43CA-8C3D-E98E452C3BC5}" type="presParOf" srcId="{CE81A9A3-748B-4E7B-8789-D32780AF5677}" destId="{137DBF98-3C47-42FD-A0FD-FC8F6CB28A25}" srcOrd="2" destOrd="0" presId="urn:microsoft.com/office/officeart/2008/layout/LinedList"/>
    <dgm:cxn modelId="{4A8ADA09-CCE0-4B74-860F-60FB0FD286DA}" type="presParOf" srcId="{E06E0B32-8A90-493D-BEE0-AB3C351724CF}" destId="{82784B16-BF7A-43E8-8619-DC4B692B6A2F}" srcOrd="5" destOrd="0" presId="urn:microsoft.com/office/officeart/2008/layout/LinedList"/>
    <dgm:cxn modelId="{13E638CB-F531-473C-B644-0C200122B28F}" type="presParOf" srcId="{E06E0B32-8A90-493D-BEE0-AB3C351724CF}" destId="{82B6C48E-2E4D-4F99-84E1-A5615D4C4101}" srcOrd="6" destOrd="0" presId="urn:microsoft.com/office/officeart/2008/layout/LinedList"/>
    <dgm:cxn modelId="{FD0BC3CF-3CE1-47BD-AFFF-CCAF72B38E0C}" type="presParOf" srcId="{E06E0B32-8A90-493D-BEE0-AB3C351724CF}" destId="{7B684EC6-3452-4B6B-9107-6742F5E7884F}" srcOrd="7" destOrd="0" presId="urn:microsoft.com/office/officeart/2008/layout/LinedList"/>
    <dgm:cxn modelId="{AB6D888C-4A33-4D63-91A2-B922780001E0}" type="presParOf" srcId="{7B684EC6-3452-4B6B-9107-6742F5E7884F}" destId="{F8EA868B-BAD2-48BE-9AF5-9248B5938506}" srcOrd="0" destOrd="0" presId="urn:microsoft.com/office/officeart/2008/layout/LinedList"/>
    <dgm:cxn modelId="{98E01A64-2E93-4B55-B6CF-FC069021567C}" type="presParOf" srcId="{7B684EC6-3452-4B6B-9107-6742F5E7884F}" destId="{7C9066A5-CE9E-414F-BA17-4B222A8975D1}" srcOrd="1" destOrd="0" presId="urn:microsoft.com/office/officeart/2008/layout/LinedList"/>
    <dgm:cxn modelId="{4C8FCD48-6235-415A-8E7D-65828CCF8570}" type="presParOf" srcId="{7B684EC6-3452-4B6B-9107-6742F5E7884F}" destId="{515CA8E0-E457-4180-A7E7-95F2BFCAE00D}" srcOrd="2" destOrd="0" presId="urn:microsoft.com/office/officeart/2008/layout/LinedList"/>
    <dgm:cxn modelId="{A98541EC-2185-42A6-87F3-8904E33A8452}" type="presParOf" srcId="{E06E0B32-8A90-493D-BEE0-AB3C351724CF}" destId="{353BADBA-8E25-4088-94E1-774D2B89AFAC}" srcOrd="8" destOrd="0" presId="urn:microsoft.com/office/officeart/2008/layout/LinedList"/>
    <dgm:cxn modelId="{2E5ACEB2-8FA2-44B2-9432-8AE84021B849}" type="presParOf" srcId="{E06E0B32-8A90-493D-BEE0-AB3C351724CF}" destId="{176E91B8-7C5B-4A32-ABE0-5F63F0583C4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397BA9-83B2-481D-9B45-C079853DB705}" type="doc">
      <dgm:prSet loTypeId="urn:microsoft.com/office/officeart/2005/8/layout/vList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35D695-4EF7-42E3-91D2-8091EE883CEF}">
      <dgm:prSet phldrT="[Texto]" custT="1"/>
      <dgm:spPr/>
      <dgm:t>
        <a:bodyPr/>
        <a:lstStyle/>
        <a:p>
          <a:pPr algn="ctr"/>
          <a:r>
            <a:rPr lang="es-ES" sz="2000" dirty="0" smtClean="0"/>
            <a:t>Acelerar el crecimiento económico, progresó social y desarrollo cultural de la región </a:t>
          </a:r>
          <a:endParaRPr lang="es-ES" sz="2000" dirty="0"/>
        </a:p>
      </dgm:t>
    </dgm:pt>
    <dgm:pt modelId="{E55979B5-0585-47D7-986C-A63C0C61C99D}" type="parTrans" cxnId="{E04F3948-FC2A-4ACE-9964-9354A5AC41C4}">
      <dgm:prSet/>
      <dgm:spPr/>
      <dgm:t>
        <a:bodyPr/>
        <a:lstStyle/>
        <a:p>
          <a:endParaRPr lang="es-ES"/>
        </a:p>
      </dgm:t>
    </dgm:pt>
    <dgm:pt modelId="{879C293D-BCBE-46F4-B815-E9BE7C310E62}" type="sibTrans" cxnId="{E04F3948-FC2A-4ACE-9964-9354A5AC41C4}">
      <dgm:prSet/>
      <dgm:spPr/>
      <dgm:t>
        <a:bodyPr/>
        <a:lstStyle/>
        <a:p>
          <a:endParaRPr lang="es-ES"/>
        </a:p>
      </dgm:t>
    </dgm:pt>
    <dgm:pt modelId="{49FACB98-42DE-4056-81ED-8617FD6968FA}">
      <dgm:prSet phldrT="[Texto]" custT="1"/>
      <dgm:spPr/>
      <dgm:t>
        <a:bodyPr/>
        <a:lstStyle/>
        <a:p>
          <a:pPr algn="ctr"/>
          <a:r>
            <a:rPr lang="es-ES" sz="2000" b="0" i="0" dirty="0" smtClean="0"/>
            <a:t>Promover la paz y la estabilidad regional mediante el respeto por la justicia y el imperio de la ley en las relaciones entre los países de la región</a:t>
          </a:r>
          <a:endParaRPr lang="es-ES" sz="2000" dirty="0"/>
        </a:p>
      </dgm:t>
    </dgm:pt>
    <dgm:pt modelId="{2C729EFF-E58D-4449-AAB7-307A387DADD8}" type="parTrans" cxnId="{E89B27ED-10D7-4C35-8125-5FE1AFEBBD55}">
      <dgm:prSet/>
      <dgm:spPr/>
      <dgm:t>
        <a:bodyPr/>
        <a:lstStyle/>
        <a:p>
          <a:endParaRPr lang="es-ES"/>
        </a:p>
      </dgm:t>
    </dgm:pt>
    <dgm:pt modelId="{D4537061-4015-4AED-991C-1BDF6EFDC403}" type="sibTrans" cxnId="{E89B27ED-10D7-4C35-8125-5FE1AFEBBD55}">
      <dgm:prSet/>
      <dgm:spPr/>
      <dgm:t>
        <a:bodyPr/>
        <a:lstStyle/>
        <a:p>
          <a:endParaRPr lang="es-ES"/>
        </a:p>
      </dgm:t>
    </dgm:pt>
    <dgm:pt modelId="{DC0DA645-849A-4400-A74D-8E1BEE4C1BD5}">
      <dgm:prSet phldrT="[Texto]"/>
      <dgm:spPr/>
      <dgm:t>
        <a:bodyPr/>
        <a:lstStyle/>
        <a:p>
          <a:endParaRPr lang="es-ES" dirty="0"/>
        </a:p>
      </dgm:t>
    </dgm:pt>
    <dgm:pt modelId="{0CC48EF6-6EC7-4744-9D05-6687894CA763}" type="parTrans" cxnId="{7D09047F-2A86-4032-A261-FD0B00A0DC1C}">
      <dgm:prSet/>
      <dgm:spPr/>
      <dgm:t>
        <a:bodyPr/>
        <a:lstStyle/>
        <a:p>
          <a:endParaRPr lang="es-ES"/>
        </a:p>
      </dgm:t>
    </dgm:pt>
    <dgm:pt modelId="{563A0FAA-7938-4D1C-9CEE-C3ED419EF9CB}" type="sibTrans" cxnId="{7D09047F-2A86-4032-A261-FD0B00A0DC1C}">
      <dgm:prSet/>
      <dgm:spPr/>
      <dgm:t>
        <a:bodyPr/>
        <a:lstStyle/>
        <a:p>
          <a:endParaRPr lang="es-ES"/>
        </a:p>
      </dgm:t>
    </dgm:pt>
    <dgm:pt modelId="{69B8CFC9-55D4-422A-8895-4E1CEFBB88BA}" type="pres">
      <dgm:prSet presAssocID="{2D397BA9-83B2-481D-9B45-C079853DB7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AD9A5E9-6DC6-4AC3-AB77-4FFB5C2ABDE4}" type="pres">
      <dgm:prSet presAssocID="{C935D695-4EF7-42E3-91D2-8091EE883CEF}" presName="comp" presStyleCnt="0"/>
      <dgm:spPr/>
    </dgm:pt>
    <dgm:pt modelId="{BB2F13A6-C576-417D-B136-0E9E606D3B58}" type="pres">
      <dgm:prSet presAssocID="{C935D695-4EF7-42E3-91D2-8091EE883CEF}" presName="box" presStyleLbl="node1" presStyleIdx="0" presStyleCnt="3" custLinFactNeighborX="1146" custLinFactNeighborY="2621"/>
      <dgm:spPr/>
      <dgm:t>
        <a:bodyPr/>
        <a:lstStyle/>
        <a:p>
          <a:endParaRPr lang="es-ES"/>
        </a:p>
      </dgm:t>
    </dgm:pt>
    <dgm:pt modelId="{5AAC3629-ABCF-41D2-9C49-FCD8756FE803}" type="pres">
      <dgm:prSet presAssocID="{C935D695-4EF7-42E3-91D2-8091EE883CEF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7720F81-2E63-493E-AFC2-5BC9B5B69AA5}" type="pres">
      <dgm:prSet presAssocID="{C935D695-4EF7-42E3-91D2-8091EE883CE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C5447-70B0-41DD-A16E-DA0FADE32BA4}" type="pres">
      <dgm:prSet presAssocID="{879C293D-BCBE-46F4-B815-E9BE7C310E62}" presName="spacer" presStyleCnt="0"/>
      <dgm:spPr/>
    </dgm:pt>
    <dgm:pt modelId="{ECA38B0E-6084-475E-8306-6E714A8D9481}" type="pres">
      <dgm:prSet presAssocID="{49FACB98-42DE-4056-81ED-8617FD6968FA}" presName="comp" presStyleCnt="0"/>
      <dgm:spPr/>
    </dgm:pt>
    <dgm:pt modelId="{A21A60E0-A7CD-4786-B3B4-B6725ED87FAC}" type="pres">
      <dgm:prSet presAssocID="{49FACB98-42DE-4056-81ED-8617FD6968FA}" presName="box" presStyleLbl="node1" presStyleIdx="1" presStyleCnt="3"/>
      <dgm:spPr/>
      <dgm:t>
        <a:bodyPr/>
        <a:lstStyle/>
        <a:p>
          <a:endParaRPr lang="es-ES"/>
        </a:p>
      </dgm:t>
    </dgm:pt>
    <dgm:pt modelId="{6A1D88B9-DF91-4723-AE18-ADEB5219333C}" type="pres">
      <dgm:prSet presAssocID="{49FACB98-42DE-4056-81ED-8617FD6968FA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AC8268E-D2A3-44BA-BC26-F50BE7D0A490}" type="pres">
      <dgm:prSet presAssocID="{49FACB98-42DE-4056-81ED-8617FD6968F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35D0B7-8CDC-43F8-A99B-98807D6730D4}" type="pres">
      <dgm:prSet presAssocID="{D4537061-4015-4AED-991C-1BDF6EFDC403}" presName="spacer" presStyleCnt="0"/>
      <dgm:spPr/>
    </dgm:pt>
    <dgm:pt modelId="{51396C3E-E4EE-4FE1-8604-154A5C200A07}" type="pres">
      <dgm:prSet presAssocID="{DC0DA645-849A-4400-A74D-8E1BEE4C1BD5}" presName="comp" presStyleCnt="0"/>
      <dgm:spPr/>
    </dgm:pt>
    <dgm:pt modelId="{C89F48A1-1D27-457D-ADE9-A56CC43C4F6E}" type="pres">
      <dgm:prSet presAssocID="{DC0DA645-849A-4400-A74D-8E1BEE4C1BD5}" presName="box" presStyleLbl="node1" presStyleIdx="2" presStyleCnt="3" custLinFactNeighborX="260" custLinFactNeighborY="623"/>
      <dgm:spPr/>
      <dgm:t>
        <a:bodyPr/>
        <a:lstStyle/>
        <a:p>
          <a:endParaRPr lang="es-ES"/>
        </a:p>
      </dgm:t>
    </dgm:pt>
    <dgm:pt modelId="{DC7FCF41-0B7E-44BE-90B0-F95A26435EA4}" type="pres">
      <dgm:prSet presAssocID="{DC0DA645-849A-4400-A74D-8E1BEE4C1BD5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E1060BC-6B8A-43D7-B94D-95CFE96428AE}" type="pres">
      <dgm:prSet presAssocID="{DC0DA645-849A-4400-A74D-8E1BEE4C1BD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5A09EBC-4E66-416B-BB5D-B7C361A14E48}" type="presOf" srcId="{C935D695-4EF7-42E3-91D2-8091EE883CEF}" destId="{BB2F13A6-C576-417D-B136-0E9E606D3B58}" srcOrd="0" destOrd="0" presId="urn:microsoft.com/office/officeart/2005/8/layout/vList4"/>
    <dgm:cxn modelId="{95C0D853-4E54-4250-B77F-68A49796CBE7}" type="presOf" srcId="{2D397BA9-83B2-481D-9B45-C079853DB705}" destId="{69B8CFC9-55D4-422A-8895-4E1CEFBB88BA}" srcOrd="0" destOrd="0" presId="urn:microsoft.com/office/officeart/2005/8/layout/vList4"/>
    <dgm:cxn modelId="{D1791856-5FAA-42EF-AC08-362D6EFF3234}" type="presOf" srcId="{C935D695-4EF7-42E3-91D2-8091EE883CEF}" destId="{57720F81-2E63-493E-AFC2-5BC9B5B69AA5}" srcOrd="1" destOrd="0" presId="urn:microsoft.com/office/officeart/2005/8/layout/vList4"/>
    <dgm:cxn modelId="{4C4BC417-2864-4331-954F-E32DC4CB2A9B}" type="presOf" srcId="{49FACB98-42DE-4056-81ED-8617FD6968FA}" destId="{A21A60E0-A7CD-4786-B3B4-B6725ED87FAC}" srcOrd="0" destOrd="0" presId="urn:microsoft.com/office/officeart/2005/8/layout/vList4"/>
    <dgm:cxn modelId="{3DB0BE31-BC32-4A31-85C1-2F8BCB69B075}" type="presOf" srcId="{49FACB98-42DE-4056-81ED-8617FD6968FA}" destId="{7AC8268E-D2A3-44BA-BC26-F50BE7D0A490}" srcOrd="1" destOrd="0" presId="urn:microsoft.com/office/officeart/2005/8/layout/vList4"/>
    <dgm:cxn modelId="{7D09047F-2A86-4032-A261-FD0B00A0DC1C}" srcId="{2D397BA9-83B2-481D-9B45-C079853DB705}" destId="{DC0DA645-849A-4400-A74D-8E1BEE4C1BD5}" srcOrd="2" destOrd="0" parTransId="{0CC48EF6-6EC7-4744-9D05-6687894CA763}" sibTransId="{563A0FAA-7938-4D1C-9CEE-C3ED419EF9CB}"/>
    <dgm:cxn modelId="{2622E527-A39F-4E53-A7F3-D7507CC8E260}" type="presOf" srcId="{DC0DA645-849A-4400-A74D-8E1BEE4C1BD5}" destId="{AE1060BC-6B8A-43D7-B94D-95CFE96428AE}" srcOrd="1" destOrd="0" presId="urn:microsoft.com/office/officeart/2005/8/layout/vList4"/>
    <dgm:cxn modelId="{E04F3948-FC2A-4ACE-9964-9354A5AC41C4}" srcId="{2D397BA9-83B2-481D-9B45-C079853DB705}" destId="{C935D695-4EF7-42E3-91D2-8091EE883CEF}" srcOrd="0" destOrd="0" parTransId="{E55979B5-0585-47D7-986C-A63C0C61C99D}" sibTransId="{879C293D-BCBE-46F4-B815-E9BE7C310E62}"/>
    <dgm:cxn modelId="{A0F3E240-68AA-4994-A730-D5A52B15A246}" type="presOf" srcId="{DC0DA645-849A-4400-A74D-8E1BEE4C1BD5}" destId="{C89F48A1-1D27-457D-ADE9-A56CC43C4F6E}" srcOrd="0" destOrd="0" presId="urn:microsoft.com/office/officeart/2005/8/layout/vList4"/>
    <dgm:cxn modelId="{E89B27ED-10D7-4C35-8125-5FE1AFEBBD55}" srcId="{2D397BA9-83B2-481D-9B45-C079853DB705}" destId="{49FACB98-42DE-4056-81ED-8617FD6968FA}" srcOrd="1" destOrd="0" parTransId="{2C729EFF-E58D-4449-AAB7-307A387DADD8}" sibTransId="{D4537061-4015-4AED-991C-1BDF6EFDC403}"/>
    <dgm:cxn modelId="{6EA23A6C-2B7F-4C2B-9EE1-DA5A99D0EA2C}" type="presParOf" srcId="{69B8CFC9-55D4-422A-8895-4E1CEFBB88BA}" destId="{EAD9A5E9-6DC6-4AC3-AB77-4FFB5C2ABDE4}" srcOrd="0" destOrd="0" presId="urn:microsoft.com/office/officeart/2005/8/layout/vList4"/>
    <dgm:cxn modelId="{2F37EF57-1549-411A-96CF-B4CF51DD15FA}" type="presParOf" srcId="{EAD9A5E9-6DC6-4AC3-AB77-4FFB5C2ABDE4}" destId="{BB2F13A6-C576-417D-B136-0E9E606D3B58}" srcOrd="0" destOrd="0" presId="urn:microsoft.com/office/officeart/2005/8/layout/vList4"/>
    <dgm:cxn modelId="{46D0A59B-D935-4973-A0DB-5F13B49CFFCB}" type="presParOf" srcId="{EAD9A5E9-6DC6-4AC3-AB77-4FFB5C2ABDE4}" destId="{5AAC3629-ABCF-41D2-9C49-FCD8756FE803}" srcOrd="1" destOrd="0" presId="urn:microsoft.com/office/officeart/2005/8/layout/vList4"/>
    <dgm:cxn modelId="{BE7FA432-1C5E-41F7-9CD6-58C292D2188C}" type="presParOf" srcId="{EAD9A5E9-6DC6-4AC3-AB77-4FFB5C2ABDE4}" destId="{57720F81-2E63-493E-AFC2-5BC9B5B69AA5}" srcOrd="2" destOrd="0" presId="urn:microsoft.com/office/officeart/2005/8/layout/vList4"/>
    <dgm:cxn modelId="{6B70ADB2-A218-4AED-922B-A1D04E15C7DF}" type="presParOf" srcId="{69B8CFC9-55D4-422A-8895-4E1CEFBB88BA}" destId="{F47C5447-70B0-41DD-A16E-DA0FADE32BA4}" srcOrd="1" destOrd="0" presId="urn:microsoft.com/office/officeart/2005/8/layout/vList4"/>
    <dgm:cxn modelId="{4B97EE13-9AB8-44F7-A6BB-0873F3E9F2AA}" type="presParOf" srcId="{69B8CFC9-55D4-422A-8895-4E1CEFBB88BA}" destId="{ECA38B0E-6084-475E-8306-6E714A8D9481}" srcOrd="2" destOrd="0" presId="urn:microsoft.com/office/officeart/2005/8/layout/vList4"/>
    <dgm:cxn modelId="{01C5FF60-8DCE-4163-84B9-627300499AF0}" type="presParOf" srcId="{ECA38B0E-6084-475E-8306-6E714A8D9481}" destId="{A21A60E0-A7CD-4786-B3B4-B6725ED87FAC}" srcOrd="0" destOrd="0" presId="urn:microsoft.com/office/officeart/2005/8/layout/vList4"/>
    <dgm:cxn modelId="{DCCBCCDD-FCEE-4853-9A6E-015E91933DF6}" type="presParOf" srcId="{ECA38B0E-6084-475E-8306-6E714A8D9481}" destId="{6A1D88B9-DF91-4723-AE18-ADEB5219333C}" srcOrd="1" destOrd="0" presId="urn:microsoft.com/office/officeart/2005/8/layout/vList4"/>
    <dgm:cxn modelId="{0BF768C5-33DD-4655-A587-B128A99A2775}" type="presParOf" srcId="{ECA38B0E-6084-475E-8306-6E714A8D9481}" destId="{7AC8268E-D2A3-44BA-BC26-F50BE7D0A490}" srcOrd="2" destOrd="0" presId="urn:microsoft.com/office/officeart/2005/8/layout/vList4"/>
    <dgm:cxn modelId="{0E71E572-594C-48C0-987E-7AFCC5A94E1C}" type="presParOf" srcId="{69B8CFC9-55D4-422A-8895-4E1CEFBB88BA}" destId="{5035D0B7-8CDC-43F8-A99B-98807D6730D4}" srcOrd="3" destOrd="0" presId="urn:microsoft.com/office/officeart/2005/8/layout/vList4"/>
    <dgm:cxn modelId="{D2749C24-3DE6-4CAC-8418-C0B99B26A90E}" type="presParOf" srcId="{69B8CFC9-55D4-422A-8895-4E1CEFBB88BA}" destId="{51396C3E-E4EE-4FE1-8604-154A5C200A07}" srcOrd="4" destOrd="0" presId="urn:microsoft.com/office/officeart/2005/8/layout/vList4"/>
    <dgm:cxn modelId="{B1E45964-85B0-432B-93E3-87C86AAECD4C}" type="presParOf" srcId="{51396C3E-E4EE-4FE1-8604-154A5C200A07}" destId="{C89F48A1-1D27-457D-ADE9-A56CC43C4F6E}" srcOrd="0" destOrd="0" presId="urn:microsoft.com/office/officeart/2005/8/layout/vList4"/>
    <dgm:cxn modelId="{2B69EDDB-FD82-4748-BCBF-0AE396EE918E}" type="presParOf" srcId="{51396C3E-E4EE-4FE1-8604-154A5C200A07}" destId="{DC7FCF41-0B7E-44BE-90B0-F95A26435EA4}" srcOrd="1" destOrd="0" presId="urn:microsoft.com/office/officeart/2005/8/layout/vList4"/>
    <dgm:cxn modelId="{08DC6092-A850-4664-9812-2E8893BB3270}" type="presParOf" srcId="{51396C3E-E4EE-4FE1-8604-154A5C200A07}" destId="{AE1060BC-6B8A-43D7-B94D-95CFE96428A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7C1458-44F6-478C-89E9-939AD71451C6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6C7C673-B4E8-4929-A818-FB435F6EAF72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dirty="0" smtClean="0"/>
            <a:t>El Comercio Exterior del sureste  de Asia ha aumentado a un ritmo más rápido</a:t>
          </a:r>
          <a:r>
            <a:rPr lang="es-CO" dirty="0" smtClean="0"/>
            <a:t> con la creación de una zona de libre comercio y reducir las tarifas a productos no agrícolas</a:t>
          </a:r>
          <a:endParaRPr lang="es-ES" dirty="0"/>
        </a:p>
      </dgm:t>
    </dgm:pt>
    <dgm:pt modelId="{C03F26E6-FB70-4136-8388-CBCBE1B0E604}" type="parTrans" cxnId="{00E21BDF-0043-43D4-9D82-5A3DDF39840E}">
      <dgm:prSet/>
      <dgm:spPr/>
      <dgm:t>
        <a:bodyPr/>
        <a:lstStyle/>
        <a:p>
          <a:endParaRPr lang="es-ES"/>
        </a:p>
      </dgm:t>
    </dgm:pt>
    <dgm:pt modelId="{71E5DEB1-1190-4766-9736-1A747F0821E3}" type="sibTrans" cxnId="{00E21BDF-0043-43D4-9D82-5A3DDF39840E}">
      <dgm:prSet/>
      <dgm:spPr/>
      <dgm:t>
        <a:bodyPr/>
        <a:lstStyle/>
        <a:p>
          <a:endParaRPr lang="es-ES"/>
        </a:p>
      </dgm:t>
    </dgm:pt>
    <dgm:pt modelId="{738EF68A-F193-415F-8332-3971DA4B694C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b="0" i="0" dirty="0" smtClean="0">
              <a:solidFill>
                <a:schemeClr val="tx1"/>
              </a:solidFill>
            </a:rPr>
            <a:t>La ASEAN ha sido también promotora del mecanismo de cooperación al más alto nivel entre Asia-Europa materializado en ASEM así como del Foro Asia del Este- América Latina que recién se inició en 1999</a:t>
          </a:r>
          <a:endParaRPr lang="es-ES" dirty="0">
            <a:solidFill>
              <a:schemeClr val="tx1"/>
            </a:solidFill>
          </a:endParaRPr>
        </a:p>
      </dgm:t>
    </dgm:pt>
    <dgm:pt modelId="{E8017D75-43CB-4878-B568-60B7E5C45066}" type="parTrans" cxnId="{CBB089E9-1E0A-4A12-8563-6794F040825F}">
      <dgm:prSet/>
      <dgm:spPr/>
      <dgm:t>
        <a:bodyPr/>
        <a:lstStyle/>
        <a:p>
          <a:endParaRPr lang="es-ES"/>
        </a:p>
      </dgm:t>
    </dgm:pt>
    <dgm:pt modelId="{C7A82AE6-41CB-4B55-9467-5D7A6D9E76C3}" type="sibTrans" cxnId="{CBB089E9-1E0A-4A12-8563-6794F040825F}">
      <dgm:prSet/>
      <dgm:spPr/>
      <dgm:t>
        <a:bodyPr/>
        <a:lstStyle/>
        <a:p>
          <a:endParaRPr lang="es-ES"/>
        </a:p>
      </dgm:t>
    </dgm:pt>
    <dgm:pt modelId="{298EEA23-071B-45E5-BC5A-500981909D78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200" b="0" i="0" dirty="0" smtClean="0"/>
            <a:t/>
          </a:r>
          <a:br>
            <a:rPr lang="es-ES" sz="1200" b="0" i="0" dirty="0" smtClean="0"/>
          </a:br>
          <a:r>
            <a:rPr lang="es-ES" sz="1800" b="0" i="0" dirty="0" smtClean="0"/>
            <a:t>Se puso fin a la confrontación y la división en la región, se creó un Sudeste Asiático de paz, estabilidad, cooperación y unido en la diversidad</a:t>
          </a:r>
          <a:r>
            <a:rPr lang="es-ES" sz="900" b="0" i="0" dirty="0" smtClean="0"/>
            <a:t/>
          </a:r>
          <a:br>
            <a:rPr lang="es-ES" sz="900" b="0" i="0" dirty="0" smtClean="0"/>
          </a:br>
          <a:endParaRPr lang="es-ES" sz="1200" dirty="0"/>
        </a:p>
      </dgm:t>
    </dgm:pt>
    <dgm:pt modelId="{7C387119-723C-457C-940A-5E476F551D9C}" type="parTrans" cxnId="{905A6AF5-ED9E-4858-8F8A-05B56CBED3B5}">
      <dgm:prSet/>
      <dgm:spPr/>
      <dgm:t>
        <a:bodyPr/>
        <a:lstStyle/>
        <a:p>
          <a:endParaRPr lang="es-ES"/>
        </a:p>
      </dgm:t>
    </dgm:pt>
    <dgm:pt modelId="{43EB650A-0971-48D7-83D0-7C9B22325999}" type="sibTrans" cxnId="{905A6AF5-ED9E-4858-8F8A-05B56CBED3B5}">
      <dgm:prSet/>
      <dgm:spPr/>
      <dgm:t>
        <a:bodyPr/>
        <a:lstStyle/>
        <a:p>
          <a:endParaRPr lang="es-ES"/>
        </a:p>
      </dgm:t>
    </dgm:pt>
    <dgm:pt modelId="{B41CA1B6-28C0-4D1D-A9CE-598C00E5D7AC}" type="pres">
      <dgm:prSet presAssocID="{F67C1458-44F6-478C-89E9-939AD71451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4779A9E1-E99F-479C-9D39-78337F3982CA}" type="pres">
      <dgm:prSet presAssocID="{F67C1458-44F6-478C-89E9-939AD71451C6}" presName="Name1" presStyleCnt="0"/>
      <dgm:spPr/>
    </dgm:pt>
    <dgm:pt modelId="{84876B2A-88F2-4116-BD2B-DBC23C1F7711}" type="pres">
      <dgm:prSet presAssocID="{F67C1458-44F6-478C-89E9-939AD71451C6}" presName="cycle" presStyleCnt="0"/>
      <dgm:spPr/>
    </dgm:pt>
    <dgm:pt modelId="{77FDC9F6-E8BF-430D-B9BC-071412E6E5EF}" type="pres">
      <dgm:prSet presAssocID="{F67C1458-44F6-478C-89E9-939AD71451C6}" presName="srcNode" presStyleLbl="node1" presStyleIdx="0" presStyleCnt="3"/>
      <dgm:spPr/>
    </dgm:pt>
    <dgm:pt modelId="{52175EC0-6791-487A-A220-91B5C4AEA982}" type="pres">
      <dgm:prSet presAssocID="{F67C1458-44F6-478C-89E9-939AD71451C6}" presName="conn" presStyleLbl="parChTrans1D2" presStyleIdx="0" presStyleCnt="1"/>
      <dgm:spPr/>
      <dgm:t>
        <a:bodyPr/>
        <a:lstStyle/>
        <a:p>
          <a:endParaRPr lang="es-ES"/>
        </a:p>
      </dgm:t>
    </dgm:pt>
    <dgm:pt modelId="{F036335C-5A60-4075-8460-1D8D83CC0325}" type="pres">
      <dgm:prSet presAssocID="{F67C1458-44F6-478C-89E9-939AD71451C6}" presName="extraNode" presStyleLbl="node1" presStyleIdx="0" presStyleCnt="3"/>
      <dgm:spPr/>
    </dgm:pt>
    <dgm:pt modelId="{1428126E-3BF9-41A1-8F58-855569036A42}" type="pres">
      <dgm:prSet presAssocID="{F67C1458-44F6-478C-89E9-939AD71451C6}" presName="dstNode" presStyleLbl="node1" presStyleIdx="0" presStyleCnt="3"/>
      <dgm:spPr/>
    </dgm:pt>
    <dgm:pt modelId="{8722C09F-06A3-460A-B448-D31E7C3D2DCA}" type="pres">
      <dgm:prSet presAssocID="{C6C7C673-B4E8-4929-A818-FB435F6EAF72}" presName="text_1" presStyleLbl="node1" presStyleIdx="0" presStyleCnt="3" custLinFactNeighborX="1534" custLinFactNeighborY="1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57BEB8-FD8E-4690-8E6D-5EBD056F565D}" type="pres">
      <dgm:prSet presAssocID="{C6C7C673-B4E8-4929-A818-FB435F6EAF72}" presName="accent_1" presStyleCnt="0"/>
      <dgm:spPr/>
    </dgm:pt>
    <dgm:pt modelId="{56B30989-BB5E-4CF1-8D12-741E917EDD2B}" type="pres">
      <dgm:prSet presAssocID="{C6C7C673-B4E8-4929-A818-FB435F6EAF72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F6127B1-1560-4AAA-843F-8EC4301F0E41}" type="pres">
      <dgm:prSet presAssocID="{738EF68A-F193-415F-8332-3971DA4B694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571A44-8E82-4F3C-9896-CEFF77901B8B}" type="pres">
      <dgm:prSet presAssocID="{738EF68A-F193-415F-8332-3971DA4B694C}" presName="accent_2" presStyleCnt="0"/>
      <dgm:spPr/>
    </dgm:pt>
    <dgm:pt modelId="{8A2844F0-4A2D-4259-A0C8-724DEFD1D327}" type="pres">
      <dgm:prSet presAssocID="{738EF68A-F193-415F-8332-3971DA4B694C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3D9FBFF-6EF7-43DF-B34A-B47D3F5401D8}" type="pres">
      <dgm:prSet presAssocID="{298EEA23-071B-45E5-BC5A-500981909D78}" presName="text_3" presStyleLbl="node1" presStyleIdx="2" presStyleCnt="3" custLinFactNeighborX="1083" custLinFactNeighborY="80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7FDA15-507F-4060-9D92-0295831B3847}" type="pres">
      <dgm:prSet presAssocID="{298EEA23-071B-45E5-BC5A-500981909D78}" presName="accent_3" presStyleCnt="0"/>
      <dgm:spPr/>
    </dgm:pt>
    <dgm:pt modelId="{0B052A80-9FE7-428C-B92C-FF83A558C8F1}" type="pres">
      <dgm:prSet presAssocID="{298EEA23-071B-45E5-BC5A-500981909D78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9C01EB0-E3AA-4218-B073-5932336ACC37}" type="presOf" srcId="{738EF68A-F193-415F-8332-3971DA4B694C}" destId="{1F6127B1-1560-4AAA-843F-8EC4301F0E41}" srcOrd="0" destOrd="0" presId="urn:microsoft.com/office/officeart/2008/layout/VerticalCurvedList"/>
    <dgm:cxn modelId="{9CD43B08-574E-4902-939C-189B92B316E8}" type="presOf" srcId="{71E5DEB1-1190-4766-9736-1A747F0821E3}" destId="{52175EC0-6791-487A-A220-91B5C4AEA982}" srcOrd="0" destOrd="0" presId="urn:microsoft.com/office/officeart/2008/layout/VerticalCurvedList"/>
    <dgm:cxn modelId="{905A6AF5-ED9E-4858-8F8A-05B56CBED3B5}" srcId="{F67C1458-44F6-478C-89E9-939AD71451C6}" destId="{298EEA23-071B-45E5-BC5A-500981909D78}" srcOrd="2" destOrd="0" parTransId="{7C387119-723C-457C-940A-5E476F551D9C}" sibTransId="{43EB650A-0971-48D7-83D0-7C9B22325999}"/>
    <dgm:cxn modelId="{CBB089E9-1E0A-4A12-8563-6794F040825F}" srcId="{F67C1458-44F6-478C-89E9-939AD71451C6}" destId="{738EF68A-F193-415F-8332-3971DA4B694C}" srcOrd="1" destOrd="0" parTransId="{E8017D75-43CB-4878-B568-60B7E5C45066}" sibTransId="{C7A82AE6-41CB-4B55-9467-5D7A6D9E76C3}"/>
    <dgm:cxn modelId="{C3AFCD08-DDBD-4904-A357-457B676F1427}" type="presOf" srcId="{F67C1458-44F6-478C-89E9-939AD71451C6}" destId="{B41CA1B6-28C0-4D1D-A9CE-598C00E5D7AC}" srcOrd="0" destOrd="0" presId="urn:microsoft.com/office/officeart/2008/layout/VerticalCurvedList"/>
    <dgm:cxn modelId="{5BC550B4-2C2F-44F3-89A3-428748AC1088}" type="presOf" srcId="{298EEA23-071B-45E5-BC5A-500981909D78}" destId="{73D9FBFF-6EF7-43DF-B34A-B47D3F5401D8}" srcOrd="0" destOrd="0" presId="urn:microsoft.com/office/officeart/2008/layout/VerticalCurvedList"/>
    <dgm:cxn modelId="{FA8B6055-BE1F-4DE3-935C-0483C92366D8}" type="presOf" srcId="{C6C7C673-B4E8-4929-A818-FB435F6EAF72}" destId="{8722C09F-06A3-460A-B448-D31E7C3D2DCA}" srcOrd="0" destOrd="0" presId="urn:microsoft.com/office/officeart/2008/layout/VerticalCurvedList"/>
    <dgm:cxn modelId="{00E21BDF-0043-43D4-9D82-5A3DDF39840E}" srcId="{F67C1458-44F6-478C-89E9-939AD71451C6}" destId="{C6C7C673-B4E8-4929-A818-FB435F6EAF72}" srcOrd="0" destOrd="0" parTransId="{C03F26E6-FB70-4136-8388-CBCBE1B0E604}" sibTransId="{71E5DEB1-1190-4766-9736-1A747F0821E3}"/>
    <dgm:cxn modelId="{E6BB8F41-17AF-48CF-8C37-5F572A1909C5}" type="presParOf" srcId="{B41CA1B6-28C0-4D1D-A9CE-598C00E5D7AC}" destId="{4779A9E1-E99F-479C-9D39-78337F3982CA}" srcOrd="0" destOrd="0" presId="urn:microsoft.com/office/officeart/2008/layout/VerticalCurvedList"/>
    <dgm:cxn modelId="{EFED6382-A2C1-428C-9950-2B96968DFDE1}" type="presParOf" srcId="{4779A9E1-E99F-479C-9D39-78337F3982CA}" destId="{84876B2A-88F2-4116-BD2B-DBC23C1F7711}" srcOrd="0" destOrd="0" presId="urn:microsoft.com/office/officeart/2008/layout/VerticalCurvedList"/>
    <dgm:cxn modelId="{D1F2EA04-B264-494A-A3E2-BECACEF3F9AB}" type="presParOf" srcId="{84876B2A-88F2-4116-BD2B-DBC23C1F7711}" destId="{77FDC9F6-E8BF-430D-B9BC-071412E6E5EF}" srcOrd="0" destOrd="0" presId="urn:microsoft.com/office/officeart/2008/layout/VerticalCurvedList"/>
    <dgm:cxn modelId="{1B8E49D9-EFA6-4595-AD67-1A722C98A334}" type="presParOf" srcId="{84876B2A-88F2-4116-BD2B-DBC23C1F7711}" destId="{52175EC0-6791-487A-A220-91B5C4AEA982}" srcOrd="1" destOrd="0" presId="urn:microsoft.com/office/officeart/2008/layout/VerticalCurvedList"/>
    <dgm:cxn modelId="{A2E5F583-0D17-420E-B45F-B922E85CD9DF}" type="presParOf" srcId="{84876B2A-88F2-4116-BD2B-DBC23C1F7711}" destId="{F036335C-5A60-4075-8460-1D8D83CC0325}" srcOrd="2" destOrd="0" presId="urn:microsoft.com/office/officeart/2008/layout/VerticalCurvedList"/>
    <dgm:cxn modelId="{524E4B8D-D2A2-40C8-9ABD-7B8AA41099CF}" type="presParOf" srcId="{84876B2A-88F2-4116-BD2B-DBC23C1F7711}" destId="{1428126E-3BF9-41A1-8F58-855569036A42}" srcOrd="3" destOrd="0" presId="urn:microsoft.com/office/officeart/2008/layout/VerticalCurvedList"/>
    <dgm:cxn modelId="{E90495B7-9126-4079-AD82-0594AA36A2B8}" type="presParOf" srcId="{4779A9E1-E99F-479C-9D39-78337F3982CA}" destId="{8722C09F-06A3-460A-B448-D31E7C3D2DCA}" srcOrd="1" destOrd="0" presId="urn:microsoft.com/office/officeart/2008/layout/VerticalCurvedList"/>
    <dgm:cxn modelId="{6FCE0428-6124-4098-AA38-C4BF8003AE3F}" type="presParOf" srcId="{4779A9E1-E99F-479C-9D39-78337F3982CA}" destId="{D257BEB8-FD8E-4690-8E6D-5EBD056F565D}" srcOrd="2" destOrd="0" presId="urn:microsoft.com/office/officeart/2008/layout/VerticalCurvedList"/>
    <dgm:cxn modelId="{F5BB2C65-B2DE-454F-9AC4-5FDC84C8F371}" type="presParOf" srcId="{D257BEB8-FD8E-4690-8E6D-5EBD056F565D}" destId="{56B30989-BB5E-4CF1-8D12-741E917EDD2B}" srcOrd="0" destOrd="0" presId="urn:microsoft.com/office/officeart/2008/layout/VerticalCurvedList"/>
    <dgm:cxn modelId="{21963259-C410-447C-9FB0-8AB6832FEBEC}" type="presParOf" srcId="{4779A9E1-E99F-479C-9D39-78337F3982CA}" destId="{1F6127B1-1560-4AAA-843F-8EC4301F0E41}" srcOrd="3" destOrd="0" presId="urn:microsoft.com/office/officeart/2008/layout/VerticalCurvedList"/>
    <dgm:cxn modelId="{8117DF45-4D98-4F89-8CAB-1B2A0CAA41DD}" type="presParOf" srcId="{4779A9E1-E99F-479C-9D39-78337F3982CA}" destId="{B2571A44-8E82-4F3C-9896-CEFF77901B8B}" srcOrd="4" destOrd="0" presId="urn:microsoft.com/office/officeart/2008/layout/VerticalCurvedList"/>
    <dgm:cxn modelId="{FA787730-0C41-4181-86FA-85F1AEACE6E6}" type="presParOf" srcId="{B2571A44-8E82-4F3C-9896-CEFF77901B8B}" destId="{8A2844F0-4A2D-4259-A0C8-724DEFD1D327}" srcOrd="0" destOrd="0" presId="urn:microsoft.com/office/officeart/2008/layout/VerticalCurvedList"/>
    <dgm:cxn modelId="{D9C50CFF-8637-49FA-90B7-C9293029389F}" type="presParOf" srcId="{4779A9E1-E99F-479C-9D39-78337F3982CA}" destId="{73D9FBFF-6EF7-43DF-B34A-B47D3F5401D8}" srcOrd="5" destOrd="0" presId="urn:microsoft.com/office/officeart/2008/layout/VerticalCurvedList"/>
    <dgm:cxn modelId="{5B08C163-7232-4123-B178-DB71B1BD2279}" type="presParOf" srcId="{4779A9E1-E99F-479C-9D39-78337F3982CA}" destId="{B97FDA15-507F-4060-9D92-0295831B3847}" srcOrd="6" destOrd="0" presId="urn:microsoft.com/office/officeart/2008/layout/VerticalCurvedList"/>
    <dgm:cxn modelId="{3979283A-44CF-46FE-96E2-55D54F0AEF6B}" type="presParOf" srcId="{B97FDA15-507F-4060-9D92-0295831B3847}" destId="{0B052A80-9FE7-428C-B92C-FF83A558C8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873C26-59AA-4D07-8D5D-344934D34C5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C110A54-F0EC-453A-9A78-2E333879087E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4400" smtClean="0"/>
            <a:t>APTA</a:t>
          </a:r>
          <a:endParaRPr lang="es-ES" sz="4400" dirty="0"/>
        </a:p>
      </dgm:t>
    </dgm:pt>
    <dgm:pt modelId="{EF36DFBA-A9CA-4311-9100-ABBBC35E3EF6}" type="parTrans" cxnId="{86D39CA5-56F6-4486-814D-D8028231D316}">
      <dgm:prSet/>
      <dgm:spPr/>
      <dgm:t>
        <a:bodyPr/>
        <a:lstStyle/>
        <a:p>
          <a:endParaRPr lang="es-ES"/>
        </a:p>
      </dgm:t>
    </dgm:pt>
    <dgm:pt modelId="{E10446FE-5016-426B-BB59-7C4C3E456DDA}" type="sibTrans" cxnId="{86D39CA5-56F6-4486-814D-D8028231D316}">
      <dgm:prSet/>
      <dgm:spPr/>
      <dgm:t>
        <a:bodyPr/>
        <a:lstStyle/>
        <a:p>
          <a:endParaRPr lang="es-ES"/>
        </a:p>
      </dgm:t>
    </dgm:pt>
    <dgm:pt modelId="{B7B25026-7892-47C7-BE75-79CFFD4D6D25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India</a:t>
          </a:r>
          <a:endParaRPr lang="es-ES" dirty="0"/>
        </a:p>
      </dgm:t>
    </dgm:pt>
    <dgm:pt modelId="{4ADAACCA-9429-4AC7-A87F-032DF9CF08B8}" type="parTrans" cxnId="{ECAE21F5-73EA-4AA2-8329-E9D0D9EA39FA}">
      <dgm:prSet/>
      <dgm:spPr/>
      <dgm:t>
        <a:bodyPr/>
        <a:lstStyle/>
        <a:p>
          <a:endParaRPr lang="es-ES"/>
        </a:p>
      </dgm:t>
    </dgm:pt>
    <dgm:pt modelId="{7FDEA487-E6C8-4695-8406-98F2C7AAAF83}" type="sibTrans" cxnId="{ECAE21F5-73EA-4AA2-8329-E9D0D9EA39FA}">
      <dgm:prSet/>
      <dgm:spPr/>
      <dgm:t>
        <a:bodyPr/>
        <a:lstStyle/>
        <a:p>
          <a:endParaRPr lang="es-ES"/>
        </a:p>
      </dgm:t>
    </dgm:pt>
    <dgm:pt modelId="{693E6C12-1E67-432C-A130-1B5BD1F08ABC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dirty="0" smtClean="0"/>
            <a:t>China</a:t>
          </a:r>
          <a:endParaRPr lang="es-ES" dirty="0"/>
        </a:p>
      </dgm:t>
    </dgm:pt>
    <dgm:pt modelId="{5A98583F-8A72-4A80-BFF4-9944F1195F50}" type="sibTrans" cxnId="{E430FB60-B4F2-4089-97FB-63C2442620B6}">
      <dgm:prSet/>
      <dgm:spPr/>
      <dgm:t>
        <a:bodyPr/>
        <a:lstStyle/>
        <a:p>
          <a:endParaRPr lang="es-ES"/>
        </a:p>
      </dgm:t>
    </dgm:pt>
    <dgm:pt modelId="{0AE9A8C5-8BC1-48A2-B826-4DB83C13C454}" type="parTrans" cxnId="{E430FB60-B4F2-4089-97FB-63C2442620B6}">
      <dgm:prSet/>
      <dgm:spPr/>
      <dgm:t>
        <a:bodyPr/>
        <a:lstStyle/>
        <a:p>
          <a:endParaRPr lang="es-ES"/>
        </a:p>
      </dgm:t>
    </dgm:pt>
    <dgm:pt modelId="{E513A2E6-81E7-458E-B6EE-BDBC6FF99E5B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400" b="0" i="0" dirty="0" smtClean="0"/>
        </a:p>
        <a:p>
          <a:r>
            <a:rPr lang="es-ES" sz="1400" b="0" i="0" dirty="0" smtClean="0"/>
            <a:t>República Democrática Popular Lao</a:t>
          </a:r>
        </a:p>
        <a:p>
          <a:endParaRPr lang="es-ES" sz="1000" dirty="0"/>
        </a:p>
      </dgm:t>
    </dgm:pt>
    <dgm:pt modelId="{0D355139-020B-4B37-BB0E-643EFB0BBB1E}" type="sibTrans" cxnId="{73A50F75-4F53-4DB7-81E7-972831A69D78}">
      <dgm:prSet/>
      <dgm:spPr/>
      <dgm:t>
        <a:bodyPr/>
        <a:lstStyle/>
        <a:p>
          <a:endParaRPr lang="es-ES"/>
        </a:p>
      </dgm:t>
    </dgm:pt>
    <dgm:pt modelId="{601E6F48-55AF-40F9-AE74-AFBEA3F18D70}" type="parTrans" cxnId="{73A50F75-4F53-4DB7-81E7-972831A69D78}">
      <dgm:prSet/>
      <dgm:spPr/>
      <dgm:t>
        <a:bodyPr/>
        <a:lstStyle/>
        <a:p>
          <a:endParaRPr lang="es-ES"/>
        </a:p>
      </dgm:t>
    </dgm:pt>
    <dgm:pt modelId="{6D98981F-E4AC-4BDC-B036-F42CCB7155DA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0" i="0" dirty="0" smtClean="0"/>
            <a:t>Sri Lanka</a:t>
          </a:r>
          <a:endParaRPr lang="es-ES" dirty="0"/>
        </a:p>
      </dgm:t>
    </dgm:pt>
    <dgm:pt modelId="{5E15EFAC-992D-4A6F-8D40-9CF5E50A582B}" type="sibTrans" cxnId="{F18A810B-46D7-4321-B382-1DF0E8BC7E5A}">
      <dgm:prSet/>
      <dgm:spPr/>
      <dgm:t>
        <a:bodyPr/>
        <a:lstStyle/>
        <a:p>
          <a:endParaRPr lang="es-ES"/>
        </a:p>
      </dgm:t>
    </dgm:pt>
    <dgm:pt modelId="{179A8441-E2D8-4EF9-BC31-0178A43B4661}" type="parTrans" cxnId="{F18A810B-46D7-4321-B382-1DF0E8BC7E5A}">
      <dgm:prSet/>
      <dgm:spPr/>
      <dgm:t>
        <a:bodyPr/>
        <a:lstStyle/>
        <a:p>
          <a:endParaRPr lang="es-ES"/>
        </a:p>
      </dgm:t>
    </dgm:pt>
    <dgm:pt modelId="{ABAC52EC-D152-4CA0-8414-EE2C426E221B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Bangladesh</a:t>
          </a:r>
          <a:endParaRPr lang="es-ES" dirty="0"/>
        </a:p>
      </dgm:t>
    </dgm:pt>
    <dgm:pt modelId="{CC587F9D-7D5C-4AA4-BC77-156BA5BACF59}" type="sibTrans" cxnId="{AB4F9AE6-D9D7-464F-9EF3-B0DC46275792}">
      <dgm:prSet/>
      <dgm:spPr/>
      <dgm:t>
        <a:bodyPr/>
        <a:lstStyle/>
        <a:p>
          <a:endParaRPr lang="es-ES"/>
        </a:p>
      </dgm:t>
    </dgm:pt>
    <dgm:pt modelId="{63E9582E-2B76-4E76-960B-95BDC0CD5604}" type="parTrans" cxnId="{AB4F9AE6-D9D7-464F-9EF3-B0DC46275792}">
      <dgm:prSet/>
      <dgm:spPr/>
      <dgm:t>
        <a:bodyPr/>
        <a:lstStyle/>
        <a:p>
          <a:endParaRPr lang="es-ES"/>
        </a:p>
      </dgm:t>
    </dgm:pt>
    <dgm:pt modelId="{FE360FB9-DB28-4380-8ADD-7EDDFABE4352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0" dirty="0" smtClean="0"/>
            <a:t>República de Corea</a:t>
          </a:r>
          <a:endParaRPr lang="es-ES" sz="1800" dirty="0"/>
        </a:p>
      </dgm:t>
    </dgm:pt>
    <dgm:pt modelId="{7C59DC70-F6F3-4885-B4A2-7C9B3BF51B64}" type="sibTrans" cxnId="{25B4B534-5383-4E27-B423-5A1A719BEE9C}">
      <dgm:prSet/>
      <dgm:spPr/>
      <dgm:t>
        <a:bodyPr/>
        <a:lstStyle/>
        <a:p>
          <a:endParaRPr lang="es-ES"/>
        </a:p>
      </dgm:t>
    </dgm:pt>
    <dgm:pt modelId="{91A02753-4DAA-40C3-80D1-170DF7BE17B1}" type="parTrans" cxnId="{25B4B534-5383-4E27-B423-5A1A719BEE9C}">
      <dgm:prSet/>
      <dgm:spPr/>
      <dgm:t>
        <a:bodyPr/>
        <a:lstStyle/>
        <a:p>
          <a:endParaRPr lang="es-ES"/>
        </a:p>
      </dgm:t>
    </dgm:pt>
    <dgm:pt modelId="{CC8DF86A-F98D-43E3-A6CF-3A51B7EF9FBD}">
      <dgm:prSet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dirty="0" smtClean="0"/>
            <a:t>Nepal</a:t>
          </a:r>
        </a:p>
      </dgm:t>
    </dgm:pt>
    <dgm:pt modelId="{08E44373-C6E8-4995-B3AC-63B258815D06}" type="parTrans" cxnId="{AB95C94B-6A82-4F9B-B195-DEC9D8B2377F}">
      <dgm:prSet/>
      <dgm:spPr/>
      <dgm:t>
        <a:bodyPr/>
        <a:lstStyle/>
        <a:p>
          <a:endParaRPr lang="es-CO"/>
        </a:p>
      </dgm:t>
    </dgm:pt>
    <dgm:pt modelId="{6EEED723-68B1-4F4B-87D4-1D0A0666A272}" type="sibTrans" cxnId="{AB95C94B-6A82-4F9B-B195-DEC9D8B2377F}">
      <dgm:prSet/>
      <dgm:spPr/>
      <dgm:t>
        <a:bodyPr/>
        <a:lstStyle/>
        <a:p>
          <a:endParaRPr lang="es-CO"/>
        </a:p>
      </dgm:t>
    </dgm:pt>
    <dgm:pt modelId="{879A79B2-E66D-4375-BCBE-C1EBC6A53088}" type="pres">
      <dgm:prSet presAssocID="{CF873C26-59AA-4D07-8D5D-344934D34C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FDB2F09-4FAF-4639-88AB-1CF849A37265}" type="pres">
      <dgm:prSet presAssocID="{7C110A54-F0EC-453A-9A78-2E333879087E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6FC1F1F-62BE-41A3-A138-8CECDF7C196D}" type="pres">
      <dgm:prSet presAssocID="{7C110A54-F0EC-453A-9A78-2E333879087E}" presName="rootComposite1" presStyleCnt="0"/>
      <dgm:spPr/>
      <dgm:t>
        <a:bodyPr/>
        <a:lstStyle/>
        <a:p>
          <a:endParaRPr lang="es-ES"/>
        </a:p>
      </dgm:t>
    </dgm:pt>
    <dgm:pt modelId="{CE7CA183-DC6E-4855-8664-C72B2EAFBF9F}" type="pres">
      <dgm:prSet presAssocID="{7C110A54-F0EC-453A-9A78-2E333879087E}" presName="rootText1" presStyleLbl="node0" presStyleIdx="0" presStyleCnt="4" custScaleX="203477" custScaleY="198131" custLinFactX="100000" custLinFactY="-122014" custLinFactNeighborX="117492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A0FCC0-57AB-4612-97DF-9DEE0B3AAB7F}" type="pres">
      <dgm:prSet presAssocID="{7C110A54-F0EC-453A-9A78-2E33387908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63F58D-E991-4E80-9E50-AB9C24F825D8}" type="pres">
      <dgm:prSet presAssocID="{7C110A54-F0EC-453A-9A78-2E333879087E}" presName="hierChild2" presStyleCnt="0"/>
      <dgm:spPr/>
      <dgm:t>
        <a:bodyPr/>
        <a:lstStyle/>
        <a:p>
          <a:endParaRPr lang="es-ES"/>
        </a:p>
      </dgm:t>
    </dgm:pt>
    <dgm:pt modelId="{D052A079-D355-4690-A57A-C5DC863466DE}" type="pres">
      <dgm:prSet presAssocID="{08E44373-C6E8-4995-B3AC-63B258815D0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0E7E33F-B76A-4AA3-AA35-AF2CD28A434D}" type="pres">
      <dgm:prSet presAssocID="{CC8DF86A-F98D-43E3-A6CF-3A51B7EF9FB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9EA45BF-7D90-4E6E-A81B-1DF804CED95D}" type="pres">
      <dgm:prSet presAssocID="{CC8DF86A-F98D-43E3-A6CF-3A51B7EF9FBD}" presName="rootComposite" presStyleCnt="0"/>
      <dgm:spPr/>
      <dgm:t>
        <a:bodyPr/>
        <a:lstStyle/>
        <a:p>
          <a:endParaRPr lang="es-ES"/>
        </a:p>
      </dgm:t>
    </dgm:pt>
    <dgm:pt modelId="{4CE6EFE6-CDE4-4663-88C0-E71AF8B460EB}" type="pres">
      <dgm:prSet presAssocID="{CC8DF86A-F98D-43E3-A6CF-3A51B7EF9FBD}" presName="rootText" presStyleLbl="node2" presStyleIdx="0" presStyleCnt="4" custLinFactY="-111524" custLinFactNeighborX="55717" custLinFactNeighborY="-20000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DDF3E1F-9F35-4A2A-B790-20CDB5B35418}" type="pres">
      <dgm:prSet presAssocID="{CC8DF86A-F98D-43E3-A6CF-3A51B7EF9FBD}" presName="rootConnector" presStyleLbl="node2" presStyleIdx="0" presStyleCnt="4"/>
      <dgm:spPr/>
      <dgm:t>
        <a:bodyPr/>
        <a:lstStyle/>
        <a:p>
          <a:endParaRPr lang="es-ES"/>
        </a:p>
      </dgm:t>
    </dgm:pt>
    <dgm:pt modelId="{9988E170-449E-4167-BBA3-3C6B5ED1CD9D}" type="pres">
      <dgm:prSet presAssocID="{CC8DF86A-F98D-43E3-A6CF-3A51B7EF9FBD}" presName="hierChild4" presStyleCnt="0"/>
      <dgm:spPr/>
      <dgm:t>
        <a:bodyPr/>
        <a:lstStyle/>
        <a:p>
          <a:endParaRPr lang="es-ES"/>
        </a:p>
      </dgm:t>
    </dgm:pt>
    <dgm:pt modelId="{2D9E45B0-C072-4C8B-9D81-CB7A1695E974}" type="pres">
      <dgm:prSet presAssocID="{CC8DF86A-F98D-43E3-A6CF-3A51B7EF9FBD}" presName="hierChild5" presStyleCnt="0"/>
      <dgm:spPr/>
      <dgm:t>
        <a:bodyPr/>
        <a:lstStyle/>
        <a:p>
          <a:endParaRPr lang="es-ES"/>
        </a:p>
      </dgm:t>
    </dgm:pt>
    <dgm:pt modelId="{13886F21-2889-4883-8207-4984FFE3A53F}" type="pres">
      <dgm:prSet presAssocID="{63E9582E-2B76-4E76-960B-95BDC0CD5604}" presName="Name37" presStyleLbl="parChTrans1D2" presStyleIdx="1" presStyleCnt="4"/>
      <dgm:spPr/>
      <dgm:t>
        <a:bodyPr/>
        <a:lstStyle/>
        <a:p>
          <a:endParaRPr lang="es-ES"/>
        </a:p>
      </dgm:t>
    </dgm:pt>
    <dgm:pt modelId="{7206E0E6-3667-4BBD-9FBF-8C2F9CFC6D1E}" type="pres">
      <dgm:prSet presAssocID="{ABAC52EC-D152-4CA0-8414-EE2C426E221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AFBF7E4-818A-45B4-9E0F-523F8F110449}" type="pres">
      <dgm:prSet presAssocID="{ABAC52EC-D152-4CA0-8414-EE2C426E221B}" presName="rootComposite" presStyleCnt="0"/>
      <dgm:spPr/>
      <dgm:t>
        <a:bodyPr/>
        <a:lstStyle/>
        <a:p>
          <a:endParaRPr lang="es-ES"/>
        </a:p>
      </dgm:t>
    </dgm:pt>
    <dgm:pt modelId="{D53216ED-B284-473A-97CB-9D34AD66C9EA}" type="pres">
      <dgm:prSet presAssocID="{ABAC52EC-D152-4CA0-8414-EE2C426E221B}" presName="rootText" presStyleLbl="node2" presStyleIdx="1" presStyleCnt="4" custLinFactY="19308" custLinFactNeighborX="-6019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22DC9F-5700-4040-BCA3-A568CE659C59}" type="pres">
      <dgm:prSet presAssocID="{ABAC52EC-D152-4CA0-8414-EE2C426E221B}" presName="rootConnector" presStyleLbl="node2" presStyleIdx="1" presStyleCnt="4"/>
      <dgm:spPr/>
      <dgm:t>
        <a:bodyPr/>
        <a:lstStyle/>
        <a:p>
          <a:endParaRPr lang="es-ES"/>
        </a:p>
      </dgm:t>
    </dgm:pt>
    <dgm:pt modelId="{AC57BD24-5768-4789-AA3A-814D17234240}" type="pres">
      <dgm:prSet presAssocID="{ABAC52EC-D152-4CA0-8414-EE2C426E221B}" presName="hierChild4" presStyleCnt="0"/>
      <dgm:spPr/>
      <dgm:t>
        <a:bodyPr/>
        <a:lstStyle/>
        <a:p>
          <a:endParaRPr lang="es-ES"/>
        </a:p>
      </dgm:t>
    </dgm:pt>
    <dgm:pt modelId="{32488779-A077-4624-AA55-202F3830F432}" type="pres">
      <dgm:prSet presAssocID="{ABAC52EC-D152-4CA0-8414-EE2C426E221B}" presName="hierChild5" presStyleCnt="0"/>
      <dgm:spPr/>
      <dgm:t>
        <a:bodyPr/>
        <a:lstStyle/>
        <a:p>
          <a:endParaRPr lang="es-ES"/>
        </a:p>
      </dgm:t>
    </dgm:pt>
    <dgm:pt modelId="{FB0E2831-F2FD-46E3-8561-95C1691FCF74}" type="pres">
      <dgm:prSet presAssocID="{4ADAACCA-9429-4AC7-A87F-032DF9CF08B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A1A15CF-F7D1-4F85-AADA-55B20EB126BC}" type="pres">
      <dgm:prSet presAssocID="{B7B25026-7892-47C7-BE75-79CFFD4D6D2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EC6D47C-AC0F-4FCC-8128-4BC50FC4860F}" type="pres">
      <dgm:prSet presAssocID="{B7B25026-7892-47C7-BE75-79CFFD4D6D25}" presName="rootComposite" presStyleCnt="0"/>
      <dgm:spPr/>
      <dgm:t>
        <a:bodyPr/>
        <a:lstStyle/>
        <a:p>
          <a:endParaRPr lang="es-ES"/>
        </a:p>
      </dgm:t>
    </dgm:pt>
    <dgm:pt modelId="{47B1CB28-048D-4388-BB68-C15A8AED8FD2}" type="pres">
      <dgm:prSet presAssocID="{B7B25026-7892-47C7-BE75-79CFFD4D6D25}" presName="rootText" presStyleLbl="node2" presStyleIdx="2" presStyleCnt="4" custLinFactY="-100000" custLinFactNeighborX="15214" custLinFactNeighborY="-1106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928F61-D4B6-4393-99BF-1676908C107F}" type="pres">
      <dgm:prSet presAssocID="{B7B25026-7892-47C7-BE75-79CFFD4D6D25}" presName="rootConnector" presStyleLbl="node2" presStyleIdx="2" presStyleCnt="4"/>
      <dgm:spPr/>
      <dgm:t>
        <a:bodyPr/>
        <a:lstStyle/>
        <a:p>
          <a:endParaRPr lang="es-ES"/>
        </a:p>
      </dgm:t>
    </dgm:pt>
    <dgm:pt modelId="{D388CCDB-9BBE-4F76-BD66-25BA14851AF3}" type="pres">
      <dgm:prSet presAssocID="{B7B25026-7892-47C7-BE75-79CFFD4D6D25}" presName="hierChild4" presStyleCnt="0"/>
      <dgm:spPr/>
      <dgm:t>
        <a:bodyPr/>
        <a:lstStyle/>
        <a:p>
          <a:endParaRPr lang="es-ES"/>
        </a:p>
      </dgm:t>
    </dgm:pt>
    <dgm:pt modelId="{B145CB53-63BC-44F4-B538-21A4355C9C64}" type="pres">
      <dgm:prSet presAssocID="{B7B25026-7892-47C7-BE75-79CFFD4D6D25}" presName="hierChild5" presStyleCnt="0"/>
      <dgm:spPr/>
      <dgm:t>
        <a:bodyPr/>
        <a:lstStyle/>
        <a:p>
          <a:endParaRPr lang="es-ES"/>
        </a:p>
      </dgm:t>
    </dgm:pt>
    <dgm:pt modelId="{12FCB7B2-3C11-4014-AC5D-94F2C10F4797}" type="pres">
      <dgm:prSet presAssocID="{0AE9A8C5-8BC1-48A2-B826-4DB83C13C454}" presName="Name37" presStyleLbl="parChTrans1D2" presStyleIdx="3" presStyleCnt="4"/>
      <dgm:spPr/>
      <dgm:t>
        <a:bodyPr/>
        <a:lstStyle/>
        <a:p>
          <a:endParaRPr lang="es-ES"/>
        </a:p>
      </dgm:t>
    </dgm:pt>
    <dgm:pt modelId="{9316B0E7-EDEC-4E1E-A884-5B0AF051DF0F}" type="pres">
      <dgm:prSet presAssocID="{693E6C12-1E67-432C-A130-1B5BD1F08AB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5DF00-A87A-445A-917C-DB056D09DE3F}" type="pres">
      <dgm:prSet presAssocID="{693E6C12-1E67-432C-A130-1B5BD1F08ABC}" presName="rootComposite" presStyleCnt="0"/>
      <dgm:spPr/>
      <dgm:t>
        <a:bodyPr/>
        <a:lstStyle/>
        <a:p>
          <a:endParaRPr lang="es-ES"/>
        </a:p>
      </dgm:t>
    </dgm:pt>
    <dgm:pt modelId="{82D3B83D-373F-4156-B5BD-58DA3B0F16F3}" type="pres">
      <dgm:prSet presAssocID="{693E6C12-1E67-432C-A130-1B5BD1F08ABC}" presName="rootText" presStyleLbl="node2" presStyleIdx="3" presStyleCnt="4" custLinFactX="100000" custLinFactY="14730" custLinFactNeighborX="14887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9D8174-FAA4-409B-ACA0-5B10ED932D7A}" type="pres">
      <dgm:prSet presAssocID="{693E6C12-1E67-432C-A130-1B5BD1F08ABC}" presName="rootConnector" presStyleLbl="node2" presStyleIdx="3" presStyleCnt="4"/>
      <dgm:spPr/>
      <dgm:t>
        <a:bodyPr/>
        <a:lstStyle/>
        <a:p>
          <a:endParaRPr lang="es-ES"/>
        </a:p>
      </dgm:t>
    </dgm:pt>
    <dgm:pt modelId="{01E94B6A-7A84-4E04-8298-64236E87ACFA}" type="pres">
      <dgm:prSet presAssocID="{693E6C12-1E67-432C-A130-1B5BD1F08ABC}" presName="hierChild4" presStyleCnt="0"/>
      <dgm:spPr/>
      <dgm:t>
        <a:bodyPr/>
        <a:lstStyle/>
        <a:p>
          <a:endParaRPr lang="es-ES"/>
        </a:p>
      </dgm:t>
    </dgm:pt>
    <dgm:pt modelId="{357BE153-792E-4A7B-9737-BFBE85BF434F}" type="pres">
      <dgm:prSet presAssocID="{693E6C12-1E67-432C-A130-1B5BD1F08ABC}" presName="hierChild5" presStyleCnt="0"/>
      <dgm:spPr/>
      <dgm:t>
        <a:bodyPr/>
        <a:lstStyle/>
        <a:p>
          <a:endParaRPr lang="es-ES"/>
        </a:p>
      </dgm:t>
    </dgm:pt>
    <dgm:pt modelId="{5123A8E2-1369-4039-89BD-4D11E9FF9AC3}" type="pres">
      <dgm:prSet presAssocID="{7C110A54-F0EC-453A-9A78-2E333879087E}" presName="hierChild3" presStyleCnt="0"/>
      <dgm:spPr/>
      <dgm:t>
        <a:bodyPr/>
        <a:lstStyle/>
        <a:p>
          <a:endParaRPr lang="es-ES"/>
        </a:p>
      </dgm:t>
    </dgm:pt>
    <dgm:pt modelId="{06B7DEBC-10E0-432E-9B65-36CEB09D6F59}" type="pres">
      <dgm:prSet presAssocID="{E513A2E6-81E7-458E-B6EE-BDBC6FF99E5B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A4D8593-31A1-413B-B61E-659AA68BF2B3}" type="pres">
      <dgm:prSet presAssocID="{E513A2E6-81E7-458E-B6EE-BDBC6FF99E5B}" presName="rootComposite1" presStyleCnt="0"/>
      <dgm:spPr/>
      <dgm:t>
        <a:bodyPr/>
        <a:lstStyle/>
        <a:p>
          <a:endParaRPr lang="es-ES"/>
        </a:p>
      </dgm:t>
    </dgm:pt>
    <dgm:pt modelId="{0E193473-CA6B-49CD-8AAE-24517A99067C}" type="pres">
      <dgm:prSet presAssocID="{E513A2E6-81E7-458E-B6EE-BDBC6FF99E5B}" presName="rootText1" presStyleLbl="node0" presStyleIdx="1" presStyleCnt="4" custScaleX="155518" custScaleY="140159" custLinFactX="-62142" custLinFactY="169787" custLinFactNeighborX="-100000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3981DA-52EF-4754-878A-A60AC60BC19C}" type="pres">
      <dgm:prSet presAssocID="{E513A2E6-81E7-458E-B6EE-BDBC6FF99E5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529898-1319-45B1-8581-A90C7DBEB24C}" type="pres">
      <dgm:prSet presAssocID="{E513A2E6-81E7-458E-B6EE-BDBC6FF99E5B}" presName="hierChild2" presStyleCnt="0"/>
      <dgm:spPr/>
      <dgm:t>
        <a:bodyPr/>
        <a:lstStyle/>
        <a:p>
          <a:endParaRPr lang="es-ES"/>
        </a:p>
      </dgm:t>
    </dgm:pt>
    <dgm:pt modelId="{C0C67800-C3D9-418C-B8E9-15F6212F1DAE}" type="pres">
      <dgm:prSet presAssocID="{E513A2E6-81E7-458E-B6EE-BDBC6FF99E5B}" presName="hierChild3" presStyleCnt="0"/>
      <dgm:spPr/>
      <dgm:t>
        <a:bodyPr/>
        <a:lstStyle/>
        <a:p>
          <a:endParaRPr lang="es-ES"/>
        </a:p>
      </dgm:t>
    </dgm:pt>
    <dgm:pt modelId="{7CF29CE0-32C0-469F-B978-4C94A980B134}" type="pres">
      <dgm:prSet presAssocID="{6D98981F-E4AC-4BDC-B036-F42CCB7155DA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0E843CF-6541-497F-BBC2-04FBED7D6DBA}" type="pres">
      <dgm:prSet presAssocID="{6D98981F-E4AC-4BDC-B036-F42CCB7155DA}" presName="rootComposite1" presStyleCnt="0"/>
      <dgm:spPr/>
      <dgm:t>
        <a:bodyPr/>
        <a:lstStyle/>
        <a:p>
          <a:endParaRPr lang="es-ES"/>
        </a:p>
      </dgm:t>
    </dgm:pt>
    <dgm:pt modelId="{B1CBC1C6-65CA-49DC-AC2D-33BDBF7D140A}" type="pres">
      <dgm:prSet presAssocID="{6D98981F-E4AC-4BDC-B036-F42CCB7155DA}" presName="rootText1" presStyleLbl="node0" presStyleIdx="2" presStyleCnt="4" custLinFactX="-30796" custLinFactY="169786" custLinFactNeighborX="-100000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0DBE35-CC3F-4F87-B894-FCF0F215497E}" type="pres">
      <dgm:prSet presAssocID="{6D98981F-E4AC-4BDC-B036-F42CCB7155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AC80B22-1C50-42F2-9148-C79DC1ADB6A1}" type="pres">
      <dgm:prSet presAssocID="{6D98981F-E4AC-4BDC-B036-F42CCB7155DA}" presName="hierChild2" presStyleCnt="0"/>
      <dgm:spPr/>
      <dgm:t>
        <a:bodyPr/>
        <a:lstStyle/>
        <a:p>
          <a:endParaRPr lang="es-ES"/>
        </a:p>
      </dgm:t>
    </dgm:pt>
    <dgm:pt modelId="{B70F1C59-EE6D-4CAC-9CCB-3B844195CB77}" type="pres">
      <dgm:prSet presAssocID="{6D98981F-E4AC-4BDC-B036-F42CCB7155DA}" presName="hierChild3" presStyleCnt="0"/>
      <dgm:spPr/>
      <dgm:t>
        <a:bodyPr/>
        <a:lstStyle/>
        <a:p>
          <a:endParaRPr lang="es-ES"/>
        </a:p>
      </dgm:t>
    </dgm:pt>
    <dgm:pt modelId="{35DE3E5D-C774-4859-87E9-211F2D550A17}" type="pres">
      <dgm:prSet presAssocID="{FE360FB9-DB28-4380-8ADD-7EDDFABE4352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5C26B64-488C-4146-9ABD-C0DB7B0B3419}" type="pres">
      <dgm:prSet presAssocID="{FE360FB9-DB28-4380-8ADD-7EDDFABE4352}" presName="rootComposite1" presStyleCnt="0"/>
      <dgm:spPr/>
      <dgm:t>
        <a:bodyPr/>
        <a:lstStyle/>
        <a:p>
          <a:endParaRPr lang="es-ES"/>
        </a:p>
      </dgm:t>
    </dgm:pt>
    <dgm:pt modelId="{61340BDA-13E5-4C10-9A86-FEC3E798DFDD}" type="pres">
      <dgm:prSet presAssocID="{FE360FB9-DB28-4380-8ADD-7EDDFABE4352}" presName="rootText1" presStyleLbl="node0" presStyleIdx="3" presStyleCnt="4" custLinFactNeighborX="-95154" custLinFactNeighborY="-8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0D591-F95E-4184-BB69-2ABC803A87C1}" type="pres">
      <dgm:prSet presAssocID="{FE360FB9-DB28-4380-8ADD-7EDDFABE435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E1A4E9E-62E0-4D1F-815D-01848DA2D3A6}" type="pres">
      <dgm:prSet presAssocID="{FE360FB9-DB28-4380-8ADD-7EDDFABE4352}" presName="hierChild2" presStyleCnt="0"/>
      <dgm:spPr/>
      <dgm:t>
        <a:bodyPr/>
        <a:lstStyle/>
        <a:p>
          <a:endParaRPr lang="es-ES"/>
        </a:p>
      </dgm:t>
    </dgm:pt>
    <dgm:pt modelId="{DAADE64C-A13E-44A3-B5AE-307D21B35C4A}" type="pres">
      <dgm:prSet presAssocID="{FE360FB9-DB28-4380-8ADD-7EDDFABE4352}" presName="hierChild3" presStyleCnt="0"/>
      <dgm:spPr/>
      <dgm:t>
        <a:bodyPr/>
        <a:lstStyle/>
        <a:p>
          <a:endParaRPr lang="es-ES"/>
        </a:p>
      </dgm:t>
    </dgm:pt>
  </dgm:ptLst>
  <dgm:cxnLst>
    <dgm:cxn modelId="{4A43E667-6370-4B8F-82C2-EBA0A07DB41C}" type="presOf" srcId="{CC8DF86A-F98D-43E3-A6CF-3A51B7EF9FBD}" destId="{EDDF3E1F-9F35-4A2A-B790-20CDB5B35418}" srcOrd="1" destOrd="0" presId="urn:microsoft.com/office/officeart/2005/8/layout/orgChart1"/>
    <dgm:cxn modelId="{55B637F1-EA20-4D9D-A99A-A82B34B28740}" type="presOf" srcId="{63E9582E-2B76-4E76-960B-95BDC0CD5604}" destId="{13886F21-2889-4883-8207-4984FFE3A53F}" srcOrd="0" destOrd="0" presId="urn:microsoft.com/office/officeart/2005/8/layout/orgChart1"/>
    <dgm:cxn modelId="{73A50F75-4F53-4DB7-81E7-972831A69D78}" srcId="{CF873C26-59AA-4D07-8D5D-344934D34C59}" destId="{E513A2E6-81E7-458E-B6EE-BDBC6FF99E5B}" srcOrd="1" destOrd="0" parTransId="{601E6F48-55AF-40F9-AE74-AFBEA3F18D70}" sibTransId="{0D355139-020B-4B37-BB0E-643EFB0BBB1E}"/>
    <dgm:cxn modelId="{85F49132-1442-4ED6-8A38-13D344CD5FE2}" type="presOf" srcId="{693E6C12-1E67-432C-A130-1B5BD1F08ABC}" destId="{82D3B83D-373F-4156-B5BD-58DA3B0F16F3}" srcOrd="0" destOrd="0" presId="urn:microsoft.com/office/officeart/2005/8/layout/orgChart1"/>
    <dgm:cxn modelId="{86D39CA5-56F6-4486-814D-D8028231D316}" srcId="{CF873C26-59AA-4D07-8D5D-344934D34C59}" destId="{7C110A54-F0EC-453A-9A78-2E333879087E}" srcOrd="0" destOrd="0" parTransId="{EF36DFBA-A9CA-4311-9100-ABBBC35E3EF6}" sibTransId="{E10446FE-5016-426B-BB59-7C4C3E456DDA}"/>
    <dgm:cxn modelId="{ECAE21F5-73EA-4AA2-8329-E9D0D9EA39FA}" srcId="{7C110A54-F0EC-453A-9A78-2E333879087E}" destId="{B7B25026-7892-47C7-BE75-79CFFD4D6D25}" srcOrd="2" destOrd="0" parTransId="{4ADAACCA-9429-4AC7-A87F-032DF9CF08B8}" sibTransId="{7FDEA487-E6C8-4695-8406-98F2C7AAAF83}"/>
    <dgm:cxn modelId="{AB95C94B-6A82-4F9B-B195-DEC9D8B2377F}" srcId="{7C110A54-F0EC-453A-9A78-2E333879087E}" destId="{CC8DF86A-F98D-43E3-A6CF-3A51B7EF9FBD}" srcOrd="0" destOrd="0" parTransId="{08E44373-C6E8-4995-B3AC-63B258815D06}" sibTransId="{6EEED723-68B1-4F4B-87D4-1D0A0666A272}"/>
    <dgm:cxn modelId="{CE01A358-BCD9-4F78-8EE8-48FDEF937A7F}" type="presOf" srcId="{B7B25026-7892-47C7-BE75-79CFFD4D6D25}" destId="{26928F61-D4B6-4393-99BF-1676908C107F}" srcOrd="1" destOrd="0" presId="urn:microsoft.com/office/officeart/2005/8/layout/orgChart1"/>
    <dgm:cxn modelId="{E35733D6-4248-4427-86FA-059AEDC5EA71}" type="presOf" srcId="{7C110A54-F0EC-453A-9A78-2E333879087E}" destId="{CE7CA183-DC6E-4855-8664-C72B2EAFBF9F}" srcOrd="0" destOrd="0" presId="urn:microsoft.com/office/officeart/2005/8/layout/orgChart1"/>
    <dgm:cxn modelId="{1D1F22FD-E5A5-46B2-BCE9-8261DC4C7CF9}" type="presOf" srcId="{4ADAACCA-9429-4AC7-A87F-032DF9CF08B8}" destId="{FB0E2831-F2FD-46E3-8561-95C1691FCF74}" srcOrd="0" destOrd="0" presId="urn:microsoft.com/office/officeart/2005/8/layout/orgChart1"/>
    <dgm:cxn modelId="{062977B5-EE20-4C25-8EA6-F0AF2CC39C68}" type="presOf" srcId="{ABAC52EC-D152-4CA0-8414-EE2C426E221B}" destId="{8822DC9F-5700-4040-BCA3-A568CE659C59}" srcOrd="1" destOrd="0" presId="urn:microsoft.com/office/officeart/2005/8/layout/orgChart1"/>
    <dgm:cxn modelId="{A8CB9927-29BD-4877-B893-7A0D496BF70A}" type="presOf" srcId="{693E6C12-1E67-432C-A130-1B5BD1F08ABC}" destId="{879D8174-FAA4-409B-ACA0-5B10ED932D7A}" srcOrd="1" destOrd="0" presId="urn:microsoft.com/office/officeart/2005/8/layout/orgChart1"/>
    <dgm:cxn modelId="{34414542-C96B-4147-9D6A-017C603B9BA1}" type="presOf" srcId="{ABAC52EC-D152-4CA0-8414-EE2C426E221B}" destId="{D53216ED-B284-473A-97CB-9D34AD66C9EA}" srcOrd="0" destOrd="0" presId="urn:microsoft.com/office/officeart/2005/8/layout/orgChart1"/>
    <dgm:cxn modelId="{87CF36CD-49C8-4CB1-8C1F-B393342D6789}" type="presOf" srcId="{6D98981F-E4AC-4BDC-B036-F42CCB7155DA}" destId="{0C0DBE35-CC3F-4F87-B894-FCF0F215497E}" srcOrd="1" destOrd="0" presId="urn:microsoft.com/office/officeart/2005/8/layout/orgChart1"/>
    <dgm:cxn modelId="{F18A810B-46D7-4321-B382-1DF0E8BC7E5A}" srcId="{CF873C26-59AA-4D07-8D5D-344934D34C59}" destId="{6D98981F-E4AC-4BDC-B036-F42CCB7155DA}" srcOrd="2" destOrd="0" parTransId="{179A8441-E2D8-4EF9-BC31-0178A43B4661}" sibTransId="{5E15EFAC-992D-4A6F-8D40-9CF5E50A582B}"/>
    <dgm:cxn modelId="{AB4F9AE6-D9D7-464F-9EF3-B0DC46275792}" srcId="{7C110A54-F0EC-453A-9A78-2E333879087E}" destId="{ABAC52EC-D152-4CA0-8414-EE2C426E221B}" srcOrd="1" destOrd="0" parTransId="{63E9582E-2B76-4E76-960B-95BDC0CD5604}" sibTransId="{CC587F9D-7D5C-4AA4-BC77-156BA5BACF59}"/>
    <dgm:cxn modelId="{F6FDE817-7EBE-49E8-B339-B8359D088A70}" type="presOf" srcId="{B7B25026-7892-47C7-BE75-79CFFD4D6D25}" destId="{47B1CB28-048D-4388-BB68-C15A8AED8FD2}" srcOrd="0" destOrd="0" presId="urn:microsoft.com/office/officeart/2005/8/layout/orgChart1"/>
    <dgm:cxn modelId="{7D4008AB-DAEC-4780-8ACF-7EA58E86C557}" type="presOf" srcId="{7C110A54-F0EC-453A-9A78-2E333879087E}" destId="{EAA0FCC0-57AB-4612-97DF-9DEE0B3AAB7F}" srcOrd="1" destOrd="0" presId="urn:microsoft.com/office/officeart/2005/8/layout/orgChart1"/>
    <dgm:cxn modelId="{E430FB60-B4F2-4089-97FB-63C2442620B6}" srcId="{7C110A54-F0EC-453A-9A78-2E333879087E}" destId="{693E6C12-1E67-432C-A130-1B5BD1F08ABC}" srcOrd="3" destOrd="0" parTransId="{0AE9A8C5-8BC1-48A2-B826-4DB83C13C454}" sibTransId="{5A98583F-8A72-4A80-BFF4-9944F1195F50}"/>
    <dgm:cxn modelId="{0506C16D-B166-4670-BEF6-586209951E00}" type="presOf" srcId="{0AE9A8C5-8BC1-48A2-B826-4DB83C13C454}" destId="{12FCB7B2-3C11-4014-AC5D-94F2C10F4797}" srcOrd="0" destOrd="0" presId="urn:microsoft.com/office/officeart/2005/8/layout/orgChart1"/>
    <dgm:cxn modelId="{056426A5-4503-4AEA-9C94-F3F9DC34ACDF}" type="presOf" srcId="{E513A2E6-81E7-458E-B6EE-BDBC6FF99E5B}" destId="{0E193473-CA6B-49CD-8AAE-24517A99067C}" srcOrd="0" destOrd="0" presId="urn:microsoft.com/office/officeart/2005/8/layout/orgChart1"/>
    <dgm:cxn modelId="{BAB73D3B-3BA9-439C-9D66-4EF1FD38D639}" type="presOf" srcId="{CF873C26-59AA-4D07-8D5D-344934D34C59}" destId="{879A79B2-E66D-4375-BCBE-C1EBC6A53088}" srcOrd="0" destOrd="0" presId="urn:microsoft.com/office/officeart/2005/8/layout/orgChart1"/>
    <dgm:cxn modelId="{6D8FBA14-82D2-4F05-AB92-FDCDBA83246B}" type="presOf" srcId="{6D98981F-E4AC-4BDC-B036-F42CCB7155DA}" destId="{B1CBC1C6-65CA-49DC-AC2D-33BDBF7D140A}" srcOrd="0" destOrd="0" presId="urn:microsoft.com/office/officeart/2005/8/layout/orgChart1"/>
    <dgm:cxn modelId="{5BF1B089-A2FD-49A7-B333-72CA79757CCA}" type="presOf" srcId="{E513A2E6-81E7-458E-B6EE-BDBC6FF99E5B}" destId="{A23981DA-52EF-4754-878A-A60AC60BC19C}" srcOrd="1" destOrd="0" presId="urn:microsoft.com/office/officeart/2005/8/layout/orgChart1"/>
    <dgm:cxn modelId="{3A46288B-33D8-4341-AC66-49B08E47B2A5}" type="presOf" srcId="{FE360FB9-DB28-4380-8ADD-7EDDFABE4352}" destId="{8EC0D591-F95E-4184-BB69-2ABC803A87C1}" srcOrd="1" destOrd="0" presId="urn:microsoft.com/office/officeart/2005/8/layout/orgChart1"/>
    <dgm:cxn modelId="{25B4B534-5383-4E27-B423-5A1A719BEE9C}" srcId="{CF873C26-59AA-4D07-8D5D-344934D34C59}" destId="{FE360FB9-DB28-4380-8ADD-7EDDFABE4352}" srcOrd="3" destOrd="0" parTransId="{91A02753-4DAA-40C3-80D1-170DF7BE17B1}" sibTransId="{7C59DC70-F6F3-4885-B4A2-7C9B3BF51B64}"/>
    <dgm:cxn modelId="{EFC5AFF7-A762-4236-B931-66C0C9F22947}" type="presOf" srcId="{CC8DF86A-F98D-43E3-A6CF-3A51B7EF9FBD}" destId="{4CE6EFE6-CDE4-4663-88C0-E71AF8B460EB}" srcOrd="0" destOrd="0" presId="urn:microsoft.com/office/officeart/2005/8/layout/orgChart1"/>
    <dgm:cxn modelId="{7AD4DE79-79FB-4013-A689-3638AAADC9E0}" type="presOf" srcId="{08E44373-C6E8-4995-B3AC-63B258815D06}" destId="{D052A079-D355-4690-A57A-C5DC863466DE}" srcOrd="0" destOrd="0" presId="urn:microsoft.com/office/officeart/2005/8/layout/orgChart1"/>
    <dgm:cxn modelId="{E99C030C-0E25-4E37-96BE-CE52EEB7FBF9}" type="presOf" srcId="{FE360FB9-DB28-4380-8ADD-7EDDFABE4352}" destId="{61340BDA-13E5-4C10-9A86-FEC3E798DFDD}" srcOrd="0" destOrd="0" presId="urn:microsoft.com/office/officeart/2005/8/layout/orgChart1"/>
    <dgm:cxn modelId="{3F7F4885-908E-4F45-95BE-502641C0C525}" type="presParOf" srcId="{879A79B2-E66D-4375-BCBE-C1EBC6A53088}" destId="{1FDB2F09-4FAF-4639-88AB-1CF849A37265}" srcOrd="0" destOrd="0" presId="urn:microsoft.com/office/officeart/2005/8/layout/orgChart1"/>
    <dgm:cxn modelId="{75934A8D-AEC7-4C13-B376-47EEC896326E}" type="presParOf" srcId="{1FDB2F09-4FAF-4639-88AB-1CF849A37265}" destId="{A6FC1F1F-62BE-41A3-A138-8CECDF7C196D}" srcOrd="0" destOrd="0" presId="urn:microsoft.com/office/officeart/2005/8/layout/orgChart1"/>
    <dgm:cxn modelId="{E3A911FE-5892-4FCB-8E6C-9C4F7F06E946}" type="presParOf" srcId="{A6FC1F1F-62BE-41A3-A138-8CECDF7C196D}" destId="{CE7CA183-DC6E-4855-8664-C72B2EAFBF9F}" srcOrd="0" destOrd="0" presId="urn:microsoft.com/office/officeart/2005/8/layout/orgChart1"/>
    <dgm:cxn modelId="{7A66998B-5974-4952-A612-0BC15E930D91}" type="presParOf" srcId="{A6FC1F1F-62BE-41A3-A138-8CECDF7C196D}" destId="{EAA0FCC0-57AB-4612-97DF-9DEE0B3AAB7F}" srcOrd="1" destOrd="0" presId="urn:microsoft.com/office/officeart/2005/8/layout/orgChart1"/>
    <dgm:cxn modelId="{27B33CA1-7E2C-4BF0-A5D5-00340F7C319E}" type="presParOf" srcId="{1FDB2F09-4FAF-4639-88AB-1CF849A37265}" destId="{2B63F58D-E991-4E80-9E50-AB9C24F825D8}" srcOrd="1" destOrd="0" presId="urn:microsoft.com/office/officeart/2005/8/layout/orgChart1"/>
    <dgm:cxn modelId="{2792CC4F-EBC7-47DD-A3F4-B759C2E9D6C3}" type="presParOf" srcId="{2B63F58D-E991-4E80-9E50-AB9C24F825D8}" destId="{D052A079-D355-4690-A57A-C5DC863466DE}" srcOrd="0" destOrd="0" presId="urn:microsoft.com/office/officeart/2005/8/layout/orgChart1"/>
    <dgm:cxn modelId="{87D8C996-E0C0-4920-ABF7-BF305B2DCB5F}" type="presParOf" srcId="{2B63F58D-E991-4E80-9E50-AB9C24F825D8}" destId="{D0E7E33F-B76A-4AA3-AA35-AF2CD28A434D}" srcOrd="1" destOrd="0" presId="urn:microsoft.com/office/officeart/2005/8/layout/orgChart1"/>
    <dgm:cxn modelId="{D390EADB-C581-4A21-AADA-D2A08081093A}" type="presParOf" srcId="{D0E7E33F-B76A-4AA3-AA35-AF2CD28A434D}" destId="{F9EA45BF-7D90-4E6E-A81B-1DF804CED95D}" srcOrd="0" destOrd="0" presId="urn:microsoft.com/office/officeart/2005/8/layout/orgChart1"/>
    <dgm:cxn modelId="{4B5B40FE-DCAB-45C6-8157-CAB3BDA60577}" type="presParOf" srcId="{F9EA45BF-7D90-4E6E-A81B-1DF804CED95D}" destId="{4CE6EFE6-CDE4-4663-88C0-E71AF8B460EB}" srcOrd="0" destOrd="0" presId="urn:microsoft.com/office/officeart/2005/8/layout/orgChart1"/>
    <dgm:cxn modelId="{B8FC0001-2C53-454A-B74D-278B07ED0570}" type="presParOf" srcId="{F9EA45BF-7D90-4E6E-A81B-1DF804CED95D}" destId="{EDDF3E1F-9F35-4A2A-B790-20CDB5B35418}" srcOrd="1" destOrd="0" presId="urn:microsoft.com/office/officeart/2005/8/layout/orgChart1"/>
    <dgm:cxn modelId="{1CBEFFA6-E5F6-4912-9AE2-D4D7C0FC8030}" type="presParOf" srcId="{D0E7E33F-B76A-4AA3-AA35-AF2CD28A434D}" destId="{9988E170-449E-4167-BBA3-3C6B5ED1CD9D}" srcOrd="1" destOrd="0" presId="urn:microsoft.com/office/officeart/2005/8/layout/orgChart1"/>
    <dgm:cxn modelId="{FC99FDFF-4C43-4020-9830-5AA6A925450B}" type="presParOf" srcId="{D0E7E33F-B76A-4AA3-AA35-AF2CD28A434D}" destId="{2D9E45B0-C072-4C8B-9D81-CB7A1695E974}" srcOrd="2" destOrd="0" presId="urn:microsoft.com/office/officeart/2005/8/layout/orgChart1"/>
    <dgm:cxn modelId="{FE5751C5-0BF5-45BA-B0CA-760E7EAB9419}" type="presParOf" srcId="{2B63F58D-E991-4E80-9E50-AB9C24F825D8}" destId="{13886F21-2889-4883-8207-4984FFE3A53F}" srcOrd="2" destOrd="0" presId="urn:microsoft.com/office/officeart/2005/8/layout/orgChart1"/>
    <dgm:cxn modelId="{0E65BD8C-7417-4793-944D-16BA5DCA95FA}" type="presParOf" srcId="{2B63F58D-E991-4E80-9E50-AB9C24F825D8}" destId="{7206E0E6-3667-4BBD-9FBF-8C2F9CFC6D1E}" srcOrd="3" destOrd="0" presId="urn:microsoft.com/office/officeart/2005/8/layout/orgChart1"/>
    <dgm:cxn modelId="{0C7AD4F5-A352-4D2E-8F02-5E9DCE196A65}" type="presParOf" srcId="{7206E0E6-3667-4BBD-9FBF-8C2F9CFC6D1E}" destId="{3AFBF7E4-818A-45B4-9E0F-523F8F110449}" srcOrd="0" destOrd="0" presId="urn:microsoft.com/office/officeart/2005/8/layout/orgChart1"/>
    <dgm:cxn modelId="{C3EDBA35-AD09-42B9-8645-91077DCCA9A5}" type="presParOf" srcId="{3AFBF7E4-818A-45B4-9E0F-523F8F110449}" destId="{D53216ED-B284-473A-97CB-9D34AD66C9EA}" srcOrd="0" destOrd="0" presId="urn:microsoft.com/office/officeart/2005/8/layout/orgChart1"/>
    <dgm:cxn modelId="{4E9439EF-1457-453D-92C1-F9D7B46B5219}" type="presParOf" srcId="{3AFBF7E4-818A-45B4-9E0F-523F8F110449}" destId="{8822DC9F-5700-4040-BCA3-A568CE659C59}" srcOrd="1" destOrd="0" presId="urn:microsoft.com/office/officeart/2005/8/layout/orgChart1"/>
    <dgm:cxn modelId="{DB438DB7-9195-451C-941A-C232BB118B8D}" type="presParOf" srcId="{7206E0E6-3667-4BBD-9FBF-8C2F9CFC6D1E}" destId="{AC57BD24-5768-4789-AA3A-814D17234240}" srcOrd="1" destOrd="0" presId="urn:microsoft.com/office/officeart/2005/8/layout/orgChart1"/>
    <dgm:cxn modelId="{CE808891-4BF8-42F3-9F23-8C1B806C223E}" type="presParOf" srcId="{7206E0E6-3667-4BBD-9FBF-8C2F9CFC6D1E}" destId="{32488779-A077-4624-AA55-202F3830F432}" srcOrd="2" destOrd="0" presId="urn:microsoft.com/office/officeart/2005/8/layout/orgChart1"/>
    <dgm:cxn modelId="{C904A391-F2E1-4F28-BD8D-D3BCFD96ACB3}" type="presParOf" srcId="{2B63F58D-E991-4E80-9E50-AB9C24F825D8}" destId="{FB0E2831-F2FD-46E3-8561-95C1691FCF74}" srcOrd="4" destOrd="0" presId="urn:microsoft.com/office/officeart/2005/8/layout/orgChart1"/>
    <dgm:cxn modelId="{89AD3BAB-E5E3-4DCE-AFD9-B83C666FA9BB}" type="presParOf" srcId="{2B63F58D-E991-4E80-9E50-AB9C24F825D8}" destId="{DA1A15CF-F7D1-4F85-AADA-55B20EB126BC}" srcOrd="5" destOrd="0" presId="urn:microsoft.com/office/officeart/2005/8/layout/orgChart1"/>
    <dgm:cxn modelId="{A062F433-A5BC-4BF6-9283-6F64EF3EA4D7}" type="presParOf" srcId="{DA1A15CF-F7D1-4F85-AADA-55B20EB126BC}" destId="{BEC6D47C-AC0F-4FCC-8128-4BC50FC4860F}" srcOrd="0" destOrd="0" presId="urn:microsoft.com/office/officeart/2005/8/layout/orgChart1"/>
    <dgm:cxn modelId="{B3A152E0-6418-4340-8DC7-9987D4E6952B}" type="presParOf" srcId="{BEC6D47C-AC0F-4FCC-8128-4BC50FC4860F}" destId="{47B1CB28-048D-4388-BB68-C15A8AED8FD2}" srcOrd="0" destOrd="0" presId="urn:microsoft.com/office/officeart/2005/8/layout/orgChart1"/>
    <dgm:cxn modelId="{5AF80E9F-F2BB-46C5-9FA2-BFC0C47CF0FF}" type="presParOf" srcId="{BEC6D47C-AC0F-4FCC-8128-4BC50FC4860F}" destId="{26928F61-D4B6-4393-99BF-1676908C107F}" srcOrd="1" destOrd="0" presId="urn:microsoft.com/office/officeart/2005/8/layout/orgChart1"/>
    <dgm:cxn modelId="{1B97FC78-B54D-43AB-8E10-901123B3DBEF}" type="presParOf" srcId="{DA1A15CF-F7D1-4F85-AADA-55B20EB126BC}" destId="{D388CCDB-9BBE-4F76-BD66-25BA14851AF3}" srcOrd="1" destOrd="0" presId="urn:microsoft.com/office/officeart/2005/8/layout/orgChart1"/>
    <dgm:cxn modelId="{3A82B314-C92C-4951-8DD4-7D4909BC5522}" type="presParOf" srcId="{DA1A15CF-F7D1-4F85-AADA-55B20EB126BC}" destId="{B145CB53-63BC-44F4-B538-21A4355C9C64}" srcOrd="2" destOrd="0" presId="urn:microsoft.com/office/officeart/2005/8/layout/orgChart1"/>
    <dgm:cxn modelId="{467F515E-B3AD-4DBE-B544-44E3807CCC68}" type="presParOf" srcId="{2B63F58D-E991-4E80-9E50-AB9C24F825D8}" destId="{12FCB7B2-3C11-4014-AC5D-94F2C10F4797}" srcOrd="6" destOrd="0" presId="urn:microsoft.com/office/officeart/2005/8/layout/orgChart1"/>
    <dgm:cxn modelId="{5C58B213-3559-4F97-BAF2-B309BFF50FC1}" type="presParOf" srcId="{2B63F58D-E991-4E80-9E50-AB9C24F825D8}" destId="{9316B0E7-EDEC-4E1E-A884-5B0AF051DF0F}" srcOrd="7" destOrd="0" presId="urn:microsoft.com/office/officeart/2005/8/layout/orgChart1"/>
    <dgm:cxn modelId="{39436A6D-8038-4776-B5F1-FA54B59A6E49}" type="presParOf" srcId="{9316B0E7-EDEC-4E1E-A884-5B0AF051DF0F}" destId="{FA15DF00-A87A-445A-917C-DB056D09DE3F}" srcOrd="0" destOrd="0" presId="urn:microsoft.com/office/officeart/2005/8/layout/orgChart1"/>
    <dgm:cxn modelId="{B41661ED-960C-407F-90CE-DF332B9DE633}" type="presParOf" srcId="{FA15DF00-A87A-445A-917C-DB056D09DE3F}" destId="{82D3B83D-373F-4156-B5BD-58DA3B0F16F3}" srcOrd="0" destOrd="0" presId="urn:microsoft.com/office/officeart/2005/8/layout/orgChart1"/>
    <dgm:cxn modelId="{95D236E0-BBF3-4AD9-AA80-5411A549B134}" type="presParOf" srcId="{FA15DF00-A87A-445A-917C-DB056D09DE3F}" destId="{879D8174-FAA4-409B-ACA0-5B10ED932D7A}" srcOrd="1" destOrd="0" presId="urn:microsoft.com/office/officeart/2005/8/layout/orgChart1"/>
    <dgm:cxn modelId="{D9E6CD5E-B5BC-4724-820C-E769F3A55B46}" type="presParOf" srcId="{9316B0E7-EDEC-4E1E-A884-5B0AF051DF0F}" destId="{01E94B6A-7A84-4E04-8298-64236E87ACFA}" srcOrd="1" destOrd="0" presId="urn:microsoft.com/office/officeart/2005/8/layout/orgChart1"/>
    <dgm:cxn modelId="{9FD7534A-7520-44E2-AACA-399F7FAD93F0}" type="presParOf" srcId="{9316B0E7-EDEC-4E1E-A884-5B0AF051DF0F}" destId="{357BE153-792E-4A7B-9737-BFBE85BF434F}" srcOrd="2" destOrd="0" presId="urn:microsoft.com/office/officeart/2005/8/layout/orgChart1"/>
    <dgm:cxn modelId="{BA0BC15D-626B-4135-88FE-8607089D8D02}" type="presParOf" srcId="{1FDB2F09-4FAF-4639-88AB-1CF849A37265}" destId="{5123A8E2-1369-4039-89BD-4D11E9FF9AC3}" srcOrd="2" destOrd="0" presId="urn:microsoft.com/office/officeart/2005/8/layout/orgChart1"/>
    <dgm:cxn modelId="{3A4B6D66-8169-4D44-B8DB-B29CF34EAA12}" type="presParOf" srcId="{879A79B2-E66D-4375-BCBE-C1EBC6A53088}" destId="{06B7DEBC-10E0-432E-9B65-36CEB09D6F59}" srcOrd="1" destOrd="0" presId="urn:microsoft.com/office/officeart/2005/8/layout/orgChart1"/>
    <dgm:cxn modelId="{557676B0-F75C-4388-A4FE-A8C5680C7BE0}" type="presParOf" srcId="{06B7DEBC-10E0-432E-9B65-36CEB09D6F59}" destId="{DA4D8593-31A1-413B-B61E-659AA68BF2B3}" srcOrd="0" destOrd="0" presId="urn:microsoft.com/office/officeart/2005/8/layout/orgChart1"/>
    <dgm:cxn modelId="{17634117-2EA9-42F2-88F8-56D32CF8B537}" type="presParOf" srcId="{DA4D8593-31A1-413B-B61E-659AA68BF2B3}" destId="{0E193473-CA6B-49CD-8AAE-24517A99067C}" srcOrd="0" destOrd="0" presId="urn:microsoft.com/office/officeart/2005/8/layout/orgChart1"/>
    <dgm:cxn modelId="{1757A7D6-B7F6-4024-9C78-838EEDD8D973}" type="presParOf" srcId="{DA4D8593-31A1-413B-B61E-659AA68BF2B3}" destId="{A23981DA-52EF-4754-878A-A60AC60BC19C}" srcOrd="1" destOrd="0" presId="urn:microsoft.com/office/officeart/2005/8/layout/orgChart1"/>
    <dgm:cxn modelId="{E00EE662-97F3-469B-9B91-164E59D22535}" type="presParOf" srcId="{06B7DEBC-10E0-432E-9B65-36CEB09D6F59}" destId="{20529898-1319-45B1-8581-A90C7DBEB24C}" srcOrd="1" destOrd="0" presId="urn:microsoft.com/office/officeart/2005/8/layout/orgChart1"/>
    <dgm:cxn modelId="{69BFFA25-8001-455B-AF54-D44EA9609929}" type="presParOf" srcId="{06B7DEBC-10E0-432E-9B65-36CEB09D6F59}" destId="{C0C67800-C3D9-418C-B8E9-15F6212F1DAE}" srcOrd="2" destOrd="0" presId="urn:microsoft.com/office/officeart/2005/8/layout/orgChart1"/>
    <dgm:cxn modelId="{76F31C87-31D2-4934-9310-D57F9BF3A004}" type="presParOf" srcId="{879A79B2-E66D-4375-BCBE-C1EBC6A53088}" destId="{7CF29CE0-32C0-469F-B978-4C94A980B134}" srcOrd="2" destOrd="0" presId="urn:microsoft.com/office/officeart/2005/8/layout/orgChart1"/>
    <dgm:cxn modelId="{98FB387D-0B6B-499C-8DED-F55049AC6DAF}" type="presParOf" srcId="{7CF29CE0-32C0-469F-B978-4C94A980B134}" destId="{30E843CF-6541-497F-BBC2-04FBED7D6DBA}" srcOrd="0" destOrd="0" presId="urn:microsoft.com/office/officeart/2005/8/layout/orgChart1"/>
    <dgm:cxn modelId="{60060499-0B31-48F1-AB7B-AECB3C118DA7}" type="presParOf" srcId="{30E843CF-6541-497F-BBC2-04FBED7D6DBA}" destId="{B1CBC1C6-65CA-49DC-AC2D-33BDBF7D140A}" srcOrd="0" destOrd="0" presId="urn:microsoft.com/office/officeart/2005/8/layout/orgChart1"/>
    <dgm:cxn modelId="{554B7F3E-2CA1-49F4-BB75-9D3A4F0A8C0E}" type="presParOf" srcId="{30E843CF-6541-497F-BBC2-04FBED7D6DBA}" destId="{0C0DBE35-CC3F-4F87-B894-FCF0F215497E}" srcOrd="1" destOrd="0" presId="urn:microsoft.com/office/officeart/2005/8/layout/orgChart1"/>
    <dgm:cxn modelId="{E2F99EB9-62B7-4BBE-AC28-1F92003D029C}" type="presParOf" srcId="{7CF29CE0-32C0-469F-B978-4C94A980B134}" destId="{3AC80B22-1C50-42F2-9148-C79DC1ADB6A1}" srcOrd="1" destOrd="0" presId="urn:microsoft.com/office/officeart/2005/8/layout/orgChart1"/>
    <dgm:cxn modelId="{CCF821F2-2714-4D3D-94DA-92A62C5D1B49}" type="presParOf" srcId="{7CF29CE0-32C0-469F-B978-4C94A980B134}" destId="{B70F1C59-EE6D-4CAC-9CCB-3B844195CB77}" srcOrd="2" destOrd="0" presId="urn:microsoft.com/office/officeart/2005/8/layout/orgChart1"/>
    <dgm:cxn modelId="{04C6D16C-3237-4E05-8539-25A703D9FF4D}" type="presParOf" srcId="{879A79B2-E66D-4375-BCBE-C1EBC6A53088}" destId="{35DE3E5D-C774-4859-87E9-211F2D550A17}" srcOrd="3" destOrd="0" presId="urn:microsoft.com/office/officeart/2005/8/layout/orgChart1"/>
    <dgm:cxn modelId="{FA77A885-86DE-404B-892B-B6248649945C}" type="presParOf" srcId="{35DE3E5D-C774-4859-87E9-211F2D550A17}" destId="{F5C26B64-488C-4146-9ABD-C0DB7B0B3419}" srcOrd="0" destOrd="0" presId="urn:microsoft.com/office/officeart/2005/8/layout/orgChart1"/>
    <dgm:cxn modelId="{2346970D-9E06-42D6-82F9-EDE22286D446}" type="presParOf" srcId="{F5C26B64-488C-4146-9ABD-C0DB7B0B3419}" destId="{61340BDA-13E5-4C10-9A86-FEC3E798DFDD}" srcOrd="0" destOrd="0" presId="urn:microsoft.com/office/officeart/2005/8/layout/orgChart1"/>
    <dgm:cxn modelId="{542E5291-5290-4B50-99E6-D07B79D8AC52}" type="presParOf" srcId="{F5C26B64-488C-4146-9ABD-C0DB7B0B3419}" destId="{8EC0D591-F95E-4184-BB69-2ABC803A87C1}" srcOrd="1" destOrd="0" presId="urn:microsoft.com/office/officeart/2005/8/layout/orgChart1"/>
    <dgm:cxn modelId="{EC61064C-1F68-447C-81D9-7A2F593BD6E6}" type="presParOf" srcId="{35DE3E5D-C774-4859-87E9-211F2D550A17}" destId="{6E1A4E9E-62E0-4D1F-815D-01848DA2D3A6}" srcOrd="1" destOrd="0" presId="urn:microsoft.com/office/officeart/2005/8/layout/orgChart1"/>
    <dgm:cxn modelId="{B95F54D8-69D8-4DA4-98EB-FC85C2C82765}" type="presParOf" srcId="{35DE3E5D-C774-4859-87E9-211F2D550A17}" destId="{DAADE64C-A13E-44A3-B5AE-307D21B35C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DC677B-98D6-4E9B-B800-1D32118FA78F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EB14CB-FFB5-46AE-B966-743038C52C70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atin typeface="Calibri" panose="020F0502020204030204" pitchFamily="34" charset="0"/>
              <a:cs typeface="Calibri" panose="020F0502020204030204" pitchFamily="34" charset="0"/>
            </a:rPr>
            <a:t>1975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6C91EB-949D-45DC-92EC-0E706C251A4E}" type="parTrans" cxnId="{8FCD4CA9-65DA-4AB2-AF17-03BA6CFB8738}">
      <dgm:prSet/>
      <dgm:spPr/>
      <dgm:t>
        <a:bodyPr/>
        <a:lstStyle/>
        <a:p>
          <a:endParaRPr lang="es-ES"/>
        </a:p>
      </dgm:t>
    </dgm:pt>
    <dgm:pt modelId="{AD5AF5E9-32DC-48B3-8D10-91B5192AED54}" type="sibTrans" cxnId="{8FCD4CA9-65DA-4AB2-AF17-03BA6CFB8738}">
      <dgm:prSet/>
      <dgm:spPr/>
      <dgm:t>
        <a:bodyPr/>
        <a:lstStyle/>
        <a:p>
          <a:endParaRPr lang="es-ES"/>
        </a:p>
      </dgm:t>
    </dgm:pt>
    <dgm:pt modelId="{B2EEAF3F-D9A2-4EDC-818F-3E121B988F18}">
      <dgm:prSet phldrT="[Texto]" phldr="1"/>
      <dgm:spPr/>
      <dgm:t>
        <a:bodyPr/>
        <a:lstStyle/>
        <a:p>
          <a:endParaRPr lang="es-ES" dirty="0"/>
        </a:p>
      </dgm:t>
    </dgm:pt>
    <dgm:pt modelId="{10125A7E-03F1-4A04-8B89-C6667EE4A3B4}" type="parTrans" cxnId="{93067355-3C98-4160-8035-FC9571FD1B35}">
      <dgm:prSet/>
      <dgm:spPr/>
      <dgm:t>
        <a:bodyPr/>
        <a:lstStyle/>
        <a:p>
          <a:endParaRPr lang="es-ES"/>
        </a:p>
      </dgm:t>
    </dgm:pt>
    <dgm:pt modelId="{3EFC7591-BB08-479B-8D9B-00194D06C986}" type="sibTrans" cxnId="{93067355-3C98-4160-8035-FC9571FD1B35}">
      <dgm:prSet/>
      <dgm:spPr/>
      <dgm:t>
        <a:bodyPr/>
        <a:lstStyle/>
        <a:p>
          <a:endParaRPr lang="es-ES"/>
        </a:p>
      </dgm:t>
    </dgm:pt>
    <dgm:pt modelId="{84980BF6-E43F-4724-9CBE-AA5C8DB53F6F}">
      <dgm:prSet phldrT="[Texto]" phldr="1"/>
      <dgm:spPr/>
      <dgm:t>
        <a:bodyPr/>
        <a:lstStyle/>
        <a:p>
          <a:endParaRPr lang="es-ES"/>
        </a:p>
      </dgm:t>
    </dgm:pt>
    <dgm:pt modelId="{C15EECD3-6148-4AD3-96D5-3C6FB977CFE2}" type="parTrans" cxnId="{64830C90-0D90-4153-A046-F04AB354782C}">
      <dgm:prSet/>
      <dgm:spPr/>
      <dgm:t>
        <a:bodyPr/>
        <a:lstStyle/>
        <a:p>
          <a:endParaRPr lang="es-ES"/>
        </a:p>
      </dgm:t>
    </dgm:pt>
    <dgm:pt modelId="{750AB718-EB17-4FFF-9F8D-A06ACF4DC356}" type="sibTrans" cxnId="{64830C90-0D90-4153-A046-F04AB354782C}">
      <dgm:prSet/>
      <dgm:spPr/>
      <dgm:t>
        <a:bodyPr/>
        <a:lstStyle/>
        <a:p>
          <a:endParaRPr lang="es-ES"/>
        </a:p>
      </dgm:t>
    </dgm:pt>
    <dgm:pt modelId="{1EA15BB4-A2D9-4288-A448-8A8A8DAE8A36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dirty="0" smtClean="0">
              <a:latin typeface="Calibri" panose="020F0502020204030204" pitchFamily="34" charset="0"/>
              <a:cs typeface="Calibri" panose="020F0502020204030204" pitchFamily="34" charset="0"/>
            </a:rPr>
            <a:t>2009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523B1F-F029-486B-80E1-3B107DA024C6}" type="parTrans" cxnId="{E125E681-E7CB-4D33-979F-BB44D65CBE08}">
      <dgm:prSet/>
      <dgm:spPr/>
      <dgm:t>
        <a:bodyPr/>
        <a:lstStyle/>
        <a:p>
          <a:endParaRPr lang="es-ES"/>
        </a:p>
      </dgm:t>
    </dgm:pt>
    <dgm:pt modelId="{A551DBB7-D9F4-46FE-AA31-A0A95C91444B}" type="sibTrans" cxnId="{E125E681-E7CB-4D33-979F-BB44D65CBE08}">
      <dgm:prSet/>
      <dgm:spPr/>
      <dgm:t>
        <a:bodyPr/>
        <a:lstStyle/>
        <a:p>
          <a:endParaRPr lang="es-ES"/>
        </a:p>
      </dgm:t>
    </dgm:pt>
    <dgm:pt modelId="{27074E6A-6FD2-4E8C-8770-E201F036D817}">
      <dgm:prSet phldrT="[Texto]" phldr="1"/>
      <dgm:spPr/>
      <dgm:t>
        <a:bodyPr/>
        <a:lstStyle/>
        <a:p>
          <a:endParaRPr lang="es-ES" dirty="0"/>
        </a:p>
      </dgm:t>
    </dgm:pt>
    <dgm:pt modelId="{EFEDD578-DFA4-4F55-AA50-490EB5FE624A}" type="parTrans" cxnId="{827E3C7E-1774-4E67-8B41-54D2E1920A79}">
      <dgm:prSet/>
      <dgm:spPr/>
      <dgm:t>
        <a:bodyPr/>
        <a:lstStyle/>
        <a:p>
          <a:endParaRPr lang="es-ES"/>
        </a:p>
      </dgm:t>
    </dgm:pt>
    <dgm:pt modelId="{C07F041F-5BAD-4243-85AE-20546E915711}" type="sibTrans" cxnId="{827E3C7E-1774-4E67-8B41-54D2E1920A79}">
      <dgm:prSet/>
      <dgm:spPr/>
      <dgm:t>
        <a:bodyPr/>
        <a:lstStyle/>
        <a:p>
          <a:endParaRPr lang="es-ES"/>
        </a:p>
      </dgm:t>
    </dgm:pt>
    <dgm:pt modelId="{F3D84BC9-A125-4412-95A9-93D6F2812B64}">
      <dgm:prSet phldrT="[Texto]" phldr="1"/>
      <dgm:spPr/>
      <dgm:t>
        <a:bodyPr/>
        <a:lstStyle/>
        <a:p>
          <a:endParaRPr lang="es-ES" dirty="0"/>
        </a:p>
      </dgm:t>
    </dgm:pt>
    <dgm:pt modelId="{7EDA802C-CE1C-4CE8-A22C-2D20466F19FA}" type="parTrans" cxnId="{67027D43-6D2D-4E79-8B34-1FFCCDE8BAF7}">
      <dgm:prSet/>
      <dgm:spPr/>
      <dgm:t>
        <a:bodyPr/>
        <a:lstStyle/>
        <a:p>
          <a:endParaRPr lang="es-ES"/>
        </a:p>
      </dgm:t>
    </dgm:pt>
    <dgm:pt modelId="{054F8ED2-2525-4E2A-9F77-D61C741C2531}" type="sibTrans" cxnId="{67027D43-6D2D-4E79-8B34-1FFCCDE8BAF7}">
      <dgm:prSet/>
      <dgm:spPr/>
      <dgm:t>
        <a:bodyPr/>
        <a:lstStyle/>
        <a:p>
          <a:endParaRPr lang="es-ES"/>
        </a:p>
      </dgm:t>
    </dgm:pt>
    <dgm:pt modelId="{EF76D963-E720-474D-A889-53B2D45FD29F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dirty="0" smtClean="0"/>
            <a:t>2011</a:t>
          </a:r>
          <a:endParaRPr lang="es-ES" dirty="0"/>
        </a:p>
      </dgm:t>
    </dgm:pt>
    <dgm:pt modelId="{FBD6702F-A82A-463E-A5CD-82ABEAE6AF8D}" type="parTrans" cxnId="{09CDBBC4-C495-4802-9B00-A418C6FB57BB}">
      <dgm:prSet/>
      <dgm:spPr/>
      <dgm:t>
        <a:bodyPr/>
        <a:lstStyle/>
        <a:p>
          <a:endParaRPr lang="es-ES"/>
        </a:p>
      </dgm:t>
    </dgm:pt>
    <dgm:pt modelId="{99FCC84A-BABE-4C0A-B799-A9EC8D10A58B}" type="sibTrans" cxnId="{09CDBBC4-C495-4802-9B00-A418C6FB57BB}">
      <dgm:prSet/>
      <dgm:spPr/>
      <dgm:t>
        <a:bodyPr/>
        <a:lstStyle/>
        <a:p>
          <a:endParaRPr lang="es-ES"/>
        </a:p>
      </dgm:t>
    </dgm:pt>
    <dgm:pt modelId="{00033862-0B4D-4EE2-8BC8-169F9F7BDC3E}" type="pres">
      <dgm:prSet presAssocID="{2FDC677B-98D6-4E9B-B800-1D32118FA7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AEBC6D-9D2B-4DF0-9AC2-FB3176D79B9C}" type="pres">
      <dgm:prSet presAssocID="{CCEB14CB-FFB5-46AE-B966-743038C52C70}" presName="composite" presStyleCnt="0"/>
      <dgm:spPr/>
    </dgm:pt>
    <dgm:pt modelId="{67A6CF4E-C9B3-4C8F-B772-9964964D44D8}" type="pres">
      <dgm:prSet presAssocID="{CCEB14CB-FFB5-46AE-B966-743038C52C7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304005-23B1-4851-A8D6-3A277C2EF8DE}" type="pres">
      <dgm:prSet presAssocID="{CCEB14CB-FFB5-46AE-B966-743038C52C7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6972BB-0B8A-483B-ABDD-963CC9C36A29}" type="pres">
      <dgm:prSet presAssocID="{AD5AF5E9-32DC-48B3-8D10-91B5192AED54}" presName="sp" presStyleCnt="0"/>
      <dgm:spPr/>
    </dgm:pt>
    <dgm:pt modelId="{AF6604C1-66F2-4534-AB1D-5727BA9A28D7}" type="pres">
      <dgm:prSet presAssocID="{1EA15BB4-A2D9-4288-A448-8A8A8DAE8A36}" presName="composite" presStyleCnt="0"/>
      <dgm:spPr/>
    </dgm:pt>
    <dgm:pt modelId="{68335CA1-DB79-49CD-B7E7-EE664F6928E1}" type="pres">
      <dgm:prSet presAssocID="{1EA15BB4-A2D9-4288-A448-8A8A8DAE8A36}" presName="parentText" presStyleLbl="alignNode1" presStyleIdx="1" presStyleCnt="3" custLinFactNeighborX="-707" custLinFactNeighborY="120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29E7EE-9EA5-4A76-8F97-CD017255F4D4}" type="pres">
      <dgm:prSet presAssocID="{1EA15BB4-A2D9-4288-A448-8A8A8DAE8A36}" presName="descendantText" presStyleLbl="alignAcc1" presStyleIdx="1" presStyleCnt="3" custLinFactNeighborX="-63" custLinFactNeighborY="18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B32664-85D7-4A75-8721-2D8A4484617D}" type="pres">
      <dgm:prSet presAssocID="{A551DBB7-D9F4-46FE-AA31-A0A95C91444B}" presName="sp" presStyleCnt="0"/>
      <dgm:spPr/>
    </dgm:pt>
    <dgm:pt modelId="{11F5E9FF-25F2-4897-B874-F5D9BF6B0569}" type="pres">
      <dgm:prSet presAssocID="{EF76D963-E720-474D-A889-53B2D45FD29F}" presName="composite" presStyleCnt="0"/>
      <dgm:spPr/>
    </dgm:pt>
    <dgm:pt modelId="{EAF12834-87C4-419C-BB2C-7034E1AC9FFD}" type="pres">
      <dgm:prSet presAssocID="{EF76D963-E720-474D-A889-53B2D45FD29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6AE6C1-30F9-44FD-888D-18AF7C8D028C}" type="pres">
      <dgm:prSet presAssocID="{EF76D963-E720-474D-A889-53B2D45FD29F}" presName="descendantText" presStyleLbl="alignAcc1" presStyleIdx="2" presStyleCnt="3" custFlipVert="1" custScaleX="93800" custScaleY="100430" custLinFactNeighborX="-3163" custLinFactNeighborY="-1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EEC238D-62F4-473F-8539-150134707B09}" type="presOf" srcId="{84980BF6-E43F-4724-9CBE-AA5C8DB53F6F}" destId="{37304005-23B1-4851-A8D6-3A277C2EF8DE}" srcOrd="0" destOrd="1" presId="urn:microsoft.com/office/officeart/2005/8/layout/chevron2"/>
    <dgm:cxn modelId="{09CDBBC4-C495-4802-9B00-A418C6FB57BB}" srcId="{2FDC677B-98D6-4E9B-B800-1D32118FA78F}" destId="{EF76D963-E720-474D-A889-53B2D45FD29F}" srcOrd="2" destOrd="0" parTransId="{FBD6702F-A82A-463E-A5CD-82ABEAE6AF8D}" sibTransId="{99FCC84A-BABE-4C0A-B799-A9EC8D10A58B}"/>
    <dgm:cxn modelId="{64830C90-0D90-4153-A046-F04AB354782C}" srcId="{CCEB14CB-FFB5-46AE-B966-743038C52C70}" destId="{84980BF6-E43F-4724-9CBE-AA5C8DB53F6F}" srcOrd="1" destOrd="0" parTransId="{C15EECD3-6148-4AD3-96D5-3C6FB977CFE2}" sibTransId="{750AB718-EB17-4FFF-9F8D-A06ACF4DC356}"/>
    <dgm:cxn modelId="{6A28E8B3-66DB-4D6C-964A-C3891C7D1D52}" type="presOf" srcId="{2FDC677B-98D6-4E9B-B800-1D32118FA78F}" destId="{00033862-0B4D-4EE2-8BC8-169F9F7BDC3E}" srcOrd="0" destOrd="0" presId="urn:microsoft.com/office/officeart/2005/8/layout/chevron2"/>
    <dgm:cxn modelId="{827E3C7E-1774-4E67-8B41-54D2E1920A79}" srcId="{1EA15BB4-A2D9-4288-A448-8A8A8DAE8A36}" destId="{27074E6A-6FD2-4E8C-8770-E201F036D817}" srcOrd="0" destOrd="0" parTransId="{EFEDD578-DFA4-4F55-AA50-490EB5FE624A}" sibTransId="{C07F041F-5BAD-4243-85AE-20546E915711}"/>
    <dgm:cxn modelId="{DE1774B8-71B4-4FF7-AFFE-A481383B75BC}" type="presOf" srcId="{CCEB14CB-FFB5-46AE-B966-743038C52C70}" destId="{67A6CF4E-C9B3-4C8F-B772-9964964D44D8}" srcOrd="0" destOrd="0" presId="urn:microsoft.com/office/officeart/2005/8/layout/chevron2"/>
    <dgm:cxn modelId="{5ED01D8B-B669-458A-AAF5-AE497D358E31}" type="presOf" srcId="{1EA15BB4-A2D9-4288-A448-8A8A8DAE8A36}" destId="{68335CA1-DB79-49CD-B7E7-EE664F6928E1}" srcOrd="0" destOrd="0" presId="urn:microsoft.com/office/officeart/2005/8/layout/chevron2"/>
    <dgm:cxn modelId="{67027D43-6D2D-4E79-8B34-1FFCCDE8BAF7}" srcId="{1EA15BB4-A2D9-4288-A448-8A8A8DAE8A36}" destId="{F3D84BC9-A125-4412-95A9-93D6F2812B64}" srcOrd="1" destOrd="0" parTransId="{7EDA802C-CE1C-4CE8-A22C-2D20466F19FA}" sibTransId="{054F8ED2-2525-4E2A-9F77-D61C741C2531}"/>
    <dgm:cxn modelId="{93067355-3C98-4160-8035-FC9571FD1B35}" srcId="{CCEB14CB-FFB5-46AE-B966-743038C52C70}" destId="{B2EEAF3F-D9A2-4EDC-818F-3E121B988F18}" srcOrd="0" destOrd="0" parTransId="{10125A7E-03F1-4A04-8B89-C6667EE4A3B4}" sibTransId="{3EFC7591-BB08-479B-8D9B-00194D06C986}"/>
    <dgm:cxn modelId="{8FCD4CA9-65DA-4AB2-AF17-03BA6CFB8738}" srcId="{2FDC677B-98D6-4E9B-B800-1D32118FA78F}" destId="{CCEB14CB-FFB5-46AE-B966-743038C52C70}" srcOrd="0" destOrd="0" parTransId="{7E6C91EB-949D-45DC-92EC-0E706C251A4E}" sibTransId="{AD5AF5E9-32DC-48B3-8D10-91B5192AED54}"/>
    <dgm:cxn modelId="{E125E681-E7CB-4D33-979F-BB44D65CBE08}" srcId="{2FDC677B-98D6-4E9B-B800-1D32118FA78F}" destId="{1EA15BB4-A2D9-4288-A448-8A8A8DAE8A36}" srcOrd="1" destOrd="0" parTransId="{CC523B1F-F029-486B-80E1-3B107DA024C6}" sibTransId="{A551DBB7-D9F4-46FE-AA31-A0A95C91444B}"/>
    <dgm:cxn modelId="{D0FD4969-D4DB-4BD0-A9C5-F345E0FD1E60}" type="presOf" srcId="{27074E6A-6FD2-4E8C-8770-E201F036D817}" destId="{5B29E7EE-9EA5-4A76-8F97-CD017255F4D4}" srcOrd="0" destOrd="0" presId="urn:microsoft.com/office/officeart/2005/8/layout/chevron2"/>
    <dgm:cxn modelId="{96DE4A1A-FB59-4313-9081-8DDC3EB9D2D5}" type="presOf" srcId="{EF76D963-E720-474D-A889-53B2D45FD29F}" destId="{EAF12834-87C4-419C-BB2C-7034E1AC9FFD}" srcOrd="0" destOrd="0" presId="urn:microsoft.com/office/officeart/2005/8/layout/chevron2"/>
    <dgm:cxn modelId="{BB670692-90D0-4EFC-A14B-A978C84EA794}" type="presOf" srcId="{F3D84BC9-A125-4412-95A9-93D6F2812B64}" destId="{5B29E7EE-9EA5-4A76-8F97-CD017255F4D4}" srcOrd="0" destOrd="1" presId="urn:microsoft.com/office/officeart/2005/8/layout/chevron2"/>
    <dgm:cxn modelId="{43590B1B-2D55-4C14-873C-022990DE3C09}" type="presOf" srcId="{B2EEAF3F-D9A2-4EDC-818F-3E121B988F18}" destId="{37304005-23B1-4851-A8D6-3A277C2EF8DE}" srcOrd="0" destOrd="0" presId="urn:microsoft.com/office/officeart/2005/8/layout/chevron2"/>
    <dgm:cxn modelId="{DDC94E57-8B2A-4292-8166-28B8B3F6962F}" type="presParOf" srcId="{00033862-0B4D-4EE2-8BC8-169F9F7BDC3E}" destId="{C1AEBC6D-9D2B-4DF0-9AC2-FB3176D79B9C}" srcOrd="0" destOrd="0" presId="urn:microsoft.com/office/officeart/2005/8/layout/chevron2"/>
    <dgm:cxn modelId="{926A76E2-CE89-4783-BADD-BE71F3AE548E}" type="presParOf" srcId="{C1AEBC6D-9D2B-4DF0-9AC2-FB3176D79B9C}" destId="{67A6CF4E-C9B3-4C8F-B772-9964964D44D8}" srcOrd="0" destOrd="0" presId="urn:microsoft.com/office/officeart/2005/8/layout/chevron2"/>
    <dgm:cxn modelId="{FE64C8C2-7D62-441D-8C85-E8E7070EC6E8}" type="presParOf" srcId="{C1AEBC6D-9D2B-4DF0-9AC2-FB3176D79B9C}" destId="{37304005-23B1-4851-A8D6-3A277C2EF8DE}" srcOrd="1" destOrd="0" presId="urn:microsoft.com/office/officeart/2005/8/layout/chevron2"/>
    <dgm:cxn modelId="{B09D6AB1-22AE-49DD-8ABB-56DFE152D7DE}" type="presParOf" srcId="{00033862-0B4D-4EE2-8BC8-169F9F7BDC3E}" destId="{DC6972BB-0B8A-483B-ABDD-963CC9C36A29}" srcOrd="1" destOrd="0" presId="urn:microsoft.com/office/officeart/2005/8/layout/chevron2"/>
    <dgm:cxn modelId="{558F112C-0290-4E93-B5E7-620FFF6A90F7}" type="presParOf" srcId="{00033862-0B4D-4EE2-8BC8-169F9F7BDC3E}" destId="{AF6604C1-66F2-4534-AB1D-5727BA9A28D7}" srcOrd="2" destOrd="0" presId="urn:microsoft.com/office/officeart/2005/8/layout/chevron2"/>
    <dgm:cxn modelId="{4FE6A17E-5001-4FB6-9E64-06A83C04867C}" type="presParOf" srcId="{AF6604C1-66F2-4534-AB1D-5727BA9A28D7}" destId="{68335CA1-DB79-49CD-B7E7-EE664F6928E1}" srcOrd="0" destOrd="0" presId="urn:microsoft.com/office/officeart/2005/8/layout/chevron2"/>
    <dgm:cxn modelId="{70556ED5-6E26-4BF3-83F5-81D3C0FB6DC0}" type="presParOf" srcId="{AF6604C1-66F2-4534-AB1D-5727BA9A28D7}" destId="{5B29E7EE-9EA5-4A76-8F97-CD017255F4D4}" srcOrd="1" destOrd="0" presId="urn:microsoft.com/office/officeart/2005/8/layout/chevron2"/>
    <dgm:cxn modelId="{C8CBDA30-9800-463D-B442-9F54627DE291}" type="presParOf" srcId="{00033862-0B4D-4EE2-8BC8-169F9F7BDC3E}" destId="{53B32664-85D7-4A75-8721-2D8A4484617D}" srcOrd="3" destOrd="0" presId="urn:microsoft.com/office/officeart/2005/8/layout/chevron2"/>
    <dgm:cxn modelId="{4F78F452-1DE1-47D3-8830-3BDB8C6B4879}" type="presParOf" srcId="{00033862-0B4D-4EE2-8BC8-169F9F7BDC3E}" destId="{11F5E9FF-25F2-4897-B874-F5D9BF6B0569}" srcOrd="4" destOrd="0" presId="urn:microsoft.com/office/officeart/2005/8/layout/chevron2"/>
    <dgm:cxn modelId="{5C1CE7DB-6318-4DF2-AFEC-C6506BE0F52C}" type="presParOf" srcId="{11F5E9FF-25F2-4897-B874-F5D9BF6B0569}" destId="{EAF12834-87C4-419C-BB2C-7034E1AC9FFD}" srcOrd="0" destOrd="0" presId="urn:microsoft.com/office/officeart/2005/8/layout/chevron2"/>
    <dgm:cxn modelId="{DA5C9E5C-9715-4036-AB95-F3D516325CF1}" type="presParOf" srcId="{11F5E9FF-25F2-4897-B874-F5D9BF6B0569}" destId="{5F6AE6C1-30F9-44FD-888D-18AF7C8D02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31C62D-E6D5-431F-B794-5C30F5BB80A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3517EB9-280C-43E2-ABE9-7E2C29A4C04B}">
      <dgm:prSet phldrT="[Texto]" phldr="1"/>
      <dgm:spPr/>
      <dgm:t>
        <a:bodyPr/>
        <a:lstStyle/>
        <a:p>
          <a:endParaRPr lang="es-ES"/>
        </a:p>
      </dgm:t>
    </dgm:pt>
    <dgm:pt modelId="{8B3A50BC-B553-475F-9D03-5C9041ABB4AC}" type="parTrans" cxnId="{B104398A-8659-4D9D-81F9-532FF2AD1EA2}">
      <dgm:prSet/>
      <dgm:spPr/>
      <dgm:t>
        <a:bodyPr/>
        <a:lstStyle/>
        <a:p>
          <a:endParaRPr lang="es-ES"/>
        </a:p>
      </dgm:t>
    </dgm:pt>
    <dgm:pt modelId="{4EFF01ED-D3B9-44C0-A7D1-A62DD5187447}" type="sibTrans" cxnId="{B104398A-8659-4D9D-81F9-532FF2AD1EA2}">
      <dgm:prSet/>
      <dgm:spPr/>
      <dgm:t>
        <a:bodyPr/>
        <a:lstStyle/>
        <a:p>
          <a:endParaRPr lang="es-ES"/>
        </a:p>
      </dgm:t>
    </dgm:pt>
    <dgm:pt modelId="{01EC873F-40AB-4A64-BA1A-E694D0AC6AAF}">
      <dgm:prSet phldrT="[Texto]"/>
      <dgm:spPr/>
      <dgm:t>
        <a:bodyPr/>
        <a:lstStyle/>
        <a:p>
          <a:r>
            <a:rPr lang="es-CO" dirty="0" smtClean="0">
              <a:solidFill>
                <a:srgbClr val="000000"/>
              </a:solidFill>
            </a:rPr>
            <a:t>En el 2005 los estados miembros del APTA representaron mas del 11% del comercio mundial </a:t>
          </a:r>
          <a:endParaRPr lang="es-ES" dirty="0"/>
        </a:p>
      </dgm:t>
    </dgm:pt>
    <dgm:pt modelId="{E3B77E2F-260E-4F8B-8002-4E04227616D0}" type="parTrans" cxnId="{9786F992-543E-45F5-8D91-0F59AE47B156}">
      <dgm:prSet/>
      <dgm:spPr/>
      <dgm:t>
        <a:bodyPr/>
        <a:lstStyle/>
        <a:p>
          <a:endParaRPr lang="es-ES"/>
        </a:p>
      </dgm:t>
    </dgm:pt>
    <dgm:pt modelId="{EA88ABAF-0259-4DAF-B5E9-1604E607329B}" type="sibTrans" cxnId="{9786F992-543E-45F5-8D91-0F59AE47B156}">
      <dgm:prSet/>
      <dgm:spPr/>
      <dgm:t>
        <a:bodyPr/>
        <a:lstStyle/>
        <a:p>
          <a:endParaRPr lang="es-ES"/>
        </a:p>
      </dgm:t>
    </dgm:pt>
    <dgm:pt modelId="{E1A51DEF-C31C-45C9-A049-80AABA914AFC}">
      <dgm:prSet phldrT="[Texto]"/>
      <dgm:spPr/>
      <dgm:t>
        <a:bodyPr/>
        <a:lstStyle/>
        <a:p>
          <a:r>
            <a:rPr lang="es-CO" dirty="0" smtClean="0">
              <a:solidFill>
                <a:srgbClr val="000000"/>
              </a:solidFill>
            </a:rPr>
            <a:t>El 30% de las importaciones de Bangladesh se origina a partir de convenios  </a:t>
          </a:r>
          <a:endParaRPr lang="es-ES" dirty="0"/>
        </a:p>
      </dgm:t>
    </dgm:pt>
    <dgm:pt modelId="{A6ADCB57-ADEB-4E14-938A-6AE51951AFD3}" type="parTrans" cxnId="{13D7F417-6404-41A2-B51D-0360166A585B}">
      <dgm:prSet/>
      <dgm:spPr/>
      <dgm:t>
        <a:bodyPr/>
        <a:lstStyle/>
        <a:p>
          <a:endParaRPr lang="es-ES"/>
        </a:p>
      </dgm:t>
    </dgm:pt>
    <dgm:pt modelId="{1EFAB701-B70D-4471-8482-A9439A385101}" type="sibTrans" cxnId="{13D7F417-6404-41A2-B51D-0360166A585B}">
      <dgm:prSet/>
      <dgm:spPr/>
      <dgm:t>
        <a:bodyPr/>
        <a:lstStyle/>
        <a:p>
          <a:endParaRPr lang="es-ES"/>
        </a:p>
      </dgm:t>
    </dgm:pt>
    <dgm:pt modelId="{3674875B-BA65-4FA4-8C3B-A693BB4B5F08}">
      <dgm:prSet phldrT="[Texto]"/>
      <dgm:spPr/>
      <dgm:t>
        <a:bodyPr/>
        <a:lstStyle/>
        <a:p>
          <a:r>
            <a:rPr lang="es-CO" dirty="0" smtClean="0">
              <a:solidFill>
                <a:srgbClr val="000000"/>
              </a:solidFill>
            </a:rPr>
            <a:t>Mas del 23% de las exportaciones de la República de Corea se destinan a países miembros de APTA.</a:t>
          </a:r>
          <a:endParaRPr lang="es-ES" dirty="0"/>
        </a:p>
      </dgm:t>
    </dgm:pt>
    <dgm:pt modelId="{7AF12006-8096-48EB-8315-8CCA340F2C51}" type="parTrans" cxnId="{AD4D0734-C756-46E3-87EF-3C3201B4CC88}">
      <dgm:prSet/>
      <dgm:spPr/>
      <dgm:t>
        <a:bodyPr/>
        <a:lstStyle/>
        <a:p>
          <a:endParaRPr lang="es-ES"/>
        </a:p>
      </dgm:t>
    </dgm:pt>
    <dgm:pt modelId="{A1CC0D17-BE1E-4849-B0BA-D132C289DBFD}" type="sibTrans" cxnId="{AD4D0734-C756-46E3-87EF-3C3201B4CC88}">
      <dgm:prSet/>
      <dgm:spPr/>
      <dgm:t>
        <a:bodyPr/>
        <a:lstStyle/>
        <a:p>
          <a:endParaRPr lang="es-ES"/>
        </a:p>
      </dgm:t>
    </dgm:pt>
    <dgm:pt modelId="{682C31E9-ED23-448F-99B2-470BC8D36F4F}" type="pres">
      <dgm:prSet presAssocID="{5D31C62D-E6D5-431F-B794-5C30F5BB80A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4DD8A4B-D492-48BB-8669-42404967EEE4}" type="pres">
      <dgm:prSet presAssocID="{D3517EB9-280C-43E2-ABE9-7E2C29A4C04B}" presName="thickLine" presStyleLbl="alignNode1" presStyleIdx="0" presStyleCnt="1"/>
      <dgm:spPr/>
    </dgm:pt>
    <dgm:pt modelId="{21E64026-A9CD-4FEB-8C43-997A321A7538}" type="pres">
      <dgm:prSet presAssocID="{D3517EB9-280C-43E2-ABE9-7E2C29A4C04B}" presName="horz1" presStyleCnt="0"/>
      <dgm:spPr/>
    </dgm:pt>
    <dgm:pt modelId="{A5C239DF-0108-49F1-97BB-E411520F7D06}" type="pres">
      <dgm:prSet presAssocID="{D3517EB9-280C-43E2-ABE9-7E2C29A4C04B}" presName="tx1" presStyleLbl="revTx" presStyleIdx="0" presStyleCnt="4"/>
      <dgm:spPr/>
      <dgm:t>
        <a:bodyPr/>
        <a:lstStyle/>
        <a:p>
          <a:endParaRPr lang="es-ES"/>
        </a:p>
      </dgm:t>
    </dgm:pt>
    <dgm:pt modelId="{000FED3B-3DD3-4C09-A900-D065A11EB210}" type="pres">
      <dgm:prSet presAssocID="{D3517EB9-280C-43E2-ABE9-7E2C29A4C04B}" presName="vert1" presStyleCnt="0"/>
      <dgm:spPr/>
    </dgm:pt>
    <dgm:pt modelId="{F282F2F3-B456-4C12-A64E-E18AB4FD44FF}" type="pres">
      <dgm:prSet presAssocID="{01EC873F-40AB-4A64-BA1A-E694D0AC6AAF}" presName="vertSpace2a" presStyleCnt="0"/>
      <dgm:spPr/>
    </dgm:pt>
    <dgm:pt modelId="{F283BBED-3A77-4C12-B023-2897BF6D36D2}" type="pres">
      <dgm:prSet presAssocID="{01EC873F-40AB-4A64-BA1A-E694D0AC6AAF}" presName="horz2" presStyleCnt="0"/>
      <dgm:spPr/>
    </dgm:pt>
    <dgm:pt modelId="{86267FA8-74BC-4AF5-BE57-3E0BF54B9117}" type="pres">
      <dgm:prSet presAssocID="{01EC873F-40AB-4A64-BA1A-E694D0AC6AAF}" presName="horzSpace2" presStyleCnt="0"/>
      <dgm:spPr/>
    </dgm:pt>
    <dgm:pt modelId="{FBA1288E-B167-4DFD-9144-1514EBF87406}" type="pres">
      <dgm:prSet presAssocID="{01EC873F-40AB-4A64-BA1A-E694D0AC6AAF}" presName="tx2" presStyleLbl="revTx" presStyleIdx="1" presStyleCnt="4"/>
      <dgm:spPr/>
      <dgm:t>
        <a:bodyPr/>
        <a:lstStyle/>
        <a:p>
          <a:endParaRPr lang="es-ES"/>
        </a:p>
      </dgm:t>
    </dgm:pt>
    <dgm:pt modelId="{C8A51088-FCFA-4D0A-A649-FAEC04283A30}" type="pres">
      <dgm:prSet presAssocID="{01EC873F-40AB-4A64-BA1A-E694D0AC6AAF}" presName="vert2" presStyleCnt="0"/>
      <dgm:spPr/>
    </dgm:pt>
    <dgm:pt modelId="{367D19E8-0044-4BEE-AE87-768725A84447}" type="pres">
      <dgm:prSet presAssocID="{01EC873F-40AB-4A64-BA1A-E694D0AC6AAF}" presName="thinLine2b" presStyleLbl="callout" presStyleIdx="0" presStyleCnt="3"/>
      <dgm:spPr/>
    </dgm:pt>
    <dgm:pt modelId="{FC17D60B-6A80-4F85-8AAB-475A595D3CD6}" type="pres">
      <dgm:prSet presAssocID="{01EC873F-40AB-4A64-BA1A-E694D0AC6AAF}" presName="vertSpace2b" presStyleCnt="0"/>
      <dgm:spPr/>
    </dgm:pt>
    <dgm:pt modelId="{7D1FA72F-E177-40B2-8E09-42859529178D}" type="pres">
      <dgm:prSet presAssocID="{E1A51DEF-C31C-45C9-A049-80AABA914AFC}" presName="horz2" presStyleCnt="0"/>
      <dgm:spPr/>
    </dgm:pt>
    <dgm:pt modelId="{5E35C52F-EE11-4845-ADA6-0ED69960FBFF}" type="pres">
      <dgm:prSet presAssocID="{E1A51DEF-C31C-45C9-A049-80AABA914AFC}" presName="horzSpace2" presStyleCnt="0"/>
      <dgm:spPr/>
    </dgm:pt>
    <dgm:pt modelId="{039CA24A-5167-4D78-84BB-BF1EF2749683}" type="pres">
      <dgm:prSet presAssocID="{E1A51DEF-C31C-45C9-A049-80AABA914AFC}" presName="tx2" presStyleLbl="revTx" presStyleIdx="2" presStyleCnt="4"/>
      <dgm:spPr/>
      <dgm:t>
        <a:bodyPr/>
        <a:lstStyle/>
        <a:p>
          <a:endParaRPr lang="es-ES"/>
        </a:p>
      </dgm:t>
    </dgm:pt>
    <dgm:pt modelId="{90C0495C-0CC7-4F2A-8DAB-7DA1D9F48E92}" type="pres">
      <dgm:prSet presAssocID="{E1A51DEF-C31C-45C9-A049-80AABA914AFC}" presName="vert2" presStyleCnt="0"/>
      <dgm:spPr/>
    </dgm:pt>
    <dgm:pt modelId="{97885946-113D-4C6C-8CCC-D3B7BC10E841}" type="pres">
      <dgm:prSet presAssocID="{E1A51DEF-C31C-45C9-A049-80AABA914AFC}" presName="thinLine2b" presStyleLbl="callout" presStyleIdx="1" presStyleCnt="3"/>
      <dgm:spPr/>
    </dgm:pt>
    <dgm:pt modelId="{BFF61BCF-B66D-4A65-8AB9-796BA87854D9}" type="pres">
      <dgm:prSet presAssocID="{E1A51DEF-C31C-45C9-A049-80AABA914AFC}" presName="vertSpace2b" presStyleCnt="0"/>
      <dgm:spPr/>
    </dgm:pt>
    <dgm:pt modelId="{13A419DC-15EE-4D5E-9313-6CE0030E4A5D}" type="pres">
      <dgm:prSet presAssocID="{3674875B-BA65-4FA4-8C3B-A693BB4B5F08}" presName="horz2" presStyleCnt="0"/>
      <dgm:spPr/>
    </dgm:pt>
    <dgm:pt modelId="{1228A2C7-62EE-4459-B819-C15A79CD3372}" type="pres">
      <dgm:prSet presAssocID="{3674875B-BA65-4FA4-8C3B-A693BB4B5F08}" presName="horzSpace2" presStyleCnt="0"/>
      <dgm:spPr/>
    </dgm:pt>
    <dgm:pt modelId="{430EB92A-21D3-446C-AC29-5F7A01FFE625}" type="pres">
      <dgm:prSet presAssocID="{3674875B-BA65-4FA4-8C3B-A693BB4B5F08}" presName="tx2" presStyleLbl="revTx" presStyleIdx="3" presStyleCnt="4"/>
      <dgm:spPr/>
      <dgm:t>
        <a:bodyPr/>
        <a:lstStyle/>
        <a:p>
          <a:endParaRPr lang="es-ES"/>
        </a:p>
      </dgm:t>
    </dgm:pt>
    <dgm:pt modelId="{B6BD746D-7372-45F0-8457-74C107457ADB}" type="pres">
      <dgm:prSet presAssocID="{3674875B-BA65-4FA4-8C3B-A693BB4B5F08}" presName="vert2" presStyleCnt="0"/>
      <dgm:spPr/>
    </dgm:pt>
    <dgm:pt modelId="{F53458DD-3180-446C-9A8F-DCF409F8375B}" type="pres">
      <dgm:prSet presAssocID="{3674875B-BA65-4FA4-8C3B-A693BB4B5F08}" presName="thinLine2b" presStyleLbl="callout" presStyleIdx="2" presStyleCnt="3"/>
      <dgm:spPr/>
    </dgm:pt>
    <dgm:pt modelId="{BAEF8995-64BA-4A91-88FF-20A1BF4036A1}" type="pres">
      <dgm:prSet presAssocID="{3674875B-BA65-4FA4-8C3B-A693BB4B5F08}" presName="vertSpace2b" presStyleCnt="0"/>
      <dgm:spPr/>
    </dgm:pt>
  </dgm:ptLst>
  <dgm:cxnLst>
    <dgm:cxn modelId="{B104398A-8659-4D9D-81F9-532FF2AD1EA2}" srcId="{5D31C62D-E6D5-431F-B794-5C30F5BB80AB}" destId="{D3517EB9-280C-43E2-ABE9-7E2C29A4C04B}" srcOrd="0" destOrd="0" parTransId="{8B3A50BC-B553-475F-9D03-5C9041ABB4AC}" sibTransId="{4EFF01ED-D3B9-44C0-A7D1-A62DD5187447}"/>
    <dgm:cxn modelId="{B3B5332B-CD14-4617-AD5E-6D67B757521A}" type="presOf" srcId="{01EC873F-40AB-4A64-BA1A-E694D0AC6AAF}" destId="{FBA1288E-B167-4DFD-9144-1514EBF87406}" srcOrd="0" destOrd="0" presId="urn:microsoft.com/office/officeart/2008/layout/LinedList"/>
    <dgm:cxn modelId="{9786F992-543E-45F5-8D91-0F59AE47B156}" srcId="{D3517EB9-280C-43E2-ABE9-7E2C29A4C04B}" destId="{01EC873F-40AB-4A64-BA1A-E694D0AC6AAF}" srcOrd="0" destOrd="0" parTransId="{E3B77E2F-260E-4F8B-8002-4E04227616D0}" sibTransId="{EA88ABAF-0259-4DAF-B5E9-1604E607329B}"/>
    <dgm:cxn modelId="{3D67D7B2-7261-41FC-9B51-D0999A73E760}" type="presOf" srcId="{5D31C62D-E6D5-431F-B794-5C30F5BB80AB}" destId="{682C31E9-ED23-448F-99B2-470BC8D36F4F}" srcOrd="0" destOrd="0" presId="urn:microsoft.com/office/officeart/2008/layout/LinedList"/>
    <dgm:cxn modelId="{D17500C6-C4D1-47E4-9E2C-A90EE237946E}" type="presOf" srcId="{E1A51DEF-C31C-45C9-A049-80AABA914AFC}" destId="{039CA24A-5167-4D78-84BB-BF1EF2749683}" srcOrd="0" destOrd="0" presId="urn:microsoft.com/office/officeart/2008/layout/LinedList"/>
    <dgm:cxn modelId="{9A2FAC7D-8FE7-4ED6-8B36-BB6DB8166686}" type="presOf" srcId="{D3517EB9-280C-43E2-ABE9-7E2C29A4C04B}" destId="{A5C239DF-0108-49F1-97BB-E411520F7D06}" srcOrd="0" destOrd="0" presId="urn:microsoft.com/office/officeart/2008/layout/LinedList"/>
    <dgm:cxn modelId="{13D7F417-6404-41A2-B51D-0360166A585B}" srcId="{D3517EB9-280C-43E2-ABE9-7E2C29A4C04B}" destId="{E1A51DEF-C31C-45C9-A049-80AABA914AFC}" srcOrd="1" destOrd="0" parTransId="{A6ADCB57-ADEB-4E14-938A-6AE51951AFD3}" sibTransId="{1EFAB701-B70D-4471-8482-A9439A385101}"/>
    <dgm:cxn modelId="{0FB3CFEA-F79A-4B64-9457-40CC89508549}" type="presOf" srcId="{3674875B-BA65-4FA4-8C3B-A693BB4B5F08}" destId="{430EB92A-21D3-446C-AC29-5F7A01FFE625}" srcOrd="0" destOrd="0" presId="urn:microsoft.com/office/officeart/2008/layout/LinedList"/>
    <dgm:cxn modelId="{AD4D0734-C756-46E3-87EF-3C3201B4CC88}" srcId="{D3517EB9-280C-43E2-ABE9-7E2C29A4C04B}" destId="{3674875B-BA65-4FA4-8C3B-A693BB4B5F08}" srcOrd="2" destOrd="0" parTransId="{7AF12006-8096-48EB-8315-8CCA340F2C51}" sibTransId="{A1CC0D17-BE1E-4849-B0BA-D132C289DBFD}"/>
    <dgm:cxn modelId="{46F7B01D-D631-457B-BF2E-79B1A9A800DF}" type="presParOf" srcId="{682C31E9-ED23-448F-99B2-470BC8D36F4F}" destId="{F4DD8A4B-D492-48BB-8669-42404967EEE4}" srcOrd="0" destOrd="0" presId="urn:microsoft.com/office/officeart/2008/layout/LinedList"/>
    <dgm:cxn modelId="{C92B6C24-B947-43B8-B123-49974C12C9C1}" type="presParOf" srcId="{682C31E9-ED23-448F-99B2-470BC8D36F4F}" destId="{21E64026-A9CD-4FEB-8C43-997A321A7538}" srcOrd="1" destOrd="0" presId="urn:microsoft.com/office/officeart/2008/layout/LinedList"/>
    <dgm:cxn modelId="{1D2BD3C5-9B17-4C30-ABF3-518BEABE96E9}" type="presParOf" srcId="{21E64026-A9CD-4FEB-8C43-997A321A7538}" destId="{A5C239DF-0108-49F1-97BB-E411520F7D06}" srcOrd="0" destOrd="0" presId="urn:microsoft.com/office/officeart/2008/layout/LinedList"/>
    <dgm:cxn modelId="{73590AC2-A551-4ACA-99BA-29ACABA79DC5}" type="presParOf" srcId="{21E64026-A9CD-4FEB-8C43-997A321A7538}" destId="{000FED3B-3DD3-4C09-A900-D065A11EB210}" srcOrd="1" destOrd="0" presId="urn:microsoft.com/office/officeart/2008/layout/LinedList"/>
    <dgm:cxn modelId="{C19F4E49-3283-40D6-86DA-291881D70A8A}" type="presParOf" srcId="{000FED3B-3DD3-4C09-A900-D065A11EB210}" destId="{F282F2F3-B456-4C12-A64E-E18AB4FD44FF}" srcOrd="0" destOrd="0" presId="urn:microsoft.com/office/officeart/2008/layout/LinedList"/>
    <dgm:cxn modelId="{A013DF0D-C9A8-496A-A81A-6E144F169939}" type="presParOf" srcId="{000FED3B-3DD3-4C09-A900-D065A11EB210}" destId="{F283BBED-3A77-4C12-B023-2897BF6D36D2}" srcOrd="1" destOrd="0" presId="urn:microsoft.com/office/officeart/2008/layout/LinedList"/>
    <dgm:cxn modelId="{0622039C-5EA7-4AD5-9772-FAD614EEBC43}" type="presParOf" srcId="{F283BBED-3A77-4C12-B023-2897BF6D36D2}" destId="{86267FA8-74BC-4AF5-BE57-3E0BF54B9117}" srcOrd="0" destOrd="0" presId="urn:microsoft.com/office/officeart/2008/layout/LinedList"/>
    <dgm:cxn modelId="{FB12E8BA-3FFB-4CC4-876B-BA99AB7E608E}" type="presParOf" srcId="{F283BBED-3A77-4C12-B023-2897BF6D36D2}" destId="{FBA1288E-B167-4DFD-9144-1514EBF87406}" srcOrd="1" destOrd="0" presId="urn:microsoft.com/office/officeart/2008/layout/LinedList"/>
    <dgm:cxn modelId="{0EDCC0C5-441E-4BDC-8704-D32108283811}" type="presParOf" srcId="{F283BBED-3A77-4C12-B023-2897BF6D36D2}" destId="{C8A51088-FCFA-4D0A-A649-FAEC04283A30}" srcOrd="2" destOrd="0" presId="urn:microsoft.com/office/officeart/2008/layout/LinedList"/>
    <dgm:cxn modelId="{CE10699B-C6AE-4936-A627-60870F56211C}" type="presParOf" srcId="{000FED3B-3DD3-4C09-A900-D065A11EB210}" destId="{367D19E8-0044-4BEE-AE87-768725A84447}" srcOrd="2" destOrd="0" presId="urn:microsoft.com/office/officeart/2008/layout/LinedList"/>
    <dgm:cxn modelId="{B65935DF-CB46-41A3-BE83-F357C2E88A80}" type="presParOf" srcId="{000FED3B-3DD3-4C09-A900-D065A11EB210}" destId="{FC17D60B-6A80-4F85-8AAB-475A595D3CD6}" srcOrd="3" destOrd="0" presId="urn:microsoft.com/office/officeart/2008/layout/LinedList"/>
    <dgm:cxn modelId="{F09743B6-99E6-4505-9032-78432D619163}" type="presParOf" srcId="{000FED3B-3DD3-4C09-A900-D065A11EB210}" destId="{7D1FA72F-E177-40B2-8E09-42859529178D}" srcOrd="4" destOrd="0" presId="urn:microsoft.com/office/officeart/2008/layout/LinedList"/>
    <dgm:cxn modelId="{AE88F030-A355-4174-A4B6-74F4B50A3D72}" type="presParOf" srcId="{7D1FA72F-E177-40B2-8E09-42859529178D}" destId="{5E35C52F-EE11-4845-ADA6-0ED69960FBFF}" srcOrd="0" destOrd="0" presId="urn:microsoft.com/office/officeart/2008/layout/LinedList"/>
    <dgm:cxn modelId="{A334DCBB-E98F-4E05-A8FE-EAEFD08915E7}" type="presParOf" srcId="{7D1FA72F-E177-40B2-8E09-42859529178D}" destId="{039CA24A-5167-4D78-84BB-BF1EF2749683}" srcOrd="1" destOrd="0" presId="urn:microsoft.com/office/officeart/2008/layout/LinedList"/>
    <dgm:cxn modelId="{13BF65B1-610D-4F8A-B44B-769780F44D41}" type="presParOf" srcId="{7D1FA72F-E177-40B2-8E09-42859529178D}" destId="{90C0495C-0CC7-4F2A-8DAB-7DA1D9F48E92}" srcOrd="2" destOrd="0" presId="urn:microsoft.com/office/officeart/2008/layout/LinedList"/>
    <dgm:cxn modelId="{5C8B4243-E8DB-4786-8D66-C4FFC677E848}" type="presParOf" srcId="{000FED3B-3DD3-4C09-A900-D065A11EB210}" destId="{97885946-113D-4C6C-8CCC-D3B7BC10E841}" srcOrd="5" destOrd="0" presId="urn:microsoft.com/office/officeart/2008/layout/LinedList"/>
    <dgm:cxn modelId="{E515E6E3-EAC0-475B-8AE2-73FCD9AA7884}" type="presParOf" srcId="{000FED3B-3DD3-4C09-A900-D065A11EB210}" destId="{BFF61BCF-B66D-4A65-8AB9-796BA87854D9}" srcOrd="6" destOrd="0" presId="urn:microsoft.com/office/officeart/2008/layout/LinedList"/>
    <dgm:cxn modelId="{7713E22B-3F18-4E2A-9AE7-D5EE3743C5C9}" type="presParOf" srcId="{000FED3B-3DD3-4C09-A900-D065A11EB210}" destId="{13A419DC-15EE-4D5E-9313-6CE0030E4A5D}" srcOrd="7" destOrd="0" presId="urn:microsoft.com/office/officeart/2008/layout/LinedList"/>
    <dgm:cxn modelId="{0D3856CC-28FF-4873-BEEE-419B600DE878}" type="presParOf" srcId="{13A419DC-15EE-4D5E-9313-6CE0030E4A5D}" destId="{1228A2C7-62EE-4459-B819-C15A79CD3372}" srcOrd="0" destOrd="0" presId="urn:microsoft.com/office/officeart/2008/layout/LinedList"/>
    <dgm:cxn modelId="{DC4D9106-0967-428E-8E08-8846884B9278}" type="presParOf" srcId="{13A419DC-15EE-4D5E-9313-6CE0030E4A5D}" destId="{430EB92A-21D3-446C-AC29-5F7A01FFE625}" srcOrd="1" destOrd="0" presId="urn:microsoft.com/office/officeart/2008/layout/LinedList"/>
    <dgm:cxn modelId="{A9E77737-9661-41FD-B92D-EE4802E15A83}" type="presParOf" srcId="{13A419DC-15EE-4D5E-9313-6CE0030E4A5D}" destId="{B6BD746D-7372-45F0-8457-74C107457ADB}" srcOrd="2" destOrd="0" presId="urn:microsoft.com/office/officeart/2008/layout/LinedList"/>
    <dgm:cxn modelId="{B4E42EB8-590D-44D1-BD3C-A13B2789897C}" type="presParOf" srcId="{000FED3B-3DD3-4C09-A900-D065A11EB210}" destId="{F53458DD-3180-446C-9A8F-DCF409F8375B}" srcOrd="8" destOrd="0" presId="urn:microsoft.com/office/officeart/2008/layout/LinedList"/>
    <dgm:cxn modelId="{72BC73AD-3A82-4365-9ADA-85F4FB573E8A}" type="presParOf" srcId="{000FED3B-3DD3-4C09-A900-D065A11EB210}" destId="{BAEF8995-64BA-4A91-88FF-20A1BF4036A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397BA9-83B2-481D-9B45-C079853DB705}" type="doc">
      <dgm:prSet loTypeId="urn:microsoft.com/office/officeart/2005/8/layout/vList4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35D695-4EF7-42E3-91D2-8091EE883CEF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2400" dirty="0" smtClean="0"/>
            <a:t>Promover el comercio exterior </a:t>
          </a:r>
          <a:r>
            <a:rPr lang="es-ES" sz="2400" dirty="0" err="1" smtClean="0"/>
            <a:t>intra</a:t>
          </a:r>
          <a:r>
            <a:rPr lang="es-ES" sz="2400" dirty="0" smtClean="0"/>
            <a:t>-regional a través del intercambio de concesiones mutuamente acordadas entre los países miembros</a:t>
          </a:r>
          <a:endParaRPr lang="es-ES" sz="2400" dirty="0"/>
        </a:p>
      </dgm:t>
    </dgm:pt>
    <dgm:pt modelId="{E55979B5-0585-47D7-986C-A63C0C61C99D}" type="parTrans" cxnId="{E04F3948-FC2A-4ACE-9964-9354A5AC41C4}">
      <dgm:prSet/>
      <dgm:spPr/>
      <dgm:t>
        <a:bodyPr/>
        <a:lstStyle/>
        <a:p>
          <a:endParaRPr lang="es-ES"/>
        </a:p>
      </dgm:t>
    </dgm:pt>
    <dgm:pt modelId="{879C293D-BCBE-46F4-B815-E9BE7C310E62}" type="sibTrans" cxnId="{E04F3948-FC2A-4ACE-9964-9354A5AC41C4}">
      <dgm:prSet/>
      <dgm:spPr/>
      <dgm:t>
        <a:bodyPr/>
        <a:lstStyle/>
        <a:p>
          <a:endParaRPr lang="es-ES"/>
        </a:p>
      </dgm:t>
    </dgm:pt>
    <dgm:pt modelId="{49FACB98-42DE-4056-81ED-8617FD6968FA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dirty="0"/>
        </a:p>
      </dgm:t>
    </dgm:pt>
    <dgm:pt modelId="{2C729EFF-E58D-4449-AAB7-307A387DADD8}" type="parTrans" cxnId="{E89B27ED-10D7-4C35-8125-5FE1AFEBBD55}">
      <dgm:prSet/>
      <dgm:spPr/>
      <dgm:t>
        <a:bodyPr/>
        <a:lstStyle/>
        <a:p>
          <a:endParaRPr lang="es-ES"/>
        </a:p>
      </dgm:t>
    </dgm:pt>
    <dgm:pt modelId="{D4537061-4015-4AED-991C-1BDF6EFDC403}" type="sibTrans" cxnId="{E89B27ED-10D7-4C35-8125-5FE1AFEBBD55}">
      <dgm:prSet/>
      <dgm:spPr/>
      <dgm:t>
        <a:bodyPr/>
        <a:lstStyle/>
        <a:p>
          <a:endParaRPr lang="es-ES"/>
        </a:p>
      </dgm:t>
    </dgm:pt>
    <dgm:pt modelId="{DC0DA645-849A-4400-A74D-8E1BEE4C1BD5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b="0" i="0" dirty="0" smtClean="0"/>
            <a:t>Los  países miembros del APTA tienen el compromiso de ampliar su cooperación en la facilitación de las inversiones y del comercio internacional a través de la firma de acuerdos marcos en ambas áreas.</a:t>
          </a:r>
          <a:endParaRPr lang="es-ES" dirty="0"/>
        </a:p>
      </dgm:t>
    </dgm:pt>
    <dgm:pt modelId="{0CC48EF6-6EC7-4744-9D05-6687894CA763}" type="parTrans" cxnId="{7D09047F-2A86-4032-A261-FD0B00A0DC1C}">
      <dgm:prSet/>
      <dgm:spPr/>
      <dgm:t>
        <a:bodyPr/>
        <a:lstStyle/>
        <a:p>
          <a:endParaRPr lang="es-ES"/>
        </a:p>
      </dgm:t>
    </dgm:pt>
    <dgm:pt modelId="{563A0FAA-7938-4D1C-9CEE-C3ED419EF9CB}" type="sibTrans" cxnId="{7D09047F-2A86-4032-A261-FD0B00A0DC1C}">
      <dgm:prSet/>
      <dgm:spPr/>
      <dgm:t>
        <a:bodyPr/>
        <a:lstStyle/>
        <a:p>
          <a:endParaRPr lang="es-ES"/>
        </a:p>
      </dgm:t>
    </dgm:pt>
    <dgm:pt modelId="{69B8CFC9-55D4-422A-8895-4E1CEFBB88BA}" type="pres">
      <dgm:prSet presAssocID="{2D397BA9-83B2-481D-9B45-C079853DB7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AD9A5E9-6DC6-4AC3-AB77-4FFB5C2ABDE4}" type="pres">
      <dgm:prSet presAssocID="{C935D695-4EF7-42E3-91D2-8091EE883CEF}" presName="comp" presStyleCnt="0"/>
      <dgm:spPr/>
    </dgm:pt>
    <dgm:pt modelId="{BB2F13A6-C576-417D-B136-0E9E606D3B58}" type="pres">
      <dgm:prSet presAssocID="{C935D695-4EF7-42E3-91D2-8091EE883CEF}" presName="box" presStyleLbl="node1" presStyleIdx="0" presStyleCnt="3" custLinFactNeighborY="4058"/>
      <dgm:spPr/>
      <dgm:t>
        <a:bodyPr/>
        <a:lstStyle/>
        <a:p>
          <a:endParaRPr lang="es-ES"/>
        </a:p>
      </dgm:t>
    </dgm:pt>
    <dgm:pt modelId="{5AAC3629-ABCF-41D2-9C49-FCD8756FE803}" type="pres">
      <dgm:prSet presAssocID="{C935D695-4EF7-42E3-91D2-8091EE883CEF}" presName="img" presStyleLbl="fgImgPlace1" presStyleIdx="0" presStyleCnt="3" custFlipHor="0" custScaleX="79799" custScaleY="88175" custLinFactNeighborX="-3566" custLinFactNeighborY="9521"/>
      <dgm:spPr/>
      <dgm:t>
        <a:bodyPr/>
        <a:lstStyle/>
        <a:p>
          <a:endParaRPr lang="es-ES"/>
        </a:p>
      </dgm:t>
    </dgm:pt>
    <dgm:pt modelId="{57720F81-2E63-493E-AFC2-5BC9B5B69AA5}" type="pres">
      <dgm:prSet presAssocID="{C935D695-4EF7-42E3-91D2-8091EE883CE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C5447-70B0-41DD-A16E-DA0FADE32BA4}" type="pres">
      <dgm:prSet presAssocID="{879C293D-BCBE-46F4-B815-E9BE7C310E62}" presName="spacer" presStyleCnt="0"/>
      <dgm:spPr/>
    </dgm:pt>
    <dgm:pt modelId="{ECA38B0E-6084-475E-8306-6E714A8D9481}" type="pres">
      <dgm:prSet presAssocID="{49FACB98-42DE-4056-81ED-8617FD6968FA}" presName="comp" presStyleCnt="0"/>
      <dgm:spPr/>
    </dgm:pt>
    <dgm:pt modelId="{A21A60E0-A7CD-4786-B3B4-B6725ED87FAC}" type="pres">
      <dgm:prSet presAssocID="{49FACB98-42DE-4056-81ED-8617FD6968FA}" presName="box" presStyleLbl="node1" presStyleIdx="1" presStyleCnt="3" custLinFactNeighborX="-388" custLinFactNeighborY="430"/>
      <dgm:spPr/>
      <dgm:t>
        <a:bodyPr/>
        <a:lstStyle/>
        <a:p>
          <a:endParaRPr lang="es-ES"/>
        </a:p>
      </dgm:t>
    </dgm:pt>
    <dgm:pt modelId="{6A1D88B9-DF91-4723-AE18-ADEB5219333C}" type="pres">
      <dgm:prSet presAssocID="{49FACB98-42DE-4056-81ED-8617FD6968FA}" presName="img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7AC8268E-D2A3-44BA-BC26-F50BE7D0A490}" type="pres">
      <dgm:prSet presAssocID="{49FACB98-42DE-4056-81ED-8617FD6968F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35D0B7-8CDC-43F8-A99B-98807D6730D4}" type="pres">
      <dgm:prSet presAssocID="{D4537061-4015-4AED-991C-1BDF6EFDC403}" presName="spacer" presStyleCnt="0"/>
      <dgm:spPr/>
    </dgm:pt>
    <dgm:pt modelId="{51396C3E-E4EE-4FE1-8604-154A5C200A07}" type="pres">
      <dgm:prSet presAssocID="{DC0DA645-849A-4400-A74D-8E1BEE4C1BD5}" presName="comp" presStyleCnt="0"/>
      <dgm:spPr/>
    </dgm:pt>
    <dgm:pt modelId="{C89F48A1-1D27-457D-ADE9-A56CC43C4F6E}" type="pres">
      <dgm:prSet presAssocID="{DC0DA645-849A-4400-A74D-8E1BEE4C1BD5}" presName="box" presStyleLbl="node1" presStyleIdx="2" presStyleCnt="3" custLinFactNeighborX="491" custLinFactNeighborY="16993"/>
      <dgm:spPr/>
      <dgm:t>
        <a:bodyPr/>
        <a:lstStyle/>
        <a:p>
          <a:endParaRPr lang="es-ES"/>
        </a:p>
      </dgm:t>
    </dgm:pt>
    <dgm:pt modelId="{DC7FCF41-0B7E-44BE-90B0-F95A26435EA4}" type="pres">
      <dgm:prSet presAssocID="{DC0DA645-849A-4400-A74D-8E1BEE4C1BD5}" presName="img" presStyleLbl="fgImgPlace1" presStyleIdx="2" presStyleCnt="3" custFlipVert="1" custFlipHor="1" custScaleX="7196" custScaleY="8500" custLinFactNeighborX="-16750" custLinFactNeighborY="9311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E1060BC-6B8A-43D7-B94D-95CFE96428AE}" type="pres">
      <dgm:prSet presAssocID="{DC0DA645-849A-4400-A74D-8E1BEE4C1BD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B58B7E7-836B-425F-AAE0-9EF5887B716B}" type="presOf" srcId="{C935D695-4EF7-42E3-91D2-8091EE883CEF}" destId="{BB2F13A6-C576-417D-B136-0E9E606D3B58}" srcOrd="0" destOrd="0" presId="urn:microsoft.com/office/officeart/2005/8/layout/vList4#1"/>
    <dgm:cxn modelId="{1B6C87BC-6EFA-47A8-8296-964A43FD3A05}" type="presOf" srcId="{DC0DA645-849A-4400-A74D-8E1BEE4C1BD5}" destId="{C89F48A1-1D27-457D-ADE9-A56CC43C4F6E}" srcOrd="0" destOrd="0" presId="urn:microsoft.com/office/officeart/2005/8/layout/vList4#1"/>
    <dgm:cxn modelId="{D4B89192-BC80-4F15-B0D6-EDB1E696CCE1}" type="presOf" srcId="{49FACB98-42DE-4056-81ED-8617FD6968FA}" destId="{A21A60E0-A7CD-4786-B3B4-B6725ED87FAC}" srcOrd="0" destOrd="0" presId="urn:microsoft.com/office/officeart/2005/8/layout/vList4#1"/>
    <dgm:cxn modelId="{10969E74-8C92-4FA8-BC6B-40E38947EE2C}" type="presOf" srcId="{2D397BA9-83B2-481D-9B45-C079853DB705}" destId="{69B8CFC9-55D4-422A-8895-4E1CEFBB88BA}" srcOrd="0" destOrd="0" presId="urn:microsoft.com/office/officeart/2005/8/layout/vList4#1"/>
    <dgm:cxn modelId="{7D09047F-2A86-4032-A261-FD0B00A0DC1C}" srcId="{2D397BA9-83B2-481D-9B45-C079853DB705}" destId="{DC0DA645-849A-4400-A74D-8E1BEE4C1BD5}" srcOrd="2" destOrd="0" parTransId="{0CC48EF6-6EC7-4744-9D05-6687894CA763}" sibTransId="{563A0FAA-7938-4D1C-9CEE-C3ED419EF9CB}"/>
    <dgm:cxn modelId="{00FC98AD-D2B3-449F-BB17-1A4B9B562AB5}" type="presOf" srcId="{DC0DA645-849A-4400-A74D-8E1BEE4C1BD5}" destId="{AE1060BC-6B8A-43D7-B94D-95CFE96428AE}" srcOrd="1" destOrd="0" presId="urn:microsoft.com/office/officeart/2005/8/layout/vList4#1"/>
    <dgm:cxn modelId="{C245C390-948F-4389-B9CE-9064B3688B80}" type="presOf" srcId="{C935D695-4EF7-42E3-91D2-8091EE883CEF}" destId="{57720F81-2E63-493E-AFC2-5BC9B5B69AA5}" srcOrd="1" destOrd="0" presId="urn:microsoft.com/office/officeart/2005/8/layout/vList4#1"/>
    <dgm:cxn modelId="{8739C23F-E48B-4BDC-93B6-14AA1101BCE8}" type="presOf" srcId="{49FACB98-42DE-4056-81ED-8617FD6968FA}" destId="{7AC8268E-D2A3-44BA-BC26-F50BE7D0A490}" srcOrd="1" destOrd="0" presId="urn:microsoft.com/office/officeart/2005/8/layout/vList4#1"/>
    <dgm:cxn modelId="{E04F3948-FC2A-4ACE-9964-9354A5AC41C4}" srcId="{2D397BA9-83B2-481D-9B45-C079853DB705}" destId="{C935D695-4EF7-42E3-91D2-8091EE883CEF}" srcOrd="0" destOrd="0" parTransId="{E55979B5-0585-47D7-986C-A63C0C61C99D}" sibTransId="{879C293D-BCBE-46F4-B815-E9BE7C310E62}"/>
    <dgm:cxn modelId="{E89B27ED-10D7-4C35-8125-5FE1AFEBBD55}" srcId="{2D397BA9-83B2-481D-9B45-C079853DB705}" destId="{49FACB98-42DE-4056-81ED-8617FD6968FA}" srcOrd="1" destOrd="0" parTransId="{2C729EFF-E58D-4449-AAB7-307A387DADD8}" sibTransId="{D4537061-4015-4AED-991C-1BDF6EFDC403}"/>
    <dgm:cxn modelId="{0E5C5139-E671-4C17-98F4-05D9D96A4258}" type="presParOf" srcId="{69B8CFC9-55D4-422A-8895-4E1CEFBB88BA}" destId="{EAD9A5E9-6DC6-4AC3-AB77-4FFB5C2ABDE4}" srcOrd="0" destOrd="0" presId="urn:microsoft.com/office/officeart/2005/8/layout/vList4#1"/>
    <dgm:cxn modelId="{F3493D78-CC7A-4111-BDAF-6F43122EA749}" type="presParOf" srcId="{EAD9A5E9-6DC6-4AC3-AB77-4FFB5C2ABDE4}" destId="{BB2F13A6-C576-417D-B136-0E9E606D3B58}" srcOrd="0" destOrd="0" presId="urn:microsoft.com/office/officeart/2005/8/layout/vList4#1"/>
    <dgm:cxn modelId="{1A28AAF2-CC49-4395-AB4D-8F29B5BF95FC}" type="presParOf" srcId="{EAD9A5E9-6DC6-4AC3-AB77-4FFB5C2ABDE4}" destId="{5AAC3629-ABCF-41D2-9C49-FCD8756FE803}" srcOrd="1" destOrd="0" presId="urn:microsoft.com/office/officeart/2005/8/layout/vList4#1"/>
    <dgm:cxn modelId="{CA3DF46D-41E8-4D1A-8A3F-8995498F3603}" type="presParOf" srcId="{EAD9A5E9-6DC6-4AC3-AB77-4FFB5C2ABDE4}" destId="{57720F81-2E63-493E-AFC2-5BC9B5B69AA5}" srcOrd="2" destOrd="0" presId="urn:microsoft.com/office/officeart/2005/8/layout/vList4#1"/>
    <dgm:cxn modelId="{574BD7D2-741A-4780-8F48-160B00088FAF}" type="presParOf" srcId="{69B8CFC9-55D4-422A-8895-4E1CEFBB88BA}" destId="{F47C5447-70B0-41DD-A16E-DA0FADE32BA4}" srcOrd="1" destOrd="0" presId="urn:microsoft.com/office/officeart/2005/8/layout/vList4#1"/>
    <dgm:cxn modelId="{41156D84-DD57-4C9E-9991-AD1346732F6F}" type="presParOf" srcId="{69B8CFC9-55D4-422A-8895-4E1CEFBB88BA}" destId="{ECA38B0E-6084-475E-8306-6E714A8D9481}" srcOrd="2" destOrd="0" presId="urn:microsoft.com/office/officeart/2005/8/layout/vList4#1"/>
    <dgm:cxn modelId="{0C16FAE4-9EAD-44A7-B20F-CE466DAFD605}" type="presParOf" srcId="{ECA38B0E-6084-475E-8306-6E714A8D9481}" destId="{A21A60E0-A7CD-4786-B3B4-B6725ED87FAC}" srcOrd="0" destOrd="0" presId="urn:microsoft.com/office/officeart/2005/8/layout/vList4#1"/>
    <dgm:cxn modelId="{1BCF3BAD-C120-4BE2-9D9C-1596B2D03CE8}" type="presParOf" srcId="{ECA38B0E-6084-475E-8306-6E714A8D9481}" destId="{6A1D88B9-DF91-4723-AE18-ADEB5219333C}" srcOrd="1" destOrd="0" presId="urn:microsoft.com/office/officeart/2005/8/layout/vList4#1"/>
    <dgm:cxn modelId="{50E22C2D-5AE0-4BE1-95EF-C1A80885D4FB}" type="presParOf" srcId="{ECA38B0E-6084-475E-8306-6E714A8D9481}" destId="{7AC8268E-D2A3-44BA-BC26-F50BE7D0A490}" srcOrd="2" destOrd="0" presId="urn:microsoft.com/office/officeart/2005/8/layout/vList4#1"/>
    <dgm:cxn modelId="{A92DF4DF-B089-4FC9-9E60-C1B791648C1F}" type="presParOf" srcId="{69B8CFC9-55D4-422A-8895-4E1CEFBB88BA}" destId="{5035D0B7-8CDC-43F8-A99B-98807D6730D4}" srcOrd="3" destOrd="0" presId="urn:microsoft.com/office/officeart/2005/8/layout/vList4#1"/>
    <dgm:cxn modelId="{D6E3832C-3D4E-459D-A553-4F2AFA7F7873}" type="presParOf" srcId="{69B8CFC9-55D4-422A-8895-4E1CEFBB88BA}" destId="{51396C3E-E4EE-4FE1-8604-154A5C200A07}" srcOrd="4" destOrd="0" presId="urn:microsoft.com/office/officeart/2005/8/layout/vList4#1"/>
    <dgm:cxn modelId="{729DA9E7-40D6-4D61-B22E-1661488B5985}" type="presParOf" srcId="{51396C3E-E4EE-4FE1-8604-154A5C200A07}" destId="{C89F48A1-1D27-457D-ADE9-A56CC43C4F6E}" srcOrd="0" destOrd="0" presId="urn:microsoft.com/office/officeart/2005/8/layout/vList4#1"/>
    <dgm:cxn modelId="{2A480D61-07AD-42B3-8707-F0D4F1373EBF}" type="presParOf" srcId="{51396C3E-E4EE-4FE1-8604-154A5C200A07}" destId="{DC7FCF41-0B7E-44BE-90B0-F95A26435EA4}" srcOrd="1" destOrd="0" presId="urn:microsoft.com/office/officeart/2005/8/layout/vList4#1"/>
    <dgm:cxn modelId="{1E4186DA-ED50-4F19-95AF-68E8E0B66FB6}" type="presParOf" srcId="{51396C3E-E4EE-4FE1-8604-154A5C200A07}" destId="{AE1060BC-6B8A-43D7-B94D-95CFE96428A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CB7B2-3C11-4014-AC5D-94F2C10F4797}">
      <dsp:nvSpPr>
        <dsp:cNvPr id="0" name=""/>
        <dsp:cNvSpPr/>
      </dsp:nvSpPr>
      <dsp:spPr>
        <a:xfrm>
          <a:off x="4224830" y="1620002"/>
          <a:ext cx="999415" cy="675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034"/>
              </a:lnTo>
              <a:lnTo>
                <a:pt x="999415" y="561034"/>
              </a:lnTo>
              <a:lnTo>
                <a:pt x="999415" y="6752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E2831-F2FD-46E3-8561-95C1691FCF74}">
      <dsp:nvSpPr>
        <dsp:cNvPr id="0" name=""/>
        <dsp:cNvSpPr/>
      </dsp:nvSpPr>
      <dsp:spPr>
        <a:xfrm>
          <a:off x="3280027" y="1620002"/>
          <a:ext cx="944803" cy="670780"/>
        </a:xfrm>
        <a:custGeom>
          <a:avLst/>
          <a:gdLst/>
          <a:ahLst/>
          <a:cxnLst/>
          <a:rect l="0" t="0" r="0" b="0"/>
          <a:pathLst>
            <a:path>
              <a:moveTo>
                <a:pt x="944803" y="0"/>
              </a:moveTo>
              <a:lnTo>
                <a:pt x="944803" y="556597"/>
              </a:lnTo>
              <a:lnTo>
                <a:pt x="0" y="556597"/>
              </a:lnTo>
              <a:lnTo>
                <a:pt x="0" y="6707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86F21-2889-4883-8207-4984FFE3A53F}">
      <dsp:nvSpPr>
        <dsp:cNvPr id="0" name=""/>
        <dsp:cNvSpPr/>
      </dsp:nvSpPr>
      <dsp:spPr>
        <a:xfrm>
          <a:off x="752422" y="1620002"/>
          <a:ext cx="3472408" cy="675217"/>
        </a:xfrm>
        <a:custGeom>
          <a:avLst/>
          <a:gdLst/>
          <a:ahLst/>
          <a:cxnLst/>
          <a:rect l="0" t="0" r="0" b="0"/>
          <a:pathLst>
            <a:path>
              <a:moveTo>
                <a:pt x="3472408" y="0"/>
              </a:moveTo>
              <a:lnTo>
                <a:pt x="3472408" y="561034"/>
              </a:lnTo>
              <a:lnTo>
                <a:pt x="0" y="561034"/>
              </a:lnTo>
              <a:lnTo>
                <a:pt x="0" y="6752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CA183-DC6E-4855-8664-C72B2EAFBF9F}">
      <dsp:nvSpPr>
        <dsp:cNvPr id="0" name=""/>
        <dsp:cNvSpPr/>
      </dsp:nvSpPr>
      <dsp:spPr>
        <a:xfrm>
          <a:off x="3118470" y="542709"/>
          <a:ext cx="2212721" cy="1077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/>
            <a:t>ASEAN</a:t>
          </a:r>
          <a:endParaRPr lang="es-ES" sz="4400" kern="1200" dirty="0"/>
        </a:p>
      </dsp:txBody>
      <dsp:txXfrm>
        <a:off x="3118470" y="542709"/>
        <a:ext cx="2212721" cy="1077293"/>
      </dsp:txXfrm>
    </dsp:sp>
    <dsp:sp modelId="{D53216ED-B284-473A-97CB-9D34AD66C9EA}">
      <dsp:nvSpPr>
        <dsp:cNvPr id="0" name=""/>
        <dsp:cNvSpPr/>
      </dsp:nvSpPr>
      <dsp:spPr>
        <a:xfrm>
          <a:off x="208694" y="2295219"/>
          <a:ext cx="1087455" cy="543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Indonesia </a:t>
          </a:r>
          <a:endParaRPr lang="es-ES" sz="2100" kern="1200" dirty="0"/>
        </a:p>
      </dsp:txBody>
      <dsp:txXfrm>
        <a:off x="208694" y="2295219"/>
        <a:ext cx="1087455" cy="543727"/>
      </dsp:txXfrm>
    </dsp:sp>
    <dsp:sp modelId="{47B1CB28-048D-4388-BB68-C15A8AED8FD2}">
      <dsp:nvSpPr>
        <dsp:cNvPr id="0" name=""/>
        <dsp:cNvSpPr/>
      </dsp:nvSpPr>
      <dsp:spPr>
        <a:xfrm>
          <a:off x="2736300" y="2290783"/>
          <a:ext cx="1087455" cy="543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Malasia </a:t>
          </a:r>
          <a:endParaRPr lang="es-ES" sz="2100" kern="1200" dirty="0"/>
        </a:p>
      </dsp:txBody>
      <dsp:txXfrm>
        <a:off x="2736300" y="2290783"/>
        <a:ext cx="1087455" cy="543727"/>
      </dsp:txXfrm>
    </dsp:sp>
    <dsp:sp modelId="{82D3B83D-373F-4156-B5BD-58DA3B0F16F3}">
      <dsp:nvSpPr>
        <dsp:cNvPr id="0" name=""/>
        <dsp:cNvSpPr/>
      </dsp:nvSpPr>
      <dsp:spPr>
        <a:xfrm>
          <a:off x="4680518" y="2295219"/>
          <a:ext cx="1087455" cy="543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Filipinas </a:t>
          </a:r>
          <a:endParaRPr lang="es-ES" sz="2100" kern="1200" dirty="0"/>
        </a:p>
      </dsp:txBody>
      <dsp:txXfrm>
        <a:off x="4680518" y="2295219"/>
        <a:ext cx="1087455" cy="543727"/>
      </dsp:txXfrm>
    </dsp:sp>
    <dsp:sp modelId="{0E193473-CA6B-49CD-8AAE-24517A99067C}">
      <dsp:nvSpPr>
        <dsp:cNvPr id="0" name=""/>
        <dsp:cNvSpPr/>
      </dsp:nvSpPr>
      <dsp:spPr>
        <a:xfrm>
          <a:off x="1224133" y="3648699"/>
          <a:ext cx="1087455" cy="543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Tailandia</a:t>
          </a:r>
          <a:endParaRPr lang="es-ES" sz="2100" kern="1200" dirty="0"/>
        </a:p>
      </dsp:txBody>
      <dsp:txXfrm>
        <a:off x="1224133" y="3648699"/>
        <a:ext cx="1087455" cy="543727"/>
      </dsp:txXfrm>
    </dsp:sp>
    <dsp:sp modelId="{B1CBC1C6-65CA-49DC-AC2D-33BDBF7D140A}">
      <dsp:nvSpPr>
        <dsp:cNvPr id="0" name=""/>
        <dsp:cNvSpPr/>
      </dsp:nvSpPr>
      <dsp:spPr>
        <a:xfrm>
          <a:off x="3681097" y="3690963"/>
          <a:ext cx="1087455" cy="543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Brunei </a:t>
          </a:r>
          <a:endParaRPr lang="es-ES" sz="2100" kern="1200" dirty="0"/>
        </a:p>
      </dsp:txBody>
      <dsp:txXfrm>
        <a:off x="3681097" y="3690963"/>
        <a:ext cx="1087455" cy="543727"/>
      </dsp:txXfrm>
    </dsp:sp>
    <dsp:sp modelId="{61340BDA-13E5-4C10-9A86-FEC3E798DFDD}">
      <dsp:nvSpPr>
        <dsp:cNvPr id="0" name=""/>
        <dsp:cNvSpPr/>
      </dsp:nvSpPr>
      <dsp:spPr>
        <a:xfrm>
          <a:off x="6545390" y="2335303"/>
          <a:ext cx="1087455" cy="543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Singapur </a:t>
          </a:r>
          <a:endParaRPr lang="es-ES" sz="1800" kern="1200" dirty="0"/>
        </a:p>
      </dsp:txBody>
      <dsp:txXfrm>
        <a:off x="6545390" y="2335303"/>
        <a:ext cx="1087455" cy="543727"/>
      </dsp:txXfrm>
    </dsp:sp>
    <dsp:sp modelId="{E965D7B0-6F6F-4DF4-8ECD-28449F08CA7E}">
      <dsp:nvSpPr>
        <dsp:cNvPr id="0" name=""/>
        <dsp:cNvSpPr/>
      </dsp:nvSpPr>
      <dsp:spPr>
        <a:xfrm>
          <a:off x="5526313" y="3633562"/>
          <a:ext cx="1087455" cy="543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/>
        </a:p>
      </dsp:txBody>
      <dsp:txXfrm>
        <a:off x="5526313" y="3633562"/>
        <a:ext cx="1087455" cy="5437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75EC0-6791-487A-A220-91B5C4AEA982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2C09F-06A3-460A-B448-D31E7C3D2DCA}">
      <dsp:nvSpPr>
        <dsp:cNvPr id="0" name=""/>
        <dsp:cNvSpPr/>
      </dsp:nvSpPr>
      <dsp:spPr>
        <a:xfrm>
          <a:off x="804094" y="512627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/>
            <a:t>Lograr  ser el único acuerdo comercial operativo que incluye a China y a la República de la India, dos de los mercados de más rápido crecimiento del mundo</a:t>
          </a:r>
          <a:endParaRPr lang="es-ES" sz="1800" kern="1200" dirty="0"/>
        </a:p>
      </dsp:txBody>
      <dsp:txXfrm>
        <a:off x="804094" y="512627"/>
        <a:ext cx="7301111" cy="1083733"/>
      </dsp:txXfrm>
    </dsp:sp>
    <dsp:sp modelId="{56B30989-BB5E-4CF1-8D12-741E917EDD2B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127B1-1560-4AAA-843F-8EC4301F0E41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/>
            <a:t>Llegar a que los Estados miembros del APTA (Acuerdo Comercial Asia-Pacífico) constituyan más del  11 % del comercio mundial</a:t>
          </a:r>
          <a:endParaRPr lang="es-ES" sz="1800" kern="1200" dirty="0"/>
        </a:p>
      </dsp:txBody>
      <dsp:txXfrm>
        <a:off x="1146048" y="2167466"/>
        <a:ext cx="6907174" cy="1083733"/>
      </dsp:txXfrm>
    </dsp:sp>
    <dsp:sp modelId="{8A2844F0-4A2D-4259-A0C8-724DEFD1D327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9FBFF-6EF7-43DF-B34A-B47D3F5401D8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/>
            <a:t>El comercio exterior entre China y la República de la India alcanzó un sorprendente índice de crecimiento medio anual del 34 % en la última década</a:t>
          </a:r>
          <a:endParaRPr lang="es-ES" sz="2300" kern="1200" dirty="0"/>
        </a:p>
      </dsp:txBody>
      <dsp:txXfrm>
        <a:off x="752110" y="3793066"/>
        <a:ext cx="7301111" cy="1083733"/>
      </dsp:txXfrm>
    </dsp:sp>
    <dsp:sp modelId="{0B052A80-9FE7-428C-B92C-FF83A558C8F1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6CF4E-C9B3-4C8F-B772-9964964D44D8}">
      <dsp:nvSpPr>
        <dsp:cNvPr id="0" name=""/>
        <dsp:cNvSpPr/>
      </dsp:nvSpPr>
      <dsp:spPr>
        <a:xfrm rot="5400000">
          <a:off x="-289435" y="295165"/>
          <a:ext cx="1929572" cy="13507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2002</a:t>
          </a:r>
          <a:endParaRPr lang="es-ES" sz="3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681079"/>
        <a:ext cx="1350700" cy="578872"/>
      </dsp:txXfrm>
    </dsp:sp>
    <dsp:sp modelId="{37304005-23B1-4851-A8D6-3A277C2EF8DE}">
      <dsp:nvSpPr>
        <dsp:cNvPr id="0" name=""/>
        <dsp:cNvSpPr/>
      </dsp:nvSpPr>
      <dsp:spPr>
        <a:xfrm rot="5400000">
          <a:off x="4112239" y="-2755809"/>
          <a:ext cx="1254221" cy="6777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solidFill>
                <a:srgbClr val="000000"/>
              </a:solidFill>
            </a:rPr>
            <a:t>Tuvo como inicio de sus negociaciones la cumbre del Foro de Cooperación Económica Asia-Pacífico (APEC).</a:t>
          </a:r>
          <a:endParaRPr lang="es-ES" sz="2600" kern="1200" dirty="0">
            <a:solidFill>
              <a:srgbClr val="000000"/>
            </a:solidFill>
          </a:endParaRPr>
        </a:p>
      </dsp:txBody>
      <dsp:txXfrm rot="-5400000">
        <a:off x="1350700" y="66956"/>
        <a:ext cx="6716073" cy="1131769"/>
      </dsp:txXfrm>
    </dsp:sp>
    <dsp:sp modelId="{68335CA1-DB79-49CD-B7E7-EE664F6928E1}">
      <dsp:nvSpPr>
        <dsp:cNvPr id="0" name=""/>
        <dsp:cNvSpPr/>
      </dsp:nvSpPr>
      <dsp:spPr>
        <a:xfrm rot="5400000">
          <a:off x="-289435" y="2033983"/>
          <a:ext cx="1929572" cy="1350700"/>
        </a:xfrm>
        <a:prstGeom prst="chevron">
          <a:avLst/>
        </a:prstGeom>
        <a:solidFill>
          <a:schemeClr val="tx2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2005</a:t>
          </a:r>
          <a:endParaRPr lang="es-ES" sz="3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2419897"/>
        <a:ext cx="1350700" cy="578872"/>
      </dsp:txXfrm>
    </dsp:sp>
    <dsp:sp modelId="{5B29E7EE-9EA5-4A76-8F97-CD017255F4D4}">
      <dsp:nvSpPr>
        <dsp:cNvPr id="0" name=""/>
        <dsp:cNvSpPr/>
      </dsp:nvSpPr>
      <dsp:spPr>
        <a:xfrm rot="5400000">
          <a:off x="4112239" y="-1016991"/>
          <a:ext cx="1254221" cy="6777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solidFill>
                <a:srgbClr val="000000"/>
              </a:solidFill>
            </a:rPr>
            <a:t>Brunéi participó por primera vez en la  quinta ronda de negociaciones en abril, momento desde el cual se conoció como Acuerdo P4.</a:t>
          </a:r>
          <a:endParaRPr lang="es-ES" sz="2600" kern="1200" dirty="0">
            <a:solidFill>
              <a:srgbClr val="000000"/>
            </a:solidFill>
          </a:endParaRPr>
        </a:p>
      </dsp:txBody>
      <dsp:txXfrm rot="-5400000">
        <a:off x="1350700" y="1805774"/>
        <a:ext cx="6716073" cy="1131769"/>
      </dsp:txXfrm>
    </dsp:sp>
    <dsp:sp modelId="{EAF12834-87C4-419C-BB2C-7034E1AC9FFD}">
      <dsp:nvSpPr>
        <dsp:cNvPr id="0" name=""/>
        <dsp:cNvSpPr/>
      </dsp:nvSpPr>
      <dsp:spPr>
        <a:xfrm rot="5400000">
          <a:off x="-289435" y="3772801"/>
          <a:ext cx="1929572" cy="13507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kern="1200" dirty="0" smtClean="0"/>
            <a:t>200</a:t>
          </a:r>
          <a:r>
            <a:rPr lang="es-ES" sz="3800" kern="1200" dirty="0" smtClean="0"/>
            <a:t>6</a:t>
          </a:r>
          <a:endParaRPr lang="es-ES" sz="3800" kern="1200" dirty="0"/>
        </a:p>
      </dsp:txBody>
      <dsp:txXfrm rot="-5400000">
        <a:off x="1" y="4158715"/>
        <a:ext cx="1350700" cy="578872"/>
      </dsp:txXfrm>
    </dsp:sp>
    <dsp:sp modelId="{5F6AE6C1-30F9-44FD-888D-18AF7C8D028C}">
      <dsp:nvSpPr>
        <dsp:cNvPr id="0" name=""/>
        <dsp:cNvSpPr/>
      </dsp:nvSpPr>
      <dsp:spPr>
        <a:xfrm rot="5400000">
          <a:off x="4111909" y="722156"/>
          <a:ext cx="1254881" cy="6777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solidFill>
                <a:srgbClr val="000000"/>
              </a:solidFill>
            </a:rPr>
            <a:t>Otros ocho países están en negociaciones para entrar al grupo. </a:t>
          </a:r>
          <a:r>
            <a:rPr lang="es-ES" sz="2600" kern="1200" dirty="0" smtClean="0"/>
            <a:t>.</a:t>
          </a:r>
          <a:endParaRPr lang="es-CO" sz="2600" kern="1200" dirty="0"/>
        </a:p>
      </dsp:txBody>
      <dsp:txXfrm rot="-5400000">
        <a:off x="1350700" y="3544623"/>
        <a:ext cx="6716041" cy="113236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E515C-0DE6-4869-8129-1322E07784A1}">
      <dsp:nvSpPr>
        <dsp:cNvPr id="0" name=""/>
        <dsp:cNvSpPr/>
      </dsp:nvSpPr>
      <dsp:spPr>
        <a:xfrm>
          <a:off x="0" y="0"/>
          <a:ext cx="83602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83D60-5F5D-4D45-82E2-16EF080AE7D5}">
      <dsp:nvSpPr>
        <dsp:cNvPr id="0" name=""/>
        <dsp:cNvSpPr/>
      </dsp:nvSpPr>
      <dsp:spPr>
        <a:xfrm>
          <a:off x="0" y="0"/>
          <a:ext cx="1672054" cy="2857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rgbClr val="000000"/>
              </a:solidFill>
            </a:rPr>
            <a:t> </a:t>
          </a:r>
          <a:r>
            <a:rPr lang="es-ES" sz="2000" b="1" kern="1200" dirty="0" smtClean="0">
              <a:solidFill>
                <a:srgbClr val="000000"/>
              </a:solidFill>
            </a:rPr>
            <a:t>Nueva Zelanda</a:t>
          </a:r>
          <a:endParaRPr lang="es-ES" sz="2000" b="1" kern="1200" dirty="0">
            <a:solidFill>
              <a:srgbClr val="000000"/>
            </a:solidFill>
          </a:endParaRPr>
        </a:p>
      </dsp:txBody>
      <dsp:txXfrm>
        <a:off x="0" y="0"/>
        <a:ext cx="1672054" cy="2857384"/>
      </dsp:txXfrm>
    </dsp:sp>
    <dsp:sp modelId="{64503016-8728-44FA-A0FF-342377CE5389}">
      <dsp:nvSpPr>
        <dsp:cNvPr id="0" name=""/>
        <dsp:cNvSpPr/>
      </dsp:nvSpPr>
      <dsp:spPr>
        <a:xfrm>
          <a:off x="1797458" y="44646"/>
          <a:ext cx="6562815" cy="892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rgbClr val="000000"/>
              </a:solidFill>
            </a:rPr>
            <a:t>A partir de su riqueza en recursos naturales y agricultura, ha logrado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rgbClr val="000000"/>
              </a:solidFill>
            </a:rPr>
            <a:t>desarrollar una eficiente base industrial y de servicios complementarios.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797458" y="44646"/>
        <a:ext cx="6562815" cy="892932"/>
      </dsp:txXfrm>
    </dsp:sp>
    <dsp:sp modelId="{1B458A50-3580-4447-A508-5077AB7D4ADC}">
      <dsp:nvSpPr>
        <dsp:cNvPr id="0" name=""/>
        <dsp:cNvSpPr/>
      </dsp:nvSpPr>
      <dsp:spPr>
        <a:xfrm>
          <a:off x="1672054" y="937579"/>
          <a:ext cx="66882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099D4-9837-46D7-949A-17AEBA1176FD}">
      <dsp:nvSpPr>
        <dsp:cNvPr id="0" name=""/>
        <dsp:cNvSpPr/>
      </dsp:nvSpPr>
      <dsp:spPr>
        <a:xfrm>
          <a:off x="1797458" y="982225"/>
          <a:ext cx="6562815" cy="892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rgbClr val="000000"/>
              </a:solidFill>
            </a:rPr>
            <a:t>Su economía se ha diversificado y presenta elevados niveles de competitividad.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797458" y="982225"/>
        <a:ext cx="6562815" cy="892932"/>
      </dsp:txXfrm>
    </dsp:sp>
    <dsp:sp modelId="{46BEAF75-8D78-4B39-A8CF-96FB4B64E338}">
      <dsp:nvSpPr>
        <dsp:cNvPr id="0" name=""/>
        <dsp:cNvSpPr/>
      </dsp:nvSpPr>
      <dsp:spPr>
        <a:xfrm>
          <a:off x="1672054" y="1875158"/>
          <a:ext cx="66882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0FE39-44A0-4CBF-A16B-D3D5F133F3A7}">
      <dsp:nvSpPr>
        <dsp:cNvPr id="0" name=""/>
        <dsp:cNvSpPr/>
      </dsp:nvSpPr>
      <dsp:spPr>
        <a:xfrm>
          <a:off x="1797458" y="1919804"/>
          <a:ext cx="6562815" cy="892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rgbClr val="000000"/>
              </a:solidFill>
              <a:latin typeface="+mn-lt"/>
            </a:rPr>
            <a:t>Presenta un moderado, pero sostenido crecimiento del producto interno, una mejoría de su saldo comercial, y una notable presencia en el grupo de países desarrollados.</a:t>
          </a:r>
          <a:endParaRPr lang="es-ES" sz="1600" kern="1200" dirty="0">
            <a:solidFill>
              <a:srgbClr val="000000"/>
            </a:solidFill>
            <a:latin typeface="+mn-lt"/>
          </a:endParaRPr>
        </a:p>
      </dsp:txBody>
      <dsp:txXfrm>
        <a:off x="1797458" y="1919804"/>
        <a:ext cx="6562815" cy="892932"/>
      </dsp:txXfrm>
    </dsp:sp>
    <dsp:sp modelId="{5D611E57-C415-475F-A420-D5286018FD93}">
      <dsp:nvSpPr>
        <dsp:cNvPr id="0" name=""/>
        <dsp:cNvSpPr/>
      </dsp:nvSpPr>
      <dsp:spPr>
        <a:xfrm>
          <a:off x="1672054" y="2812737"/>
          <a:ext cx="66882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8506E-31EB-42ED-AFC0-71334FA8689E}">
      <dsp:nvSpPr>
        <dsp:cNvPr id="0" name=""/>
        <dsp:cNvSpPr/>
      </dsp:nvSpPr>
      <dsp:spPr>
        <a:xfrm>
          <a:off x="0" y="2857384"/>
          <a:ext cx="83602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F487E-6ED6-4CDC-8C84-0F81584CD55B}">
      <dsp:nvSpPr>
        <dsp:cNvPr id="0" name=""/>
        <dsp:cNvSpPr/>
      </dsp:nvSpPr>
      <dsp:spPr>
        <a:xfrm>
          <a:off x="0" y="2857384"/>
          <a:ext cx="1672054" cy="2857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>
              <a:solidFill>
                <a:srgbClr val="000000"/>
              </a:solidFill>
            </a:rPr>
            <a:t> </a:t>
          </a:r>
          <a:endParaRPr lang="es-ES" sz="6500" kern="1200" dirty="0">
            <a:solidFill>
              <a:srgbClr val="000000"/>
            </a:solidFill>
          </a:endParaRPr>
        </a:p>
      </dsp:txBody>
      <dsp:txXfrm>
        <a:off x="0" y="2857384"/>
        <a:ext cx="1672054" cy="2857384"/>
      </dsp:txXfrm>
    </dsp:sp>
    <dsp:sp modelId="{0584CFB2-AA52-4CCB-9EB3-CA641592C196}">
      <dsp:nvSpPr>
        <dsp:cNvPr id="0" name=""/>
        <dsp:cNvSpPr/>
      </dsp:nvSpPr>
      <dsp:spPr>
        <a:xfrm>
          <a:off x="1797458" y="2902030"/>
          <a:ext cx="6562815" cy="892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rgbClr val="000000"/>
              </a:solidFill>
            </a:rPr>
            <a:t>Sus enormes depósitos de petróleo y gas, le posibilitan  uno de los estándares de vida más altos del mundo.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797458" y="2902030"/>
        <a:ext cx="6562815" cy="892932"/>
      </dsp:txXfrm>
    </dsp:sp>
    <dsp:sp modelId="{E2A3571C-950C-4028-9B90-E92F5181B648}">
      <dsp:nvSpPr>
        <dsp:cNvPr id="0" name=""/>
        <dsp:cNvSpPr/>
      </dsp:nvSpPr>
      <dsp:spPr>
        <a:xfrm>
          <a:off x="1672054" y="3794963"/>
          <a:ext cx="66882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F4D67-12FF-4CE7-A02E-CD647813E7CA}">
      <dsp:nvSpPr>
        <dsp:cNvPr id="0" name=""/>
        <dsp:cNvSpPr/>
      </dsp:nvSpPr>
      <dsp:spPr>
        <a:xfrm>
          <a:off x="1797458" y="3839609"/>
          <a:ext cx="6562815" cy="892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rgbClr val="000000"/>
              </a:solidFill>
            </a:rPr>
            <a:t>Actualmente estas economías, se encuentran en fuerte proceso recuperación y crecimiento.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797458" y="3839609"/>
        <a:ext cx="6562815" cy="892932"/>
      </dsp:txXfrm>
    </dsp:sp>
    <dsp:sp modelId="{D112F79D-CAC0-47D8-97CF-051AB3F3CD8D}">
      <dsp:nvSpPr>
        <dsp:cNvPr id="0" name=""/>
        <dsp:cNvSpPr/>
      </dsp:nvSpPr>
      <dsp:spPr>
        <a:xfrm>
          <a:off x="1672054" y="4732542"/>
          <a:ext cx="66882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9657A-E5B8-4F99-B895-906148BC37FA}">
      <dsp:nvSpPr>
        <dsp:cNvPr id="0" name=""/>
        <dsp:cNvSpPr/>
      </dsp:nvSpPr>
      <dsp:spPr>
        <a:xfrm>
          <a:off x="1797458" y="4777188"/>
          <a:ext cx="6562815" cy="892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Su principal materia prima exportada es el petróleo (95.8%), lo cual le ha ayudado a fortalecer su economía.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797458" y="4777188"/>
        <a:ext cx="6562815" cy="892932"/>
      </dsp:txXfrm>
    </dsp:sp>
    <dsp:sp modelId="{E48A03EF-6554-49A9-B2F3-66C930D76207}">
      <dsp:nvSpPr>
        <dsp:cNvPr id="0" name=""/>
        <dsp:cNvSpPr/>
      </dsp:nvSpPr>
      <dsp:spPr>
        <a:xfrm>
          <a:off x="1672054" y="5670121"/>
          <a:ext cx="66882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F13A6-C576-417D-B136-0E9E606D3B58}">
      <dsp:nvSpPr>
        <dsp:cNvPr id="0" name=""/>
        <dsp:cNvSpPr/>
      </dsp:nvSpPr>
      <dsp:spPr>
        <a:xfrm>
          <a:off x="0" y="44382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Creación de una plataforma para una potencial integración económica en la región del Asia-Pacífico.</a:t>
          </a:r>
          <a:endParaRPr lang="es-ES" sz="2900" kern="1200" dirty="0"/>
        </a:p>
      </dsp:txBody>
      <dsp:txXfrm>
        <a:off x="1794933" y="44382"/>
        <a:ext cx="6333066" cy="1693333"/>
      </dsp:txXfrm>
    </dsp:sp>
    <dsp:sp modelId="{5AAC3629-ABCF-41D2-9C49-FCD8756FE803}">
      <dsp:nvSpPr>
        <dsp:cNvPr id="0" name=""/>
        <dsp:cNvSpPr/>
      </dsp:nvSpPr>
      <dsp:spPr>
        <a:xfrm>
          <a:off x="169333" y="169333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A60E0-A7CD-4786-B3B4-B6725ED87FAC}">
      <dsp:nvSpPr>
        <dsp:cNvPr id="0" name=""/>
        <dsp:cNvSpPr/>
      </dsp:nvSpPr>
      <dsp:spPr>
        <a:xfrm>
          <a:off x="0" y="1810325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Diseñar un acuerdo que siente las bases para el crecimiento económico, el desarrollo y la generación de empleo.</a:t>
          </a:r>
          <a:endParaRPr lang="es-ES" sz="2900" kern="1200" dirty="0"/>
        </a:p>
      </dsp:txBody>
      <dsp:txXfrm>
        <a:off x="1794933" y="1810325"/>
        <a:ext cx="6333066" cy="1693333"/>
      </dsp:txXfrm>
    </dsp:sp>
    <dsp:sp modelId="{6A1D88B9-DF91-4723-AE18-ADEB5219333C}">
      <dsp:nvSpPr>
        <dsp:cNvPr id="0" name=""/>
        <dsp:cNvSpPr/>
      </dsp:nvSpPr>
      <dsp:spPr>
        <a:xfrm>
          <a:off x="165139" y="2114831"/>
          <a:ext cx="1633988" cy="11890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F48A1-1D27-457D-ADE9-A56CC43C4F6E}">
      <dsp:nvSpPr>
        <dsp:cNvPr id="0" name=""/>
        <dsp:cNvSpPr/>
      </dsp:nvSpPr>
      <dsp:spPr>
        <a:xfrm>
          <a:off x="0" y="3725333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Creación de una alianza estratégica mayor para la liberalización del comercio en la región.</a:t>
          </a:r>
          <a:endParaRPr lang="es-ES" sz="2900" kern="1200" dirty="0"/>
        </a:p>
      </dsp:txBody>
      <dsp:txXfrm>
        <a:off x="1794933" y="3725333"/>
        <a:ext cx="6333066" cy="1693333"/>
      </dsp:txXfrm>
    </dsp:sp>
    <dsp:sp modelId="{DC7FCF41-0B7E-44BE-90B0-F95A26435EA4}">
      <dsp:nvSpPr>
        <dsp:cNvPr id="0" name=""/>
        <dsp:cNvSpPr/>
      </dsp:nvSpPr>
      <dsp:spPr>
        <a:xfrm>
          <a:off x="169333" y="3894666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75EC0-6791-487A-A220-91B5C4AEA982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0E9E3-32BB-4C55-95CF-EA03E3ACDF8F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“Membresía amplia y los más altos estándares que representa la eficacia de un acuerdo del siglo XXI”</a:t>
          </a:r>
          <a:endParaRPr lang="es-CO" sz="2300" kern="1200" dirty="0"/>
        </a:p>
      </dsp:txBody>
      <dsp:txXfrm>
        <a:off x="752110" y="541866"/>
        <a:ext cx="7301111" cy="1083733"/>
      </dsp:txXfrm>
    </dsp:sp>
    <dsp:sp modelId="{7E2EA8E3-0D35-46B2-B8DA-4A65545050D9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48611-3FBE-47C7-AEEC-BDD922C47873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El P4 instauró un plazo máximo de 10 años para la desgravación de la totalidad de los productos.</a:t>
          </a:r>
          <a:endParaRPr lang="es-CO" sz="2300" kern="1200" dirty="0"/>
        </a:p>
      </dsp:txBody>
      <dsp:txXfrm>
        <a:off x="1146048" y="2167466"/>
        <a:ext cx="6907174" cy="1083733"/>
      </dsp:txXfrm>
    </dsp:sp>
    <dsp:sp modelId="{DC0A8C87-CCEB-478E-BE86-E3D3B29774DD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78DD0-70D2-430C-B813-7223DCE2B2F7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Chile otorgó una desgravación arancelaria inmediata a los miembros del P4, en un 74,6% de los productos.</a:t>
          </a:r>
          <a:endParaRPr lang="es-CO" sz="2300" kern="1200" dirty="0"/>
        </a:p>
      </dsp:txBody>
      <dsp:txXfrm>
        <a:off x="752110" y="3793066"/>
        <a:ext cx="7301111" cy="1083733"/>
      </dsp:txXfrm>
    </dsp:sp>
    <dsp:sp modelId="{5A417256-5614-41E7-8E0B-2510DC499014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6CF4E-C9B3-4C8F-B772-9964964D44D8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1980</a:t>
          </a:r>
          <a:endParaRPr lang="es-ES" sz="3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679096"/>
        <a:ext cx="1352020" cy="579438"/>
      </dsp:txXfrm>
    </dsp:sp>
    <dsp:sp modelId="{37304005-23B1-4851-A8D6-3A277C2EF8DE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/>
        </a:p>
      </dsp:txBody>
      <dsp:txXfrm rot="-5400000">
        <a:off x="1352020" y="64373"/>
        <a:ext cx="6714693" cy="1132875"/>
      </dsp:txXfrm>
    </dsp:sp>
    <dsp:sp modelId="{68335CA1-DB79-49CD-B7E7-EE664F6928E1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1989</a:t>
          </a:r>
        </a:p>
      </dsp:txBody>
      <dsp:txXfrm rot="-5400000">
        <a:off x="1" y="2419614"/>
        <a:ext cx="1352020" cy="579438"/>
      </dsp:txXfrm>
    </dsp:sp>
    <dsp:sp modelId="{5B29E7EE-9EA5-4A76-8F97-CD017255F4D4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 dirty="0"/>
        </a:p>
      </dsp:txBody>
      <dsp:txXfrm rot="-5400000">
        <a:off x="1352020" y="1804891"/>
        <a:ext cx="6714693" cy="1132875"/>
      </dsp:txXfrm>
    </dsp:sp>
    <dsp:sp modelId="{EAF12834-87C4-419C-BB2C-7034E1AC9FFD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1992</a:t>
          </a:r>
          <a:endParaRPr lang="es-ES" sz="3800" kern="1200" dirty="0"/>
        </a:p>
      </dsp:txBody>
      <dsp:txXfrm rot="-5400000">
        <a:off x="1" y="4160131"/>
        <a:ext cx="1352020" cy="579438"/>
      </dsp:txXfrm>
    </dsp:sp>
    <dsp:sp modelId="{5F6AE6C1-30F9-44FD-888D-18AF7C8D028C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/>
        </a:p>
      </dsp:txBody>
      <dsp:txXfrm rot="-5400000">
        <a:off x="1352020" y="3545408"/>
        <a:ext cx="6714693" cy="113287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E515C-0DE6-4869-8129-1322E07784A1}">
      <dsp:nvSpPr>
        <dsp:cNvPr id="0" name=""/>
        <dsp:cNvSpPr/>
      </dsp:nvSpPr>
      <dsp:spPr>
        <a:xfrm>
          <a:off x="0" y="13229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783D60-5F5D-4D45-82E2-16EF080AE7D5}">
      <dsp:nvSpPr>
        <dsp:cNvPr id="0" name=""/>
        <dsp:cNvSpPr/>
      </dsp:nvSpPr>
      <dsp:spPr>
        <a:xfrm>
          <a:off x="0" y="13229"/>
          <a:ext cx="1570037" cy="2696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280" tIns="335280" rIns="335280" bIns="335280" numCol="1" spcCol="1270" anchor="t" anchorCtr="0">
          <a:noAutofit/>
        </a:bodyPr>
        <a:lstStyle/>
        <a:p>
          <a:pPr lvl="0" algn="l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800" kern="1200" dirty="0" smtClean="0">
              <a:solidFill>
                <a:srgbClr val="000000"/>
              </a:solidFill>
            </a:rPr>
            <a:t>PECC</a:t>
          </a:r>
        </a:p>
      </dsp:txBody>
      <dsp:txXfrm>
        <a:off x="0" y="13229"/>
        <a:ext cx="1570037" cy="2696104"/>
      </dsp:txXfrm>
    </dsp:sp>
    <dsp:sp modelId="{940BF447-071B-449C-AA39-E566104A60E7}">
      <dsp:nvSpPr>
        <dsp:cNvPr id="0" name=""/>
        <dsp:cNvSpPr/>
      </dsp:nvSpPr>
      <dsp:spPr>
        <a:xfrm>
          <a:off x="1687790" y="75892"/>
          <a:ext cx="6162397" cy="1253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800" b="1" kern="1200" dirty="0">
            <a:solidFill>
              <a:srgbClr val="FF0000"/>
            </a:solidFill>
          </a:endParaRPr>
        </a:p>
      </dsp:txBody>
      <dsp:txXfrm>
        <a:off x="1687790" y="75892"/>
        <a:ext cx="6162397" cy="1253267"/>
      </dsp:txXfrm>
    </dsp:sp>
    <dsp:sp modelId="{714C8DAB-AF5F-4AA6-93E4-C82DA217698D}">
      <dsp:nvSpPr>
        <dsp:cNvPr id="0" name=""/>
        <dsp:cNvSpPr/>
      </dsp:nvSpPr>
      <dsp:spPr>
        <a:xfrm>
          <a:off x="1570037" y="1329159"/>
          <a:ext cx="62801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E4221F-E4A1-4F02-9CC6-DD3E1F9D18E2}">
      <dsp:nvSpPr>
        <dsp:cNvPr id="0" name=""/>
        <dsp:cNvSpPr/>
      </dsp:nvSpPr>
      <dsp:spPr>
        <a:xfrm>
          <a:off x="1479562" y="71443"/>
          <a:ext cx="6438349" cy="1253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0000"/>
              </a:solidFill>
              <a:latin typeface="Calibri" pitchFamily="34" charset="0"/>
            </a:rPr>
            <a:t>En 1994, la economía del PECC establecieron al año 2020 como plazo final para para lograr la total  liberalización del        comercio. 							</a:t>
          </a:r>
          <a:r>
            <a:rPr lang="es-ES" sz="2000" kern="1200" dirty="0" smtClean="0">
              <a:solidFill>
                <a:srgbClr val="000000"/>
              </a:solidFill>
            </a:rPr>
            <a:t>													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0000"/>
              </a:solidFill>
              <a:latin typeface="Calibri" pitchFamily="34" charset="0"/>
            </a:rPr>
            <a:t>Los países pertenecientes a PECC han mostrado gran dinamismo en su desarrollo económico, ya que impulsaron  alrededor del 70% del crecimiento mundial tan solo en el primer decenio de su creación.</a:t>
          </a:r>
          <a:endParaRPr lang="es-ES" sz="2000" kern="1200" dirty="0">
            <a:solidFill>
              <a:srgbClr val="000000"/>
            </a:solidFill>
            <a:latin typeface="Calibri" pitchFamily="34" charset="0"/>
          </a:endParaRPr>
        </a:p>
      </dsp:txBody>
      <dsp:txXfrm>
        <a:off x="1479562" y="71443"/>
        <a:ext cx="6438349" cy="1253267"/>
      </dsp:txXfrm>
    </dsp:sp>
    <dsp:sp modelId="{0F757C6D-9A47-46A9-AB81-F6F740B11306}">
      <dsp:nvSpPr>
        <dsp:cNvPr id="0" name=""/>
        <dsp:cNvSpPr/>
      </dsp:nvSpPr>
      <dsp:spPr>
        <a:xfrm>
          <a:off x="1383956" y="3076393"/>
          <a:ext cx="62801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960C942-32C2-4CA4-8AC0-0D40EF101B14}">
      <dsp:nvSpPr>
        <dsp:cNvPr id="0" name=""/>
        <dsp:cNvSpPr/>
      </dsp:nvSpPr>
      <dsp:spPr>
        <a:xfrm>
          <a:off x="0" y="5418667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7EF40C-324C-41E7-AA7D-46A26DEE8D40}">
      <dsp:nvSpPr>
        <dsp:cNvPr id="0" name=""/>
        <dsp:cNvSpPr/>
      </dsp:nvSpPr>
      <dsp:spPr>
        <a:xfrm>
          <a:off x="0" y="2714698"/>
          <a:ext cx="1625600" cy="2696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>
            <a:solidFill>
              <a:srgbClr val="FF0000"/>
            </a:solidFill>
          </a:endParaRPr>
        </a:p>
      </dsp:txBody>
      <dsp:txXfrm>
        <a:off x="0" y="2714698"/>
        <a:ext cx="1625600" cy="2696104"/>
      </dsp:txXfrm>
    </dsp:sp>
    <dsp:sp modelId="{2C18D858-00BC-452E-A247-116F214D6782}">
      <dsp:nvSpPr>
        <dsp:cNvPr id="0" name=""/>
        <dsp:cNvSpPr/>
      </dsp:nvSpPr>
      <dsp:spPr>
        <a:xfrm>
          <a:off x="1460526" y="2928969"/>
          <a:ext cx="6380480" cy="240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 smtClean="0">
            <a:solidFill>
              <a:srgbClr val="000000"/>
            </a:solidFill>
            <a:latin typeface="Calibri" pitchFamily="34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0000"/>
              </a:solidFill>
              <a:latin typeface="Calibri" pitchFamily="34" charset="0"/>
            </a:rPr>
            <a:t>Las delegaciones colombianas tripartitas en el PECC, concurrieron de manera sistemática a las reuniones generales bianuales desde 1995, al mismo tiempo se tomo el compromiso de realizar encuentros en Colombia.</a:t>
          </a:r>
          <a:endParaRPr lang="es-ES" sz="2000" kern="1200" dirty="0">
            <a:solidFill>
              <a:srgbClr val="000000"/>
            </a:solidFill>
            <a:latin typeface="Calibri" pitchFamily="34" charset="0"/>
          </a:endParaRPr>
        </a:p>
      </dsp:txBody>
      <dsp:txXfrm>
        <a:off x="1460526" y="2928969"/>
        <a:ext cx="6380480" cy="2408820"/>
      </dsp:txXfrm>
    </dsp:sp>
    <dsp:sp modelId="{5660B2BC-4D71-40E6-BB6E-F6C82D9C52CA}">
      <dsp:nvSpPr>
        <dsp:cNvPr id="0" name=""/>
        <dsp:cNvSpPr/>
      </dsp:nvSpPr>
      <dsp:spPr>
        <a:xfrm flipH="1">
          <a:off x="4143394" y="0"/>
          <a:ext cx="3222524" cy="4571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F13A6-C576-417D-B136-0E9E606D3B58}">
      <dsp:nvSpPr>
        <dsp:cNvPr id="0" name=""/>
        <dsp:cNvSpPr/>
      </dsp:nvSpPr>
      <dsp:spPr>
        <a:xfrm>
          <a:off x="0" y="100969"/>
          <a:ext cx="8128000" cy="2515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0" i="0" kern="1200" dirty="0" smtClean="0"/>
            <a:t>Su objetivo principal es promover la cooperación económica en la cuenca del Pacifico y, para ello, formula políticas de negocios, coordina programas de trabajo sobre comercio e inversión e identifica oportunidades de negocios.</a:t>
          </a:r>
          <a:endParaRPr lang="es-ES" sz="2400" kern="1200" dirty="0"/>
        </a:p>
      </dsp:txBody>
      <dsp:txXfrm>
        <a:off x="2010833" y="100969"/>
        <a:ext cx="6117166" cy="2515612"/>
      </dsp:txXfrm>
    </dsp:sp>
    <dsp:sp modelId="{5AAC3629-ABCF-41D2-9C49-FCD8756FE803}">
      <dsp:nvSpPr>
        <dsp:cNvPr id="0" name=""/>
        <dsp:cNvSpPr/>
      </dsp:nvSpPr>
      <dsp:spPr>
        <a:xfrm>
          <a:off x="93129" y="415362"/>
          <a:ext cx="1966650" cy="17878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A60E0-A7CD-4786-B3B4-B6725ED87FAC}">
      <dsp:nvSpPr>
        <dsp:cNvPr id="0" name=""/>
        <dsp:cNvSpPr/>
      </dsp:nvSpPr>
      <dsp:spPr>
        <a:xfrm>
          <a:off x="0" y="2900845"/>
          <a:ext cx="8128000" cy="2515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Servir de foro regional para la cooperación y la coordinación de políticas para promover el desarrollo económico en la región Asia-Pacífico</a:t>
          </a:r>
          <a:endParaRPr lang="es-ES" sz="2800" kern="1200" dirty="0"/>
        </a:p>
      </dsp:txBody>
      <dsp:txXfrm>
        <a:off x="2010833" y="2900845"/>
        <a:ext cx="6117166" cy="2515612"/>
      </dsp:txXfrm>
    </dsp:sp>
    <dsp:sp modelId="{6A1D88B9-DF91-4723-AE18-ADEB5219333C}">
      <dsp:nvSpPr>
        <dsp:cNvPr id="0" name=""/>
        <dsp:cNvSpPr/>
      </dsp:nvSpPr>
      <dsp:spPr>
        <a:xfrm>
          <a:off x="93129" y="3316208"/>
          <a:ext cx="1966650" cy="17878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CB7B2-3C11-4014-AC5D-94F2C10F4797}">
      <dsp:nvSpPr>
        <dsp:cNvPr id="0" name=""/>
        <dsp:cNvSpPr/>
      </dsp:nvSpPr>
      <dsp:spPr>
        <a:xfrm>
          <a:off x="4224830" y="1620002"/>
          <a:ext cx="999415" cy="675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034"/>
              </a:lnTo>
              <a:lnTo>
                <a:pt x="999415" y="561034"/>
              </a:lnTo>
              <a:lnTo>
                <a:pt x="999415" y="6752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E2831-F2FD-46E3-8561-95C1691FCF74}">
      <dsp:nvSpPr>
        <dsp:cNvPr id="0" name=""/>
        <dsp:cNvSpPr/>
      </dsp:nvSpPr>
      <dsp:spPr>
        <a:xfrm>
          <a:off x="3280027" y="1620002"/>
          <a:ext cx="944803" cy="670780"/>
        </a:xfrm>
        <a:custGeom>
          <a:avLst/>
          <a:gdLst/>
          <a:ahLst/>
          <a:cxnLst/>
          <a:rect l="0" t="0" r="0" b="0"/>
          <a:pathLst>
            <a:path>
              <a:moveTo>
                <a:pt x="944803" y="0"/>
              </a:moveTo>
              <a:lnTo>
                <a:pt x="944803" y="556597"/>
              </a:lnTo>
              <a:lnTo>
                <a:pt x="0" y="556597"/>
              </a:lnTo>
              <a:lnTo>
                <a:pt x="0" y="6707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86F21-2889-4883-8207-4984FFE3A53F}">
      <dsp:nvSpPr>
        <dsp:cNvPr id="0" name=""/>
        <dsp:cNvSpPr/>
      </dsp:nvSpPr>
      <dsp:spPr>
        <a:xfrm>
          <a:off x="1224139" y="1620002"/>
          <a:ext cx="3000691" cy="675217"/>
        </a:xfrm>
        <a:custGeom>
          <a:avLst/>
          <a:gdLst/>
          <a:ahLst/>
          <a:cxnLst/>
          <a:rect l="0" t="0" r="0" b="0"/>
          <a:pathLst>
            <a:path>
              <a:moveTo>
                <a:pt x="3000691" y="0"/>
              </a:moveTo>
              <a:lnTo>
                <a:pt x="3000691" y="561034"/>
              </a:lnTo>
              <a:lnTo>
                <a:pt x="0" y="561034"/>
              </a:lnTo>
              <a:lnTo>
                <a:pt x="0" y="6752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CA183-DC6E-4855-8664-C72B2EAFBF9F}">
      <dsp:nvSpPr>
        <dsp:cNvPr id="0" name=""/>
        <dsp:cNvSpPr/>
      </dsp:nvSpPr>
      <dsp:spPr>
        <a:xfrm>
          <a:off x="3118470" y="542709"/>
          <a:ext cx="2212721" cy="1077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/>
            <a:t>SAARC</a:t>
          </a:r>
          <a:endParaRPr lang="es-ES" sz="4400" kern="1200" dirty="0"/>
        </a:p>
      </dsp:txBody>
      <dsp:txXfrm>
        <a:off x="3118470" y="542709"/>
        <a:ext cx="2212721" cy="1077293"/>
      </dsp:txXfrm>
    </dsp:sp>
    <dsp:sp modelId="{D53216ED-B284-473A-97CB-9D34AD66C9EA}">
      <dsp:nvSpPr>
        <dsp:cNvPr id="0" name=""/>
        <dsp:cNvSpPr/>
      </dsp:nvSpPr>
      <dsp:spPr>
        <a:xfrm>
          <a:off x="680411" y="2295219"/>
          <a:ext cx="1087455" cy="543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Bangladesh</a:t>
          </a:r>
          <a:endParaRPr lang="es-ES" sz="1700" kern="1200" dirty="0"/>
        </a:p>
      </dsp:txBody>
      <dsp:txXfrm>
        <a:off x="680411" y="2295219"/>
        <a:ext cx="1087455" cy="543727"/>
      </dsp:txXfrm>
    </dsp:sp>
    <dsp:sp modelId="{47B1CB28-048D-4388-BB68-C15A8AED8FD2}">
      <dsp:nvSpPr>
        <dsp:cNvPr id="0" name=""/>
        <dsp:cNvSpPr/>
      </dsp:nvSpPr>
      <dsp:spPr>
        <a:xfrm>
          <a:off x="2736300" y="2290783"/>
          <a:ext cx="1087455" cy="543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India</a:t>
          </a:r>
          <a:endParaRPr lang="es-ES" sz="1700" kern="1200" dirty="0"/>
        </a:p>
      </dsp:txBody>
      <dsp:txXfrm>
        <a:off x="2736300" y="2290783"/>
        <a:ext cx="1087455" cy="543727"/>
      </dsp:txXfrm>
    </dsp:sp>
    <dsp:sp modelId="{82D3B83D-373F-4156-B5BD-58DA3B0F16F3}">
      <dsp:nvSpPr>
        <dsp:cNvPr id="0" name=""/>
        <dsp:cNvSpPr/>
      </dsp:nvSpPr>
      <dsp:spPr>
        <a:xfrm>
          <a:off x="4680518" y="2295219"/>
          <a:ext cx="1087455" cy="543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Nepal</a:t>
          </a:r>
          <a:endParaRPr lang="es-ES" sz="1700" kern="1200" dirty="0"/>
        </a:p>
      </dsp:txBody>
      <dsp:txXfrm>
        <a:off x="4680518" y="2295219"/>
        <a:ext cx="1087455" cy="543727"/>
      </dsp:txXfrm>
    </dsp:sp>
    <dsp:sp modelId="{0E193473-CA6B-49CD-8AAE-24517A99067C}">
      <dsp:nvSpPr>
        <dsp:cNvPr id="0" name=""/>
        <dsp:cNvSpPr/>
      </dsp:nvSpPr>
      <dsp:spPr>
        <a:xfrm>
          <a:off x="1224133" y="3648699"/>
          <a:ext cx="1087455" cy="543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Bután</a:t>
          </a:r>
          <a:endParaRPr lang="es-ES" sz="1700" kern="1200" dirty="0"/>
        </a:p>
      </dsp:txBody>
      <dsp:txXfrm>
        <a:off x="1224133" y="3648699"/>
        <a:ext cx="1087455" cy="543727"/>
      </dsp:txXfrm>
    </dsp:sp>
    <dsp:sp modelId="{B1CBC1C6-65CA-49DC-AC2D-33BDBF7D140A}">
      <dsp:nvSpPr>
        <dsp:cNvPr id="0" name=""/>
        <dsp:cNvSpPr/>
      </dsp:nvSpPr>
      <dsp:spPr>
        <a:xfrm>
          <a:off x="3681097" y="3690963"/>
          <a:ext cx="1087455" cy="543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Maldivas</a:t>
          </a:r>
          <a:endParaRPr lang="es-ES" sz="1700" kern="1200" dirty="0"/>
        </a:p>
      </dsp:txBody>
      <dsp:txXfrm>
        <a:off x="3681097" y="3690963"/>
        <a:ext cx="1087455" cy="543727"/>
      </dsp:txXfrm>
    </dsp:sp>
    <dsp:sp modelId="{61340BDA-13E5-4C10-9A86-FEC3E798DFDD}">
      <dsp:nvSpPr>
        <dsp:cNvPr id="0" name=""/>
        <dsp:cNvSpPr/>
      </dsp:nvSpPr>
      <dsp:spPr>
        <a:xfrm>
          <a:off x="6654766" y="2335303"/>
          <a:ext cx="1087455" cy="543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Pakistán</a:t>
          </a:r>
          <a:endParaRPr lang="es-ES" sz="1800" kern="1200" dirty="0"/>
        </a:p>
      </dsp:txBody>
      <dsp:txXfrm>
        <a:off x="6654766" y="2335303"/>
        <a:ext cx="1087455" cy="543727"/>
      </dsp:txXfrm>
    </dsp:sp>
    <dsp:sp modelId="{E965D7B0-6F6F-4DF4-8ECD-28449F08CA7E}">
      <dsp:nvSpPr>
        <dsp:cNvPr id="0" name=""/>
        <dsp:cNvSpPr/>
      </dsp:nvSpPr>
      <dsp:spPr>
        <a:xfrm>
          <a:off x="5684092" y="3608740"/>
          <a:ext cx="1087455" cy="543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5684092" y="3608740"/>
        <a:ext cx="1087455" cy="543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6CF4E-C9B3-4C8F-B772-9964964D44D8}">
      <dsp:nvSpPr>
        <dsp:cNvPr id="0" name=""/>
        <dsp:cNvSpPr/>
      </dsp:nvSpPr>
      <dsp:spPr>
        <a:xfrm rot="5400000">
          <a:off x="-219471" y="219479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1967</a:t>
          </a:r>
          <a:endParaRPr lang="es-E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512108"/>
        <a:ext cx="1024202" cy="438943"/>
      </dsp:txXfrm>
    </dsp:sp>
    <dsp:sp modelId="{37304005-23B1-4851-A8D6-3A277C2EF8DE}">
      <dsp:nvSpPr>
        <dsp:cNvPr id="0" name=""/>
        <dsp:cNvSpPr/>
      </dsp:nvSpPr>
      <dsp:spPr>
        <a:xfrm rot="5400000">
          <a:off x="4100578" y="-3076368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700" kern="1200"/>
        </a:p>
      </dsp:txBody>
      <dsp:txXfrm rot="-5400000">
        <a:off x="1024202" y="46434"/>
        <a:ext cx="7057371" cy="858192"/>
      </dsp:txXfrm>
    </dsp:sp>
    <dsp:sp modelId="{68335CA1-DB79-49CD-B7E7-EE664F6928E1}">
      <dsp:nvSpPr>
        <dsp:cNvPr id="0" name=""/>
        <dsp:cNvSpPr/>
      </dsp:nvSpPr>
      <dsp:spPr>
        <a:xfrm rot="5400000">
          <a:off x="-219471" y="1537981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1984-1995</a:t>
          </a:r>
          <a:endParaRPr lang="es-E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1830610"/>
        <a:ext cx="1024202" cy="438943"/>
      </dsp:txXfrm>
    </dsp:sp>
    <dsp:sp modelId="{5B29E7EE-9EA5-4A76-8F97-CD017255F4D4}">
      <dsp:nvSpPr>
        <dsp:cNvPr id="0" name=""/>
        <dsp:cNvSpPr/>
      </dsp:nvSpPr>
      <dsp:spPr>
        <a:xfrm rot="5400000">
          <a:off x="4100578" y="-1757866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700" kern="1200" dirty="0"/>
        </a:p>
      </dsp:txBody>
      <dsp:txXfrm rot="-5400000">
        <a:off x="1024202" y="1364936"/>
        <a:ext cx="7057371" cy="858192"/>
      </dsp:txXfrm>
    </dsp:sp>
    <dsp:sp modelId="{EAF12834-87C4-419C-BB2C-7034E1AC9FFD}">
      <dsp:nvSpPr>
        <dsp:cNvPr id="0" name=""/>
        <dsp:cNvSpPr/>
      </dsp:nvSpPr>
      <dsp:spPr>
        <a:xfrm rot="5400000">
          <a:off x="-219471" y="2856483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1997-1999</a:t>
          </a:r>
          <a:endParaRPr lang="es-ES" sz="1800" kern="1200" dirty="0"/>
        </a:p>
      </dsp:txBody>
      <dsp:txXfrm rot="-5400000">
        <a:off x="1" y="3149112"/>
        <a:ext cx="1024202" cy="438943"/>
      </dsp:txXfrm>
    </dsp:sp>
    <dsp:sp modelId="{5F6AE6C1-30F9-44FD-888D-18AF7C8D028C}">
      <dsp:nvSpPr>
        <dsp:cNvPr id="0" name=""/>
        <dsp:cNvSpPr/>
      </dsp:nvSpPr>
      <dsp:spPr>
        <a:xfrm rot="5400000">
          <a:off x="4100578" y="-439365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700" kern="1200"/>
        </a:p>
      </dsp:txBody>
      <dsp:txXfrm rot="-5400000">
        <a:off x="1024202" y="2683437"/>
        <a:ext cx="7057371" cy="858192"/>
      </dsp:txXfrm>
    </dsp:sp>
    <dsp:sp modelId="{D9281A73-57C3-4F19-82E6-7301085791A1}">
      <dsp:nvSpPr>
        <dsp:cNvPr id="0" name=""/>
        <dsp:cNvSpPr/>
      </dsp:nvSpPr>
      <dsp:spPr>
        <a:xfrm rot="5400000">
          <a:off x="-219471" y="4174985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-5400000">
        <a:off x="1" y="4467614"/>
        <a:ext cx="1024202" cy="438943"/>
      </dsp:txXfrm>
    </dsp:sp>
    <dsp:sp modelId="{37058EDC-563A-429D-8F34-809B36C028E2}">
      <dsp:nvSpPr>
        <dsp:cNvPr id="0" name=""/>
        <dsp:cNvSpPr/>
      </dsp:nvSpPr>
      <dsp:spPr>
        <a:xfrm rot="5400000">
          <a:off x="4100578" y="879136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6CF4E-C9B3-4C8F-B772-9964964D44D8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1980</a:t>
          </a:r>
          <a:endParaRPr lang="es-ES" sz="3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679096"/>
        <a:ext cx="1352020" cy="579438"/>
      </dsp:txXfrm>
    </dsp:sp>
    <dsp:sp modelId="{37304005-23B1-4851-A8D6-3A277C2EF8DE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/>
        </a:p>
      </dsp:txBody>
      <dsp:txXfrm rot="-5400000">
        <a:off x="1352020" y="64373"/>
        <a:ext cx="6714693" cy="1132875"/>
      </dsp:txXfrm>
    </dsp:sp>
    <dsp:sp modelId="{68335CA1-DB79-49CD-B7E7-EE664F6928E1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1981</a:t>
          </a:r>
          <a:endParaRPr lang="es-ES" sz="3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2419614"/>
        <a:ext cx="1352020" cy="579438"/>
      </dsp:txXfrm>
    </dsp:sp>
    <dsp:sp modelId="{5B29E7EE-9EA5-4A76-8F97-CD017255F4D4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 dirty="0"/>
        </a:p>
      </dsp:txBody>
      <dsp:txXfrm rot="-5400000">
        <a:off x="1352020" y="1804891"/>
        <a:ext cx="6714693" cy="1132875"/>
      </dsp:txXfrm>
    </dsp:sp>
    <dsp:sp modelId="{EAF12834-87C4-419C-BB2C-7034E1AC9FFD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1985</a:t>
          </a:r>
          <a:endParaRPr lang="es-ES" sz="3800" kern="1200" dirty="0"/>
        </a:p>
      </dsp:txBody>
      <dsp:txXfrm rot="-5400000">
        <a:off x="1" y="4160131"/>
        <a:ext cx="1352020" cy="579438"/>
      </dsp:txXfrm>
    </dsp:sp>
    <dsp:sp modelId="{5F6AE6C1-30F9-44FD-888D-18AF7C8D028C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/>
        </a:p>
      </dsp:txBody>
      <dsp:txXfrm rot="-5400000">
        <a:off x="1352020" y="3545408"/>
        <a:ext cx="6714693" cy="113287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EB3BE-4796-4F15-96A8-6C39929B25D0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7E961-14F0-48C8-AEA3-EA260449F28C}">
      <dsp:nvSpPr>
        <dsp:cNvPr id="0" name=""/>
        <dsp:cNvSpPr/>
      </dsp:nvSpPr>
      <dsp:spPr>
        <a:xfrm>
          <a:off x="0" y="0"/>
          <a:ext cx="1336675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100" kern="1200"/>
        </a:p>
      </dsp:txBody>
      <dsp:txXfrm>
        <a:off x="0" y="0"/>
        <a:ext cx="1336675" cy="5418667"/>
      </dsp:txXfrm>
    </dsp:sp>
    <dsp:sp modelId="{84DF94C8-53EE-4B96-B116-5A77440B445D}">
      <dsp:nvSpPr>
        <dsp:cNvPr id="0" name=""/>
        <dsp:cNvSpPr/>
      </dsp:nvSpPr>
      <dsp:spPr>
        <a:xfrm>
          <a:off x="1436925" y="84666"/>
          <a:ext cx="5246449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a) Agricultura y Desarrollo Rural</a:t>
          </a:r>
          <a:endParaRPr lang="es-ES" sz="1800" kern="1200" dirty="0">
            <a:solidFill>
              <a:srgbClr val="000000"/>
            </a:solidFill>
          </a:endParaRPr>
        </a:p>
      </dsp:txBody>
      <dsp:txXfrm>
        <a:off x="1436925" y="84666"/>
        <a:ext cx="5246449" cy="1693333"/>
      </dsp:txXfrm>
    </dsp:sp>
    <dsp:sp modelId="{7939CAC7-EB81-4B57-8D05-7C2635270319}">
      <dsp:nvSpPr>
        <dsp:cNvPr id="0" name=""/>
        <dsp:cNvSpPr/>
      </dsp:nvSpPr>
      <dsp:spPr>
        <a:xfrm>
          <a:off x="1944220" y="1778000"/>
          <a:ext cx="53467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651E3-956B-40F3-A3BA-831EEA8F5500}">
      <dsp:nvSpPr>
        <dsp:cNvPr id="0" name=""/>
        <dsp:cNvSpPr/>
      </dsp:nvSpPr>
      <dsp:spPr>
        <a:xfrm>
          <a:off x="1436925" y="1862666"/>
          <a:ext cx="6683399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solidFill>
              <a:srgbClr val="000000"/>
            </a:solidFill>
          </a:endParaRPr>
        </a:p>
      </dsp:txBody>
      <dsp:txXfrm>
        <a:off x="1436925" y="1862666"/>
        <a:ext cx="6683399" cy="1693333"/>
      </dsp:txXfrm>
    </dsp:sp>
    <dsp:sp modelId="{82784B16-BF7A-43E8-8619-DC4B692B6A2F}">
      <dsp:nvSpPr>
        <dsp:cNvPr id="0" name=""/>
        <dsp:cNvSpPr/>
      </dsp:nvSpPr>
      <dsp:spPr>
        <a:xfrm>
          <a:off x="1944220" y="3556000"/>
          <a:ext cx="53467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066A5-CE9E-414F-BA17-4B222A8975D1}">
      <dsp:nvSpPr>
        <dsp:cNvPr id="0" name=""/>
        <dsp:cNvSpPr/>
      </dsp:nvSpPr>
      <dsp:spPr>
        <a:xfrm>
          <a:off x="1856866" y="3600501"/>
          <a:ext cx="6271133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u="none" kern="1200" dirty="0" smtClean="0">
            <a:solidFill>
              <a:srgbClr val="00000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u="none" kern="1200" dirty="0" smtClean="0">
              <a:solidFill>
                <a:srgbClr val="000000"/>
              </a:solidFill>
            </a:rPr>
            <a:t>SAARC, según la lógica y también según su Carta, está destinada a fortalecer la cooperación bilateral y multilateral. </a:t>
          </a:r>
          <a:endParaRPr lang="es-ES" sz="1800" u="none" kern="1200" dirty="0" smtClean="0">
            <a:solidFill>
              <a:srgbClr val="000000"/>
            </a:solidFill>
          </a:endParaRPr>
        </a:p>
      </dsp:txBody>
      <dsp:txXfrm>
        <a:off x="1856866" y="3600501"/>
        <a:ext cx="6271133" cy="1693333"/>
      </dsp:txXfrm>
    </dsp:sp>
    <dsp:sp modelId="{353BADBA-8E25-4088-94E1-774D2B89AFAC}">
      <dsp:nvSpPr>
        <dsp:cNvPr id="0" name=""/>
        <dsp:cNvSpPr/>
      </dsp:nvSpPr>
      <dsp:spPr>
        <a:xfrm>
          <a:off x="1944220" y="5334000"/>
          <a:ext cx="53467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F13A6-C576-417D-B136-0E9E606D3B58}">
      <dsp:nvSpPr>
        <dsp:cNvPr id="0" name=""/>
        <dsp:cNvSpPr/>
      </dsp:nvSpPr>
      <dsp:spPr>
        <a:xfrm>
          <a:off x="0" y="44382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s-ES" sz="6500" kern="1200" dirty="0"/>
        </a:p>
      </dsp:txBody>
      <dsp:txXfrm>
        <a:off x="1794933" y="44382"/>
        <a:ext cx="6333066" cy="1693333"/>
      </dsp:txXfrm>
    </dsp:sp>
    <dsp:sp modelId="{5AAC3629-ABCF-41D2-9C49-FCD8756FE803}">
      <dsp:nvSpPr>
        <dsp:cNvPr id="0" name=""/>
        <dsp:cNvSpPr/>
      </dsp:nvSpPr>
      <dsp:spPr>
        <a:xfrm>
          <a:off x="169333" y="169333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A60E0-A7CD-4786-B3B4-B6725ED87FAC}">
      <dsp:nvSpPr>
        <dsp:cNvPr id="0" name=""/>
        <dsp:cNvSpPr/>
      </dsp:nvSpPr>
      <dsp:spPr>
        <a:xfrm>
          <a:off x="0" y="1862666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s-ES" sz="6500" kern="1200" dirty="0"/>
        </a:p>
      </dsp:txBody>
      <dsp:txXfrm>
        <a:off x="1794933" y="1862666"/>
        <a:ext cx="6333066" cy="1693333"/>
      </dsp:txXfrm>
    </dsp:sp>
    <dsp:sp modelId="{6A1D88B9-DF91-4723-AE18-ADEB5219333C}">
      <dsp:nvSpPr>
        <dsp:cNvPr id="0" name=""/>
        <dsp:cNvSpPr/>
      </dsp:nvSpPr>
      <dsp:spPr>
        <a:xfrm>
          <a:off x="169333" y="2032000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F48A1-1D27-457D-ADE9-A56CC43C4F6E}">
      <dsp:nvSpPr>
        <dsp:cNvPr id="0" name=""/>
        <dsp:cNvSpPr/>
      </dsp:nvSpPr>
      <dsp:spPr>
        <a:xfrm>
          <a:off x="0" y="3725333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s-ES" sz="6500" kern="1200" dirty="0"/>
        </a:p>
      </dsp:txBody>
      <dsp:txXfrm>
        <a:off x="1794933" y="3725333"/>
        <a:ext cx="6333066" cy="1693333"/>
      </dsp:txXfrm>
    </dsp:sp>
    <dsp:sp modelId="{DC7FCF41-0B7E-44BE-90B0-F95A26435EA4}">
      <dsp:nvSpPr>
        <dsp:cNvPr id="0" name=""/>
        <dsp:cNvSpPr/>
      </dsp:nvSpPr>
      <dsp:spPr>
        <a:xfrm>
          <a:off x="169333" y="3894666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EB3BE-4796-4F15-96A8-6C39929B25D0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7E961-14F0-48C8-AEA3-EA260449F28C}">
      <dsp:nvSpPr>
        <dsp:cNvPr id="0" name=""/>
        <dsp:cNvSpPr/>
      </dsp:nvSpPr>
      <dsp:spPr>
        <a:xfrm>
          <a:off x="0" y="0"/>
          <a:ext cx="1625600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700" kern="1200"/>
        </a:p>
      </dsp:txBody>
      <dsp:txXfrm>
        <a:off x="0" y="0"/>
        <a:ext cx="1625600" cy="5418667"/>
      </dsp:txXfrm>
    </dsp:sp>
    <dsp:sp modelId="{84DF94C8-53EE-4B96-B116-5A77440B445D}">
      <dsp:nvSpPr>
        <dsp:cNvPr id="0" name=""/>
        <dsp:cNvSpPr/>
      </dsp:nvSpPr>
      <dsp:spPr>
        <a:xfrm>
          <a:off x="1747520" y="84666"/>
          <a:ext cx="6380480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solidFill>
              <a:srgbClr val="0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000000"/>
              </a:solidFill>
            </a:rPr>
            <a:t>El asean mantiene relaciones con estados unidos que como            bien es sabido tiene intereses estratégicos es el pacifico sudoriental, y afirmado acuerdos con Singapur. </a:t>
          </a:r>
          <a:endParaRPr lang="es-ES" sz="1800" kern="1200" dirty="0">
            <a:solidFill>
              <a:srgbClr val="000000"/>
            </a:solidFill>
          </a:endParaRPr>
        </a:p>
      </dsp:txBody>
      <dsp:txXfrm>
        <a:off x="1747520" y="84666"/>
        <a:ext cx="6380480" cy="1693333"/>
      </dsp:txXfrm>
    </dsp:sp>
    <dsp:sp modelId="{7939CAC7-EB81-4B57-8D05-7C2635270319}">
      <dsp:nvSpPr>
        <dsp:cNvPr id="0" name=""/>
        <dsp:cNvSpPr/>
      </dsp:nvSpPr>
      <dsp:spPr>
        <a:xfrm>
          <a:off x="1625599" y="1778000"/>
          <a:ext cx="65024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651E3-956B-40F3-A3BA-831EEA8F5500}">
      <dsp:nvSpPr>
        <dsp:cNvPr id="0" name=""/>
        <dsp:cNvSpPr/>
      </dsp:nvSpPr>
      <dsp:spPr>
        <a:xfrm>
          <a:off x="1747520" y="1862666"/>
          <a:ext cx="6380480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solidFill>
              <a:srgbClr val="0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000000"/>
              </a:solidFill>
            </a:rPr>
            <a:t>Tiene relaciones privilegiadas de cooperación política y económicas con corea del sur Japón y china   (bloque asean +3)</a:t>
          </a:r>
          <a:endParaRPr lang="es-ES" sz="1800" kern="1200" dirty="0">
            <a:solidFill>
              <a:srgbClr val="000000"/>
            </a:solidFill>
          </a:endParaRPr>
        </a:p>
      </dsp:txBody>
      <dsp:txXfrm>
        <a:off x="1747520" y="1862666"/>
        <a:ext cx="6380480" cy="1693333"/>
      </dsp:txXfrm>
    </dsp:sp>
    <dsp:sp modelId="{82784B16-BF7A-43E8-8619-DC4B692B6A2F}">
      <dsp:nvSpPr>
        <dsp:cNvPr id="0" name=""/>
        <dsp:cNvSpPr/>
      </dsp:nvSpPr>
      <dsp:spPr>
        <a:xfrm>
          <a:off x="1625599" y="3556000"/>
          <a:ext cx="65024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066A5-CE9E-414F-BA17-4B222A8975D1}">
      <dsp:nvSpPr>
        <dsp:cNvPr id="0" name=""/>
        <dsp:cNvSpPr/>
      </dsp:nvSpPr>
      <dsp:spPr>
        <a:xfrm>
          <a:off x="1747520" y="3640666"/>
          <a:ext cx="6380480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u="none" kern="1200" dirty="0" smtClean="0">
            <a:solidFill>
              <a:srgbClr val="0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u="none" kern="1200" dirty="0" smtClean="0">
              <a:solidFill>
                <a:srgbClr val="000000"/>
              </a:solidFill>
            </a:rPr>
            <a:t>El acuerdo de cooperación económica asean – Canadá (</a:t>
          </a:r>
          <a:r>
            <a:rPr lang="es-ES" sz="1800" u="none" kern="1200" dirty="0" err="1" smtClean="0">
              <a:solidFill>
                <a:srgbClr val="000000"/>
              </a:solidFill>
            </a:rPr>
            <a:t>aseca</a:t>
          </a:r>
          <a:r>
            <a:rPr lang="es-ES" sz="1800" u="none" kern="1200" dirty="0" smtClean="0">
              <a:solidFill>
                <a:srgbClr val="000000"/>
              </a:solidFill>
            </a:rPr>
            <a:t>)</a:t>
          </a:r>
          <a:r>
            <a:rPr lang="es-ES" sz="1800" b="0" i="0" u="none" kern="1200" dirty="0" smtClean="0">
              <a:solidFill>
                <a:srgbClr val="000000"/>
              </a:solidFill>
            </a:rPr>
            <a:t>abarca la cooperación industrial y el comercio exterior, además de la cooperación técnica.</a:t>
          </a:r>
          <a:endParaRPr lang="es-ES" sz="6500" u="none" kern="1200" dirty="0">
            <a:solidFill>
              <a:srgbClr val="000000"/>
            </a:solidFill>
          </a:endParaRPr>
        </a:p>
      </dsp:txBody>
      <dsp:txXfrm>
        <a:off x="1747520" y="3640666"/>
        <a:ext cx="6380480" cy="1693333"/>
      </dsp:txXfrm>
    </dsp:sp>
    <dsp:sp modelId="{353BADBA-8E25-4088-94E1-774D2B89AFAC}">
      <dsp:nvSpPr>
        <dsp:cNvPr id="0" name=""/>
        <dsp:cNvSpPr/>
      </dsp:nvSpPr>
      <dsp:spPr>
        <a:xfrm>
          <a:off x="1625599" y="5334000"/>
          <a:ext cx="65024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F13A6-C576-417D-B136-0E9E606D3B58}">
      <dsp:nvSpPr>
        <dsp:cNvPr id="0" name=""/>
        <dsp:cNvSpPr/>
      </dsp:nvSpPr>
      <dsp:spPr>
        <a:xfrm>
          <a:off x="0" y="43053"/>
          <a:ext cx="8128000" cy="1642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Acelerar el crecimiento económico, progresó social y desarrollo cultural de la región </a:t>
          </a:r>
          <a:endParaRPr lang="es-ES" sz="2000" kern="1200" dirty="0"/>
        </a:p>
      </dsp:txBody>
      <dsp:txXfrm>
        <a:off x="1789863" y="43053"/>
        <a:ext cx="6338136" cy="1642639"/>
      </dsp:txXfrm>
    </dsp:sp>
    <dsp:sp modelId="{5AAC3629-ABCF-41D2-9C49-FCD8756FE803}">
      <dsp:nvSpPr>
        <dsp:cNvPr id="0" name=""/>
        <dsp:cNvSpPr/>
      </dsp:nvSpPr>
      <dsp:spPr>
        <a:xfrm>
          <a:off x="164263" y="164263"/>
          <a:ext cx="1625600" cy="13141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A60E0-A7CD-4786-B3B4-B6725ED87FAC}">
      <dsp:nvSpPr>
        <dsp:cNvPr id="0" name=""/>
        <dsp:cNvSpPr/>
      </dsp:nvSpPr>
      <dsp:spPr>
        <a:xfrm>
          <a:off x="0" y="1806903"/>
          <a:ext cx="8128000" cy="1642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 smtClean="0"/>
            <a:t>Promover la paz y la estabilidad regional mediante el respeto por la justicia y el imperio de la ley en las relaciones entre los países de la región</a:t>
          </a:r>
          <a:endParaRPr lang="es-ES" sz="2000" kern="1200" dirty="0"/>
        </a:p>
      </dsp:txBody>
      <dsp:txXfrm>
        <a:off x="1789863" y="1806903"/>
        <a:ext cx="6338136" cy="1642639"/>
      </dsp:txXfrm>
    </dsp:sp>
    <dsp:sp modelId="{6A1D88B9-DF91-4723-AE18-ADEB5219333C}">
      <dsp:nvSpPr>
        <dsp:cNvPr id="0" name=""/>
        <dsp:cNvSpPr/>
      </dsp:nvSpPr>
      <dsp:spPr>
        <a:xfrm>
          <a:off x="164263" y="1971167"/>
          <a:ext cx="1625600" cy="13141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F48A1-1D27-457D-ADE9-A56CC43C4F6E}">
      <dsp:nvSpPr>
        <dsp:cNvPr id="0" name=""/>
        <dsp:cNvSpPr/>
      </dsp:nvSpPr>
      <dsp:spPr>
        <a:xfrm>
          <a:off x="0" y="3613807"/>
          <a:ext cx="8128000" cy="1642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1789863" y="3613807"/>
        <a:ext cx="6338136" cy="1642639"/>
      </dsp:txXfrm>
    </dsp:sp>
    <dsp:sp modelId="{DC7FCF41-0B7E-44BE-90B0-F95A26435EA4}">
      <dsp:nvSpPr>
        <dsp:cNvPr id="0" name=""/>
        <dsp:cNvSpPr/>
      </dsp:nvSpPr>
      <dsp:spPr>
        <a:xfrm>
          <a:off x="164263" y="3778071"/>
          <a:ext cx="1625600" cy="13141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75EC0-6791-487A-A220-91B5C4AEA982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2C09F-06A3-460A-B448-D31E7C3D2DCA}">
      <dsp:nvSpPr>
        <dsp:cNvPr id="0" name=""/>
        <dsp:cNvSpPr/>
      </dsp:nvSpPr>
      <dsp:spPr>
        <a:xfrm>
          <a:off x="826888" y="543221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El Comercio Exterior del sureste  de Asia ha aumentado a un ritmo más rápido</a:t>
          </a:r>
          <a:r>
            <a:rPr lang="es-CO" sz="1700" kern="1200" dirty="0" smtClean="0"/>
            <a:t> con la creación de una zona de libre comercio y reducir las tarifas a productos no agrícolas</a:t>
          </a:r>
          <a:endParaRPr lang="es-ES" sz="1700" kern="1200" dirty="0"/>
        </a:p>
      </dsp:txBody>
      <dsp:txXfrm>
        <a:off x="826888" y="543221"/>
        <a:ext cx="7301111" cy="1083733"/>
      </dsp:txXfrm>
    </dsp:sp>
    <dsp:sp modelId="{56B30989-BB5E-4CF1-8D12-741E917EDD2B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127B1-1560-4AAA-843F-8EC4301F0E41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0" i="0" kern="1200" dirty="0" smtClean="0">
              <a:solidFill>
                <a:schemeClr val="tx1"/>
              </a:solidFill>
            </a:rPr>
            <a:t>La ASEAN ha sido también promotora del mecanismo de cooperación al más alto nivel entre Asia-Europa materializado en ASEM así como del Foro Asia del Este- América Latina que recién se inició en 1999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1146048" y="2167466"/>
        <a:ext cx="6907174" cy="1083733"/>
      </dsp:txXfrm>
    </dsp:sp>
    <dsp:sp modelId="{8A2844F0-4A2D-4259-A0C8-724DEFD1D327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9FBFF-6EF7-43DF-B34A-B47D3F5401D8}">
      <dsp:nvSpPr>
        <dsp:cNvPr id="0" name=""/>
        <dsp:cNvSpPr/>
      </dsp:nvSpPr>
      <dsp:spPr>
        <a:xfrm>
          <a:off x="826888" y="387990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 smtClean="0"/>
            <a:t/>
          </a:r>
          <a:br>
            <a:rPr lang="es-ES" sz="1200" b="0" i="0" kern="1200" dirty="0" smtClean="0"/>
          </a:br>
          <a:r>
            <a:rPr lang="es-ES" sz="1800" b="0" i="0" kern="1200" dirty="0" smtClean="0"/>
            <a:t>Se puso fin a la confrontación y la división en la región, se creó un Sudeste Asiático de paz, estabilidad, cooperación y unido en la diversidad</a:t>
          </a:r>
          <a:r>
            <a:rPr lang="es-ES" sz="900" b="0" i="0" kern="1200" dirty="0" smtClean="0"/>
            <a:t/>
          </a:r>
          <a:br>
            <a:rPr lang="es-ES" sz="900" b="0" i="0" kern="1200" dirty="0" smtClean="0"/>
          </a:br>
          <a:endParaRPr lang="es-ES" sz="1200" kern="1200" dirty="0"/>
        </a:p>
      </dsp:txBody>
      <dsp:txXfrm>
        <a:off x="826888" y="3879906"/>
        <a:ext cx="7301111" cy="1083733"/>
      </dsp:txXfrm>
    </dsp:sp>
    <dsp:sp modelId="{0B052A80-9FE7-428C-B92C-FF83A558C8F1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CB7B2-3C11-4014-AC5D-94F2C10F4797}">
      <dsp:nvSpPr>
        <dsp:cNvPr id="0" name=""/>
        <dsp:cNvSpPr/>
      </dsp:nvSpPr>
      <dsp:spPr>
        <a:xfrm>
          <a:off x="4914420" y="1390102"/>
          <a:ext cx="2328319" cy="2618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3250"/>
              </a:lnTo>
              <a:lnTo>
                <a:pt x="2328319" y="2503250"/>
              </a:lnTo>
              <a:lnTo>
                <a:pt x="2328319" y="26180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E2831-F2FD-46E3-8561-95C1691FCF74}">
      <dsp:nvSpPr>
        <dsp:cNvPr id="0" name=""/>
        <dsp:cNvSpPr/>
      </dsp:nvSpPr>
      <dsp:spPr>
        <a:xfrm>
          <a:off x="3363746" y="1390102"/>
          <a:ext cx="1550674" cy="838680"/>
        </a:xfrm>
        <a:custGeom>
          <a:avLst/>
          <a:gdLst/>
          <a:ahLst/>
          <a:cxnLst/>
          <a:rect l="0" t="0" r="0" b="0"/>
          <a:pathLst>
            <a:path>
              <a:moveTo>
                <a:pt x="1550674" y="0"/>
              </a:moveTo>
              <a:lnTo>
                <a:pt x="1550674" y="723838"/>
              </a:lnTo>
              <a:lnTo>
                <a:pt x="0" y="723838"/>
              </a:lnTo>
              <a:lnTo>
                <a:pt x="0" y="838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86F21-2889-4883-8207-4984FFE3A53F}">
      <dsp:nvSpPr>
        <dsp:cNvPr id="0" name=""/>
        <dsp:cNvSpPr/>
      </dsp:nvSpPr>
      <dsp:spPr>
        <a:xfrm>
          <a:off x="1215608" y="1390102"/>
          <a:ext cx="3698811" cy="2643128"/>
        </a:xfrm>
        <a:custGeom>
          <a:avLst/>
          <a:gdLst/>
          <a:ahLst/>
          <a:cxnLst/>
          <a:rect l="0" t="0" r="0" b="0"/>
          <a:pathLst>
            <a:path>
              <a:moveTo>
                <a:pt x="3698811" y="0"/>
              </a:moveTo>
              <a:lnTo>
                <a:pt x="3698811" y="2528286"/>
              </a:lnTo>
              <a:lnTo>
                <a:pt x="0" y="2528286"/>
              </a:lnTo>
              <a:lnTo>
                <a:pt x="0" y="26431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52A079-D355-4690-A57A-C5DC863466DE}">
      <dsp:nvSpPr>
        <dsp:cNvPr id="0" name=""/>
        <dsp:cNvSpPr/>
      </dsp:nvSpPr>
      <dsp:spPr>
        <a:xfrm>
          <a:off x="1159904" y="1390102"/>
          <a:ext cx="3754515" cy="287050"/>
        </a:xfrm>
        <a:custGeom>
          <a:avLst/>
          <a:gdLst/>
          <a:ahLst/>
          <a:cxnLst/>
          <a:rect l="0" t="0" r="0" b="0"/>
          <a:pathLst>
            <a:path>
              <a:moveTo>
                <a:pt x="3754515" y="0"/>
              </a:moveTo>
              <a:lnTo>
                <a:pt x="3754515" y="172208"/>
              </a:lnTo>
              <a:lnTo>
                <a:pt x="0" y="172208"/>
              </a:lnTo>
              <a:lnTo>
                <a:pt x="0" y="2870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CA183-DC6E-4855-8664-C72B2EAFBF9F}">
      <dsp:nvSpPr>
        <dsp:cNvPr id="0" name=""/>
        <dsp:cNvSpPr/>
      </dsp:nvSpPr>
      <dsp:spPr>
        <a:xfrm>
          <a:off x="3801671" y="306589"/>
          <a:ext cx="2225497" cy="1083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400" kern="1200" smtClean="0"/>
            <a:t>APTA</a:t>
          </a:r>
          <a:endParaRPr lang="es-ES" sz="4400" kern="1200" dirty="0"/>
        </a:p>
      </dsp:txBody>
      <dsp:txXfrm>
        <a:off x="3801671" y="306589"/>
        <a:ext cx="2225497" cy="1083513"/>
      </dsp:txXfrm>
    </dsp:sp>
    <dsp:sp modelId="{4CE6EFE6-CDE4-4663-88C0-E71AF8B460EB}">
      <dsp:nvSpPr>
        <dsp:cNvPr id="0" name=""/>
        <dsp:cNvSpPr/>
      </dsp:nvSpPr>
      <dsp:spPr>
        <a:xfrm>
          <a:off x="613037" y="1677153"/>
          <a:ext cx="1093734" cy="546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Nepal</a:t>
          </a:r>
        </a:p>
      </dsp:txBody>
      <dsp:txXfrm>
        <a:off x="613037" y="1677153"/>
        <a:ext cx="1093734" cy="546867"/>
      </dsp:txXfrm>
    </dsp:sp>
    <dsp:sp modelId="{D53216ED-B284-473A-97CB-9D34AD66C9EA}">
      <dsp:nvSpPr>
        <dsp:cNvPr id="0" name=""/>
        <dsp:cNvSpPr/>
      </dsp:nvSpPr>
      <dsp:spPr>
        <a:xfrm>
          <a:off x="668741" y="4033231"/>
          <a:ext cx="1093734" cy="546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Bangladesh</a:t>
          </a:r>
          <a:endParaRPr lang="es-ES" sz="1800" kern="1200" dirty="0"/>
        </a:p>
      </dsp:txBody>
      <dsp:txXfrm>
        <a:off x="668741" y="4033231"/>
        <a:ext cx="1093734" cy="546867"/>
      </dsp:txXfrm>
    </dsp:sp>
    <dsp:sp modelId="{47B1CB28-048D-4388-BB68-C15A8AED8FD2}">
      <dsp:nvSpPr>
        <dsp:cNvPr id="0" name=""/>
        <dsp:cNvSpPr/>
      </dsp:nvSpPr>
      <dsp:spPr>
        <a:xfrm>
          <a:off x="2816879" y="2228783"/>
          <a:ext cx="1093734" cy="546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India</a:t>
          </a:r>
          <a:endParaRPr lang="es-ES" sz="1800" kern="1200" dirty="0"/>
        </a:p>
      </dsp:txBody>
      <dsp:txXfrm>
        <a:off x="2816879" y="2228783"/>
        <a:ext cx="1093734" cy="546867"/>
      </dsp:txXfrm>
    </dsp:sp>
    <dsp:sp modelId="{82D3B83D-373F-4156-B5BD-58DA3B0F16F3}">
      <dsp:nvSpPr>
        <dsp:cNvPr id="0" name=""/>
        <dsp:cNvSpPr/>
      </dsp:nvSpPr>
      <dsp:spPr>
        <a:xfrm>
          <a:off x="6695872" y="4008195"/>
          <a:ext cx="1093734" cy="546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China</a:t>
          </a:r>
          <a:endParaRPr lang="es-ES" sz="1800" kern="1200" dirty="0"/>
        </a:p>
      </dsp:txBody>
      <dsp:txXfrm>
        <a:off x="6695872" y="4008195"/>
        <a:ext cx="1093734" cy="546867"/>
      </dsp:txXfrm>
    </dsp:sp>
    <dsp:sp modelId="{0E193473-CA6B-49CD-8AAE-24517A99067C}">
      <dsp:nvSpPr>
        <dsp:cNvPr id="0" name=""/>
        <dsp:cNvSpPr/>
      </dsp:nvSpPr>
      <dsp:spPr>
        <a:xfrm>
          <a:off x="2104666" y="4089821"/>
          <a:ext cx="1700953" cy="766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0" i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 smtClean="0"/>
            <a:t>República Democrática Popular Lao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/>
        </a:p>
      </dsp:txBody>
      <dsp:txXfrm>
        <a:off x="2104666" y="4089821"/>
        <a:ext cx="1700953" cy="766483"/>
      </dsp:txXfrm>
    </dsp:sp>
    <dsp:sp modelId="{B1CBC1C6-65CA-49DC-AC2D-33BDBF7D140A}">
      <dsp:nvSpPr>
        <dsp:cNvPr id="0" name=""/>
        <dsp:cNvSpPr/>
      </dsp:nvSpPr>
      <dsp:spPr>
        <a:xfrm>
          <a:off x="4378146" y="4089815"/>
          <a:ext cx="1093734" cy="546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/>
            <a:t>Sri Lanka</a:t>
          </a:r>
          <a:endParaRPr lang="es-ES" sz="1800" kern="1200" dirty="0"/>
        </a:p>
      </dsp:txBody>
      <dsp:txXfrm>
        <a:off x="4378146" y="4089815"/>
        <a:ext cx="1093734" cy="546867"/>
      </dsp:txXfrm>
    </dsp:sp>
    <dsp:sp modelId="{61340BDA-13E5-4C10-9A86-FEC3E798DFDD}">
      <dsp:nvSpPr>
        <dsp:cNvPr id="0" name=""/>
        <dsp:cNvSpPr/>
      </dsp:nvSpPr>
      <dsp:spPr>
        <a:xfrm>
          <a:off x="6091393" y="2018671"/>
          <a:ext cx="1093734" cy="546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/>
            <a:t>República de Corea</a:t>
          </a:r>
          <a:endParaRPr lang="es-ES" sz="1800" kern="1200" dirty="0"/>
        </a:p>
      </dsp:txBody>
      <dsp:txXfrm>
        <a:off x="6091393" y="2018671"/>
        <a:ext cx="1093734" cy="5468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6CF4E-C9B3-4C8F-B772-9964964D44D8}">
      <dsp:nvSpPr>
        <dsp:cNvPr id="0" name=""/>
        <dsp:cNvSpPr/>
      </dsp:nvSpPr>
      <dsp:spPr>
        <a:xfrm rot="5400000">
          <a:off x="-289718" y="291455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1975</a:t>
          </a:r>
          <a:endParaRPr lang="es-ES" sz="3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677746"/>
        <a:ext cx="1352020" cy="579438"/>
      </dsp:txXfrm>
    </dsp:sp>
    <dsp:sp modelId="{37304005-23B1-4851-A8D6-3A277C2EF8DE}">
      <dsp:nvSpPr>
        <dsp:cNvPr id="0" name=""/>
        <dsp:cNvSpPr/>
      </dsp:nvSpPr>
      <dsp:spPr>
        <a:xfrm rot="5400000">
          <a:off x="4112286" y="-2758528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/>
        </a:p>
      </dsp:txBody>
      <dsp:txXfrm rot="-5400000">
        <a:off x="1352020" y="63024"/>
        <a:ext cx="6714693" cy="1132875"/>
      </dsp:txXfrm>
    </dsp:sp>
    <dsp:sp modelId="{68335CA1-DB79-49CD-B7E7-EE664F6928E1}">
      <dsp:nvSpPr>
        <dsp:cNvPr id="0" name=""/>
        <dsp:cNvSpPr/>
      </dsp:nvSpPr>
      <dsp:spPr>
        <a:xfrm rot="5400000">
          <a:off x="-289718" y="2055266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2009</a:t>
          </a:r>
          <a:endParaRPr lang="es-ES" sz="3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2441557"/>
        <a:ext cx="1352020" cy="579438"/>
      </dsp:txXfrm>
    </dsp:sp>
    <dsp:sp modelId="{5B29E7EE-9EA5-4A76-8F97-CD017255F4D4}">
      <dsp:nvSpPr>
        <dsp:cNvPr id="0" name=""/>
        <dsp:cNvSpPr/>
      </dsp:nvSpPr>
      <dsp:spPr>
        <a:xfrm rot="5400000">
          <a:off x="4108017" y="-99470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 dirty="0"/>
        </a:p>
      </dsp:txBody>
      <dsp:txXfrm rot="-5400000">
        <a:off x="1347751" y="1826843"/>
        <a:ext cx="6714693" cy="1132875"/>
      </dsp:txXfrm>
    </dsp:sp>
    <dsp:sp modelId="{EAF12834-87C4-419C-BB2C-7034E1AC9FFD}">
      <dsp:nvSpPr>
        <dsp:cNvPr id="0" name=""/>
        <dsp:cNvSpPr/>
      </dsp:nvSpPr>
      <dsp:spPr>
        <a:xfrm rot="5400000">
          <a:off x="-289718" y="377519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800" kern="1200" dirty="0" smtClean="0"/>
            <a:t>2011</a:t>
          </a:r>
          <a:endParaRPr lang="es-ES" sz="3800" kern="1200" dirty="0"/>
        </a:p>
      </dsp:txBody>
      <dsp:txXfrm rot="-5400000">
        <a:off x="1" y="4161481"/>
        <a:ext cx="1352020" cy="579438"/>
      </dsp:txXfrm>
    </dsp:sp>
    <dsp:sp modelId="{5F6AE6C1-30F9-44FD-888D-18AF7C8D028C}">
      <dsp:nvSpPr>
        <dsp:cNvPr id="0" name=""/>
        <dsp:cNvSpPr/>
      </dsp:nvSpPr>
      <dsp:spPr>
        <a:xfrm rot="16200000" flipV="1">
          <a:off x="3895263" y="933905"/>
          <a:ext cx="1260846" cy="63558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D8A4B-D492-48BB-8669-42404967EEE4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239DF-0108-49F1-97BB-E411520F7D06}">
      <dsp:nvSpPr>
        <dsp:cNvPr id="0" name=""/>
        <dsp:cNvSpPr/>
      </dsp:nvSpPr>
      <dsp:spPr>
        <a:xfrm>
          <a:off x="0" y="0"/>
          <a:ext cx="1625600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700" kern="1200"/>
        </a:p>
      </dsp:txBody>
      <dsp:txXfrm>
        <a:off x="0" y="0"/>
        <a:ext cx="1625600" cy="5418667"/>
      </dsp:txXfrm>
    </dsp:sp>
    <dsp:sp modelId="{FBA1288E-B167-4DFD-9144-1514EBF87406}">
      <dsp:nvSpPr>
        <dsp:cNvPr id="0" name=""/>
        <dsp:cNvSpPr/>
      </dsp:nvSpPr>
      <dsp:spPr>
        <a:xfrm>
          <a:off x="1747520" y="84666"/>
          <a:ext cx="6380480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kern="1200" dirty="0" smtClean="0">
              <a:solidFill>
                <a:srgbClr val="000000"/>
              </a:solidFill>
            </a:rPr>
            <a:t>En el 2005 los estados miembros del APTA representaron mas del 11% del comercio mundial </a:t>
          </a:r>
          <a:endParaRPr lang="es-ES" sz="3200" kern="1200" dirty="0"/>
        </a:p>
      </dsp:txBody>
      <dsp:txXfrm>
        <a:off x="1747520" y="84666"/>
        <a:ext cx="6380480" cy="1693333"/>
      </dsp:txXfrm>
    </dsp:sp>
    <dsp:sp modelId="{367D19E8-0044-4BEE-AE87-768725A84447}">
      <dsp:nvSpPr>
        <dsp:cNvPr id="0" name=""/>
        <dsp:cNvSpPr/>
      </dsp:nvSpPr>
      <dsp:spPr>
        <a:xfrm>
          <a:off x="1625599" y="1778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CA24A-5167-4D78-84BB-BF1EF2749683}">
      <dsp:nvSpPr>
        <dsp:cNvPr id="0" name=""/>
        <dsp:cNvSpPr/>
      </dsp:nvSpPr>
      <dsp:spPr>
        <a:xfrm>
          <a:off x="1747520" y="1862666"/>
          <a:ext cx="6380480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kern="1200" dirty="0" smtClean="0">
              <a:solidFill>
                <a:srgbClr val="000000"/>
              </a:solidFill>
            </a:rPr>
            <a:t>El 30% de las importaciones de Bangladesh se origina a partir de convenios  </a:t>
          </a:r>
          <a:endParaRPr lang="es-ES" sz="3200" kern="1200" dirty="0"/>
        </a:p>
      </dsp:txBody>
      <dsp:txXfrm>
        <a:off x="1747520" y="1862666"/>
        <a:ext cx="6380480" cy="1693333"/>
      </dsp:txXfrm>
    </dsp:sp>
    <dsp:sp modelId="{97885946-113D-4C6C-8CCC-D3B7BC10E841}">
      <dsp:nvSpPr>
        <dsp:cNvPr id="0" name=""/>
        <dsp:cNvSpPr/>
      </dsp:nvSpPr>
      <dsp:spPr>
        <a:xfrm>
          <a:off x="1625599" y="3556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EB92A-21D3-446C-AC29-5F7A01FFE625}">
      <dsp:nvSpPr>
        <dsp:cNvPr id="0" name=""/>
        <dsp:cNvSpPr/>
      </dsp:nvSpPr>
      <dsp:spPr>
        <a:xfrm>
          <a:off x="1747520" y="3640666"/>
          <a:ext cx="6380480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kern="1200" dirty="0" smtClean="0">
              <a:solidFill>
                <a:srgbClr val="000000"/>
              </a:solidFill>
            </a:rPr>
            <a:t>Mas del 23% de las exportaciones de la República de Corea se destinan a países miembros de APTA.</a:t>
          </a:r>
          <a:endParaRPr lang="es-ES" sz="3200" kern="1200" dirty="0"/>
        </a:p>
      </dsp:txBody>
      <dsp:txXfrm>
        <a:off x="1747520" y="3640666"/>
        <a:ext cx="6380480" cy="1693333"/>
      </dsp:txXfrm>
    </dsp:sp>
    <dsp:sp modelId="{F53458DD-3180-446C-9A8F-DCF409F8375B}">
      <dsp:nvSpPr>
        <dsp:cNvPr id="0" name=""/>
        <dsp:cNvSpPr/>
      </dsp:nvSpPr>
      <dsp:spPr>
        <a:xfrm>
          <a:off x="1625599" y="5334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F13A6-C576-417D-B136-0E9E606D3B58}">
      <dsp:nvSpPr>
        <dsp:cNvPr id="0" name=""/>
        <dsp:cNvSpPr/>
      </dsp:nvSpPr>
      <dsp:spPr>
        <a:xfrm>
          <a:off x="0" y="71433"/>
          <a:ext cx="8453454" cy="1760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Promover el comercio exterior </a:t>
          </a:r>
          <a:r>
            <a:rPr lang="es-ES" sz="2400" kern="1200" dirty="0" err="1" smtClean="0"/>
            <a:t>intra</a:t>
          </a:r>
          <a:r>
            <a:rPr lang="es-ES" sz="2400" kern="1200" dirty="0" smtClean="0"/>
            <a:t>-regional a través del intercambio de concesiones mutuamente acordadas entre los países miembros</a:t>
          </a:r>
          <a:endParaRPr lang="es-ES" sz="2400" kern="1200" dirty="0"/>
        </a:p>
      </dsp:txBody>
      <dsp:txXfrm>
        <a:off x="1866721" y="71433"/>
        <a:ext cx="6586732" cy="1760306"/>
      </dsp:txXfrm>
    </dsp:sp>
    <dsp:sp modelId="{5AAC3629-ABCF-41D2-9C49-FCD8756FE803}">
      <dsp:nvSpPr>
        <dsp:cNvPr id="0" name=""/>
        <dsp:cNvSpPr/>
      </dsp:nvSpPr>
      <dsp:spPr>
        <a:xfrm>
          <a:off x="286508" y="393372"/>
          <a:ext cx="1349154" cy="124172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A60E0-A7CD-4786-B3B4-B6725ED87FAC}">
      <dsp:nvSpPr>
        <dsp:cNvPr id="0" name=""/>
        <dsp:cNvSpPr/>
      </dsp:nvSpPr>
      <dsp:spPr>
        <a:xfrm>
          <a:off x="0" y="1943906"/>
          <a:ext cx="8453454" cy="1760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 dirty="0"/>
        </a:p>
      </dsp:txBody>
      <dsp:txXfrm>
        <a:off x="1866721" y="1943906"/>
        <a:ext cx="6586732" cy="1760306"/>
      </dsp:txXfrm>
    </dsp:sp>
    <dsp:sp modelId="{6A1D88B9-DF91-4723-AE18-ADEB5219333C}">
      <dsp:nvSpPr>
        <dsp:cNvPr id="0" name=""/>
        <dsp:cNvSpPr/>
      </dsp:nvSpPr>
      <dsp:spPr>
        <a:xfrm>
          <a:off x="176030" y="2112367"/>
          <a:ext cx="1690690" cy="14082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F48A1-1D27-457D-ADE9-A56CC43C4F6E}">
      <dsp:nvSpPr>
        <dsp:cNvPr id="0" name=""/>
        <dsp:cNvSpPr/>
      </dsp:nvSpPr>
      <dsp:spPr>
        <a:xfrm>
          <a:off x="0" y="3872674"/>
          <a:ext cx="8453454" cy="1760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0" i="0" kern="1200" dirty="0" smtClean="0"/>
            <a:t>Los  países miembros del APTA tienen el compromiso de ampliar su cooperación en la facilitación de las inversiones y del comercio internacional a través de la firma de acuerdos marcos en ambas áreas.</a:t>
          </a:r>
          <a:endParaRPr lang="es-ES" sz="2300" kern="1200" dirty="0"/>
        </a:p>
      </dsp:txBody>
      <dsp:txXfrm>
        <a:off x="1866721" y="3872674"/>
        <a:ext cx="6586732" cy="1760306"/>
      </dsp:txXfrm>
    </dsp:sp>
    <dsp:sp modelId="{DC7FCF41-0B7E-44BE-90B0-F95A26435EA4}">
      <dsp:nvSpPr>
        <dsp:cNvPr id="0" name=""/>
        <dsp:cNvSpPr/>
      </dsp:nvSpPr>
      <dsp:spPr>
        <a:xfrm flipH="1" flipV="1">
          <a:off x="677354" y="5513280"/>
          <a:ext cx="121662" cy="1197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5E6-5364-4A92-8D45-9F91CC2F758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0784-7C79-4089-BB09-8D9210813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245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5E6-5364-4A92-8D45-9F91CC2F758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0784-7C79-4089-BB09-8D9210813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645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5E6-5364-4A92-8D45-9F91CC2F758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0784-7C79-4089-BB09-8D9210813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5E6-5364-4A92-8D45-9F91CC2F758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0784-7C79-4089-BB09-8D9210813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65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5E6-5364-4A92-8D45-9F91CC2F758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0784-7C79-4089-BB09-8D9210813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65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5E6-5364-4A92-8D45-9F91CC2F758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0784-7C79-4089-BB09-8D9210813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74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5E6-5364-4A92-8D45-9F91CC2F758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0784-7C79-4089-BB09-8D9210813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36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5E6-5364-4A92-8D45-9F91CC2F758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0784-7C79-4089-BB09-8D9210813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314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5E6-5364-4A92-8D45-9F91CC2F758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0784-7C79-4089-BB09-8D9210813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17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5E6-5364-4A92-8D45-9F91CC2F758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0784-7C79-4089-BB09-8D9210813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37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5E6-5364-4A92-8D45-9F91CC2F758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0784-7C79-4089-BB09-8D9210813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252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BD5E6-5364-4A92-8D45-9F91CC2F758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00784-7C79-4089-BB09-8D9210813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81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9.xml"/><Relationship Id="rId12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9.xml"/><Relationship Id="rId11" Type="http://schemas.openxmlformats.org/officeDocument/2006/relationships/image" Target="../media/image34.jpeg"/><Relationship Id="rId5" Type="http://schemas.openxmlformats.org/officeDocument/2006/relationships/diagramData" Target="../diagrams/data9.xml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diagramDrawing" Target="../diagrams/drawin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diagramDrawing" Target="../diagrams/drawin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diagramDrawing" Target="../diagrams/drawing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13" Type="http://schemas.openxmlformats.org/officeDocument/2006/relationships/image" Target="../media/image35.gif"/><Relationship Id="rId3" Type="http://schemas.openxmlformats.org/officeDocument/2006/relationships/image" Target="../media/image3.png"/><Relationship Id="rId7" Type="http://schemas.openxmlformats.org/officeDocument/2006/relationships/diagramLayout" Target="../diagrams/layout12.xml"/><Relationship Id="rId12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2.xml"/><Relationship Id="rId11" Type="http://schemas.openxmlformats.org/officeDocument/2006/relationships/image" Target="../media/image40.png"/><Relationship Id="rId5" Type="http://schemas.openxmlformats.org/officeDocument/2006/relationships/hyperlink" Target="http://www.sice.oas.org/TPD/CHL_Asia/Studies/Eval_4s.pdf" TargetMode="External"/><Relationship Id="rId15" Type="http://schemas.openxmlformats.org/officeDocument/2006/relationships/image" Target="../media/image15.png"/><Relationship Id="rId10" Type="http://schemas.microsoft.com/office/2007/relationships/diagramDrawing" Target="../diagrams/drawing12.xml"/><Relationship Id="rId4" Type="http://schemas.microsoft.com/office/2007/relationships/hdphoto" Target="../media/hdphoto1.wdp"/><Relationship Id="rId9" Type="http://schemas.openxmlformats.org/officeDocument/2006/relationships/diagramColors" Target="../diagrams/colors12.xml"/><Relationship Id="rId1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diagramDrawing" Target="../diagrams/drawing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diagramDrawing" Target="../diagrams/drawing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5.xml"/><Relationship Id="rId11" Type="http://schemas.openxmlformats.org/officeDocument/2006/relationships/image" Target="../media/image15.png"/><Relationship Id="rId5" Type="http://schemas.openxmlformats.org/officeDocument/2006/relationships/diagramData" Target="../diagrams/data15.xml"/><Relationship Id="rId10" Type="http://schemas.openxmlformats.org/officeDocument/2006/relationships/image" Target="../media/image49.jpg"/><Relationship Id="rId4" Type="http://schemas.microsoft.com/office/2007/relationships/hdphoto" Target="../media/hdphoto1.wdp"/><Relationship Id="rId9" Type="http://schemas.microsoft.com/office/2007/relationships/diagramDrawing" Target="../diagrams/drawing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diagramDrawing" Target="../diagrams/drawing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7.xml"/><Relationship Id="rId5" Type="http://schemas.openxmlformats.org/officeDocument/2006/relationships/image" Target="../media/image15.png"/><Relationship Id="rId10" Type="http://schemas.microsoft.com/office/2007/relationships/diagramDrawing" Target="../diagrams/drawing17.xml"/><Relationship Id="rId4" Type="http://schemas.microsoft.com/office/2007/relationships/hdphoto" Target="../media/hdphoto1.wdp"/><Relationship Id="rId9" Type="http://schemas.openxmlformats.org/officeDocument/2006/relationships/diagramColors" Target="../diagrams/colors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7.jpeg"/><Relationship Id="rId18" Type="http://schemas.openxmlformats.org/officeDocument/2006/relationships/image" Target="../media/image12.jpeg"/><Relationship Id="rId3" Type="http://schemas.openxmlformats.org/officeDocument/2006/relationships/image" Target="../media/image3.png"/><Relationship Id="rId21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6.jpeg"/><Relationship Id="rId17" Type="http://schemas.openxmlformats.org/officeDocument/2006/relationships/image" Target="../media/image11.jpeg"/><Relationship Id="rId2" Type="http://schemas.openxmlformats.org/officeDocument/2006/relationships/image" Target="../media/image2.png"/><Relationship Id="rId16" Type="http://schemas.openxmlformats.org/officeDocument/2006/relationships/image" Target="../media/image10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jpeg"/><Relationship Id="rId5" Type="http://schemas.openxmlformats.org/officeDocument/2006/relationships/diagramData" Target="../diagrams/data1.xml"/><Relationship Id="rId15" Type="http://schemas.openxmlformats.org/officeDocument/2006/relationships/image" Target="../media/image9.jpeg"/><Relationship Id="rId10" Type="http://schemas.openxmlformats.org/officeDocument/2006/relationships/image" Target="../media/image4.jpeg"/><Relationship Id="rId19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microsoft.com/office/2007/relationships/diagramDrawing" Target="../diagrams/drawing1.xml"/><Relationship Id="rId1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diagramDrawing" Target="../diagrams/drawing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13" Type="http://schemas.openxmlformats.org/officeDocument/2006/relationships/hyperlink" Target="https://www.google.com.co/imgres?imgurl&amp;imgrefurl=http://ea4tl.blogspot.com/2011/10/a52dl-a52vm-bhutan.html&amp;h=0&amp;w=0&amp;sz=1&amp;tbnid=_A5JoE-LHYzmqM&amp;tbnh=184&amp;tbnw=274&amp;zoom=1&amp;docid=rLiErOdKKAPmXM&amp;ei=x9pOUuDrF9ip4AOWyoG4Bg&amp;ved=0CAQQsCU" TargetMode="External"/><Relationship Id="rId18" Type="http://schemas.openxmlformats.org/officeDocument/2006/relationships/hyperlink" Target="http://www.google.com.co/url?sa=i&amp;source=imgres&amp;cd=&amp;cad=rja&amp;docid=P0xchSbodAowKM&amp;tbnid=BGMio9kPV4SpSM:&amp;ved=0CAoQjRwwAA&amp;url=http://flagpedia.net/es/nepal&amp;ei=rdtOUtr-N7ih4AOU6YHQBA&amp;psig=AFQjCNGYysp4XEw-tKuRWwEIoU8qPbFHgw&amp;ust=1380986157955516" TargetMode="External"/><Relationship Id="rId26" Type="http://schemas.openxmlformats.org/officeDocument/2006/relationships/image" Target="../media/image15.png"/><Relationship Id="rId3" Type="http://schemas.openxmlformats.org/officeDocument/2006/relationships/image" Target="../media/image3.png"/><Relationship Id="rId21" Type="http://schemas.openxmlformats.org/officeDocument/2006/relationships/image" Target="../media/image57.jpeg"/><Relationship Id="rId7" Type="http://schemas.openxmlformats.org/officeDocument/2006/relationships/diagramQuickStyle" Target="../diagrams/quickStyle19.xml"/><Relationship Id="rId12" Type="http://schemas.openxmlformats.org/officeDocument/2006/relationships/image" Target="../media/image52.jpeg"/><Relationship Id="rId17" Type="http://schemas.openxmlformats.org/officeDocument/2006/relationships/image" Target="../media/image55.png"/><Relationship Id="rId25" Type="http://schemas.openxmlformats.org/officeDocument/2006/relationships/image" Target="../media/image59.gif"/><Relationship Id="rId2" Type="http://schemas.openxmlformats.org/officeDocument/2006/relationships/image" Target="../media/image2.png"/><Relationship Id="rId16" Type="http://schemas.openxmlformats.org/officeDocument/2006/relationships/hyperlink" Target="http://www.google.com.co/url?sa=i&amp;rct=j&amp;q=&amp;esrc=s&amp;frm=1&amp;source=images&amp;cd=&amp;cad=rja&amp;docid=lUHZ5kX5J9svhM&amp;tbnid=Dr6tiI0Dz1fgYM:&amp;ved=0CAUQjRw&amp;url=http://flagpedia.net/es/maldivas&amp;ei=XttOUs2IDvKo4AO2g4HgCw&amp;psig=AFQjCNH5e-UxbC9xhRLjC2fxh4mnJEG1Hg&amp;ust=1380986075106371" TargetMode="External"/><Relationship Id="rId20" Type="http://schemas.openxmlformats.org/officeDocument/2006/relationships/hyperlink" Target="https://www.google.com.co/imgres?imgurl&amp;imgrefurl=http://flagpedia.net/es/sri-lanka&amp;h=0&amp;w=0&amp;sz=1&amp;tbnid=qQgy6FlzfiC9sM&amp;tbnh=159&amp;tbnw=318&amp;zoom=1&amp;docid=BTH95BoWCE3rjM&amp;ei=1dtOUoDMM5ip4AOJkYDIAQ&amp;ved=0CAEQsCU" TargetMode="Externa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9.xml"/><Relationship Id="rId11" Type="http://schemas.openxmlformats.org/officeDocument/2006/relationships/hyperlink" Target="https://www.google.com.co/imgres?imgurl&amp;imgrefurl=http://www.tutiempo.net/Tierra/Banderas/Bandera-de-Bangladesh-BG.htm&amp;h=0&amp;w=0&amp;sz=1&amp;tbnid=-fFCOhCQg0ApGM&amp;tbnh=174&amp;tbnw=290&amp;zoom=1&amp;docid=qsM_2ntdbZ-C2M&amp;ei=lNpOUrCWLpKx4APq3YCICg&amp;ved=0CAIQsCU" TargetMode="External"/><Relationship Id="rId24" Type="http://schemas.openxmlformats.org/officeDocument/2006/relationships/hyperlink" Target="http://www.google.com.co/url?sa=i&amp;rct=j&amp;q=&amp;esrc=s&amp;frm=1&amp;source=images&amp;cd=&amp;cad=rja&amp;docid=9chVH17Hu1dERM&amp;tbnid=41KpbwRVNyt4QM:&amp;ved=0CAUQjRw&amp;url=http://saarc-sec.org/SAARC-Regional-Center-Vacancies/40/&amp;ei=keFOUue0G5Ci4AOO3IB4&amp;psig=AFQjCNFufFiKwyIDFcDyhr-Hbaj6FyXlHw&amp;ust=1380987661626697" TargetMode="External"/><Relationship Id="rId5" Type="http://schemas.openxmlformats.org/officeDocument/2006/relationships/diagramData" Target="../diagrams/data19.xml"/><Relationship Id="rId15" Type="http://schemas.openxmlformats.org/officeDocument/2006/relationships/image" Target="../media/image54.png"/><Relationship Id="rId23" Type="http://schemas.openxmlformats.org/officeDocument/2006/relationships/image" Target="../media/image58.png"/><Relationship Id="rId10" Type="http://schemas.openxmlformats.org/officeDocument/2006/relationships/image" Target="../media/image51.png"/><Relationship Id="rId19" Type="http://schemas.openxmlformats.org/officeDocument/2006/relationships/image" Target="../media/image56.png"/><Relationship Id="rId4" Type="http://schemas.microsoft.com/office/2007/relationships/hdphoto" Target="../media/hdphoto1.wdp"/><Relationship Id="rId9" Type="http://schemas.microsoft.com/office/2007/relationships/diagramDrawing" Target="../diagrams/drawing19.xml"/><Relationship Id="rId14" Type="http://schemas.openxmlformats.org/officeDocument/2006/relationships/image" Target="../media/image53.jpeg"/><Relationship Id="rId22" Type="http://schemas.openxmlformats.org/officeDocument/2006/relationships/hyperlink" Target="http://www.google.com.co/url?sa=i&amp;rct=j&amp;q=&amp;esrc=s&amp;frm=1&amp;source=images&amp;cd=&amp;cad=rja&amp;docid=9wVOlJwPf7tbJM&amp;tbnid=x1IxLYvwzK6wIM:&amp;ved=0CAUQjRw&amp;url=http://artscouncil.com.pk/pakistan/&amp;ei=_9tOUp_ILKeg4AOD9oCwAw&amp;psig=AFQjCNHVbur_Lgwq9FG54geR-sPz6FPTTA&amp;ust=1380986228989135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diagramDrawing" Target="../diagrams/drawing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1.xml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1.xml"/><Relationship Id="rId11" Type="http://schemas.openxmlformats.org/officeDocument/2006/relationships/image" Target="../media/image61.jpeg"/><Relationship Id="rId5" Type="http://schemas.openxmlformats.org/officeDocument/2006/relationships/diagramData" Target="../diagrams/data21.xml"/><Relationship Id="rId10" Type="http://schemas.openxmlformats.org/officeDocument/2006/relationships/image" Target="../media/image60.jpeg"/><Relationship Id="rId4" Type="http://schemas.microsoft.com/office/2007/relationships/hdphoto" Target="../media/hdphoto1.wdp"/><Relationship Id="rId9" Type="http://schemas.microsoft.com/office/2007/relationships/diagramDrawing" Target="../diagrams/drawing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2.xml"/><Relationship Id="rId5" Type="http://schemas.openxmlformats.org/officeDocument/2006/relationships/diagramData" Target="../diagrams/data22.xml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diagramDrawing" Target="../diagrams/drawing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7.png"/><Relationship Id="rId5" Type="http://schemas.openxmlformats.org/officeDocument/2006/relationships/diagramData" Target="../diagrams/data3.xml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27.jpe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26.gif"/><Relationship Id="rId5" Type="http://schemas.openxmlformats.org/officeDocument/2006/relationships/diagramData" Target="../diagrams/data6.xml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4" Type="http://schemas.microsoft.com/office/2007/relationships/hdphoto" Target="../media/hdphoto1.wdp"/><Relationship Id="rId9" Type="http://schemas.microsoft.com/office/2007/relationships/diagramDrawing" Target="../diagrams/drawing6.xml"/><Relationship Id="rId14" Type="http://schemas.openxmlformats.org/officeDocument/2006/relationships/image" Target="../media/image2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8.xml"/><Relationship Id="rId5" Type="http://schemas.openxmlformats.org/officeDocument/2006/relationships/image" Target="../media/image15.png"/><Relationship Id="rId10" Type="http://schemas.microsoft.com/office/2007/relationships/diagramDrawing" Target="../diagrams/drawing8.xml"/><Relationship Id="rId4" Type="http://schemas.microsoft.com/office/2007/relationships/hdphoto" Target="../media/hdphoto1.wdp"/><Relationship Id="rId9" Type="http://schemas.openxmlformats.org/officeDocument/2006/relationships/diagramColors" Target="../diagrams/colors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12192000" cy="6264696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524000" y="1700808"/>
            <a:ext cx="9828584" cy="2667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s-ES" sz="6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ASPECTOS ECONOMICOS Y COMERCIALES</a:t>
            </a:r>
            <a:endParaRPr lang="es-ES" sz="66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8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9821" y="6309320"/>
            <a:ext cx="3122739" cy="51204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200" dirty="0" smtClean="0"/>
              <a:t>http</a:t>
            </a:r>
            <a:r>
              <a:rPr lang="es-ES" sz="1200" dirty="0"/>
              <a:t>://</a:t>
            </a:r>
            <a:r>
              <a:rPr lang="es-ES" sz="1200" dirty="0" smtClean="0"/>
              <a:t>www.casaasia.es/triangulacion/organiz/saarc.pdf</a:t>
            </a:r>
            <a:endParaRPr lang="es-ES" sz="12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/>
          </p:nvPr>
        </p:nvGraphicFramePr>
        <p:xfrm>
          <a:off x="3524232" y="785794"/>
          <a:ext cx="8453454" cy="5632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5599750" y="2780928"/>
            <a:ext cx="6040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</a:p>
          <a:p>
            <a:pPr algn="ctr"/>
            <a:r>
              <a:rPr lang="es-ES" sz="2400" dirty="0" smtClean="0"/>
              <a:t>Tener la posibilidad de ampliarse a otras sub -regiones , incluyendo Asia Central y el Pacífico</a:t>
            </a:r>
            <a:endParaRPr lang="es-ES" dirty="0"/>
          </a:p>
        </p:txBody>
      </p:sp>
      <p:pic>
        <p:nvPicPr>
          <p:cNvPr id="17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Acuerdo Comercial Asia-Pacifico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Andrés Felipe Pinto Mayorga</a:t>
            </a:r>
          </a:p>
        </p:txBody>
      </p:sp>
      <p:sp>
        <p:nvSpPr>
          <p:cNvPr id="15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OBJETIVOS</a:t>
            </a:r>
            <a:endParaRPr lang="es-CO" sz="3600" b="1" dirty="0">
              <a:solidFill>
                <a:srgbClr val="000000"/>
              </a:solidFill>
            </a:endParaRPr>
          </a:p>
        </p:txBody>
      </p:sp>
      <p:pic>
        <p:nvPicPr>
          <p:cNvPr id="21" name="Picture 8" descr="http://blog.inmigrantetv.com/wp-content/uploads/2011/06/Firma-de-acuerdos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875"/>
                    </a14:imgEffect>
                    <a14:imgEffect>
                      <a14:saturation sa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45" y="4977171"/>
            <a:ext cx="1512168" cy="1091581"/>
          </a:xfrm>
          <a:prstGeom prst="roundRect">
            <a:avLst/>
          </a:prstGeom>
          <a:noFill/>
          <a:effectLst/>
          <a:extLst/>
        </p:spPr>
      </p:pic>
    </p:spTree>
    <p:extLst>
      <p:ext uri="{BB962C8B-B14F-4D97-AF65-F5344CB8AC3E}">
        <p14:creationId xmlns:p14="http://schemas.microsoft.com/office/powerpoint/2010/main" val="272786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35376" y="6309320"/>
            <a:ext cx="3122739" cy="54868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050" dirty="0" smtClean="0">
                <a:solidFill>
                  <a:schemeClr val="tx1"/>
                </a:solidFill>
              </a:rPr>
              <a:t>http://www.reingex.com/APTA-Acuerdo-Asia-Pacifico.shtml</a:t>
            </a:r>
            <a:endParaRPr lang="es-ES" sz="105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/>
          </p:nvPr>
        </p:nvGraphicFramePr>
        <p:xfrm>
          <a:off x="3791744" y="110667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Acuerdo Comercial Asia-Pacifico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Andrés Felipe Pinto Mayorga</a:t>
            </a:r>
          </a:p>
        </p:txBody>
      </p:sp>
      <p:sp>
        <p:nvSpPr>
          <p:cNvPr id="12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LOGROS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8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408368" y="14847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Este 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727848" y="90872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 </a:t>
            </a:r>
            <a:endParaRPr lang="es-ES" dirty="0">
              <a:solidFill>
                <a:srgbClr val="000000"/>
              </a:solidFill>
            </a:endParaRPr>
          </a:p>
        </p:txBody>
      </p:sp>
      <p:grpSp>
        <p:nvGrpSpPr>
          <p:cNvPr id="2049" name="2048 Grupo"/>
          <p:cNvGrpSpPr/>
          <p:nvPr/>
        </p:nvGrpSpPr>
        <p:grpSpPr>
          <a:xfrm>
            <a:off x="3218690" y="0"/>
            <a:ext cx="8973310" cy="6858000"/>
            <a:chOff x="3218690" y="0"/>
            <a:chExt cx="8973310" cy="685800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8690" y="0"/>
              <a:ext cx="897331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Rectángulo redondeado"/>
            <p:cNvSpPr/>
            <p:nvPr/>
          </p:nvSpPr>
          <p:spPr>
            <a:xfrm>
              <a:off x="6600056" y="1062028"/>
              <a:ext cx="2016224" cy="1142836"/>
            </a:xfrm>
            <a:prstGeom prst="round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6000" dirty="0" smtClean="0"/>
                <a:t>TPP</a:t>
              </a:r>
              <a:endParaRPr lang="es-CO" sz="6000" dirty="0"/>
            </a:p>
          </p:txBody>
        </p:sp>
        <p:cxnSp>
          <p:nvCxnSpPr>
            <p:cNvPr id="17" name="16 Conector recto"/>
            <p:cNvCxnSpPr/>
            <p:nvPr/>
          </p:nvCxnSpPr>
          <p:spPr>
            <a:xfrm>
              <a:off x="7608168" y="220486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flipH="1">
              <a:off x="4382938" y="2924944"/>
              <a:ext cx="322523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4367808" y="2924944"/>
              <a:ext cx="0" cy="1173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 flipH="1">
              <a:off x="7608168" y="2924944"/>
              <a:ext cx="322523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>
              <a:off x="10848528" y="2924944"/>
              <a:ext cx="0" cy="1173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>
              <a:off x="8762697" y="2924944"/>
              <a:ext cx="0" cy="1173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http://www.33ff.com/flags/XL_flags/Brunei_flag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720" y="4077072"/>
              <a:ext cx="1579374" cy="105291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25 Conector recto"/>
            <p:cNvCxnSpPr/>
            <p:nvPr/>
          </p:nvCxnSpPr>
          <p:spPr>
            <a:xfrm flipH="1">
              <a:off x="6456292" y="2924944"/>
              <a:ext cx="2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0" name="Picture 6" descr="http://perso.telecom-paristech.fr/~mguilber/images/chili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955" y="4098205"/>
              <a:ext cx="1583173" cy="105291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flagpedia.net/data/flags/normal/nz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3010" y="4098206"/>
              <a:ext cx="1579374" cy="105291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deusex.es/wp-content/uploads/2012/12/Singapor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1242" y="4098206"/>
              <a:ext cx="1579374" cy="105291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2" descr="http://voxpopuli.pw/images/tpp-heade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219" y="836712"/>
            <a:ext cx="2672421" cy="153596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45 CuadroTexto"/>
          <p:cNvSpPr txBox="1"/>
          <p:nvPr/>
        </p:nvSpPr>
        <p:spPr>
          <a:xfrm>
            <a:off x="47328" y="4437112"/>
            <a:ext cx="309634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Acuerdo Estratégico Transpacífico de Asociación Económica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Juan Guillermo Hoyos Rincón</a:t>
            </a:r>
          </a:p>
        </p:txBody>
      </p:sp>
      <p:sp>
        <p:nvSpPr>
          <p:cNvPr id="23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PAÍSES MIEMBROS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1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1" y="6525344"/>
            <a:ext cx="3311284" cy="33265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O" sz="1100" dirty="0" smtClean="0"/>
              <a:t>http</a:t>
            </a:r>
            <a:r>
              <a:rPr lang="es-CO" sz="1100" dirty="0"/>
              <a:t>://</a:t>
            </a:r>
            <a:r>
              <a:rPr lang="es-CO" sz="1100" dirty="0" smtClean="0"/>
              <a:t>www.lagosweber.cl</a:t>
            </a:r>
            <a:endParaRPr lang="es-ES" sz="105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676666" y="10905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7328" y="4437112"/>
            <a:ext cx="309634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Acuerdo Estratégico Transpacífico de Asociación Económica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Juan Guillermo Hoyos Rincón</a:t>
            </a:r>
          </a:p>
        </p:txBody>
      </p:sp>
      <p:sp>
        <p:nvSpPr>
          <p:cNvPr id="10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HISTORIA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5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0" y="6485440"/>
            <a:ext cx="3311283" cy="372559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es-CO" sz="1050" dirty="0" smtClean="0">
                <a:hlinkClick r:id="rId5"/>
              </a:rPr>
              <a:t>http</a:t>
            </a:r>
            <a:r>
              <a:rPr lang="es-CO" sz="1050" dirty="0">
                <a:hlinkClick r:id="rId5"/>
              </a:rPr>
              <a:t>://</a:t>
            </a:r>
            <a:r>
              <a:rPr lang="es-CO" sz="1050" dirty="0" smtClean="0">
                <a:hlinkClick r:id="rId5"/>
              </a:rPr>
              <a:t>www.sice.oas.org/TPD/CHL_Asia/Studies/Eval_4s.pdf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7 Diagrama"/>
          <p:cNvGraphicFramePr/>
          <p:nvPr>
            <p:extLst/>
          </p:nvPr>
        </p:nvGraphicFramePr>
        <p:xfrm>
          <a:off x="3640382" y="954592"/>
          <a:ext cx="8360274" cy="5714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Picture 8" descr="http://flagpedia.net/data/flags/normal/nz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2996952"/>
            <a:ext cx="1128276" cy="75218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le:John Key headsho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844825"/>
            <a:ext cx="1128276" cy="1080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827509" y="3933056"/>
            <a:ext cx="134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000000"/>
                </a:solidFill>
              </a:rPr>
              <a:t>Brunéi</a:t>
            </a:r>
            <a:endParaRPr lang="es-CO" sz="2800" b="1" dirty="0">
              <a:solidFill>
                <a:srgbClr val="000000"/>
              </a:solidFill>
            </a:endParaRPr>
          </a:p>
        </p:txBody>
      </p:sp>
      <p:pic>
        <p:nvPicPr>
          <p:cNvPr id="14" name="Picture 2" descr="http://www.33ff.com/flags/XL_flags/Brunei_flag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282" y="5733256"/>
            <a:ext cx="1128754" cy="75218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Hassanal Bolkiah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4456276"/>
            <a:ext cx="1128276" cy="113296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47328" y="4437112"/>
            <a:ext cx="309634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Acuerdo Estratégico Transpacífico de Asociación Económica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Juan Guillermo Hoyos Rincón</a:t>
            </a:r>
          </a:p>
        </p:txBody>
      </p:sp>
      <p:sp>
        <p:nvSpPr>
          <p:cNvPr id="19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GEOECONOMIA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75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/>
          </p:nvPr>
        </p:nvGraphicFramePr>
        <p:xfrm>
          <a:off x="3800648" y="10527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7328" y="4437112"/>
            <a:ext cx="309634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Acuerdo Estratégico Transpacífico de Asociación Económica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Juan Guillermo Hoyos Rincón</a:t>
            </a:r>
          </a:p>
        </p:txBody>
      </p:sp>
      <p:sp>
        <p:nvSpPr>
          <p:cNvPr id="12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OBJETIVOS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18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0" y="6453336"/>
            <a:ext cx="3218690" cy="36004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O" sz="800" dirty="0" smtClean="0"/>
              <a:t>http</a:t>
            </a:r>
            <a:r>
              <a:rPr lang="es-CO" sz="800" dirty="0"/>
              <a:t>://es.wikipedia.org/wiki/Acuerdo_Estrat%C3%A9gico_Trans-Pac%C3%ADfico_de_Asociaci%C3%B3n_Econ%C3%B3mica</a:t>
            </a:r>
            <a:endParaRPr lang="es-E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/>
          </p:nvPr>
        </p:nvGraphicFramePr>
        <p:xfrm>
          <a:off x="3791744" y="10346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47328" y="4437112"/>
            <a:ext cx="309634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Acuerdo Estratégico Transpacífico de Asociación Económica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Juan Guillermo Hoyos Rincón</a:t>
            </a:r>
          </a:p>
        </p:txBody>
      </p:sp>
      <p:sp>
        <p:nvSpPr>
          <p:cNvPr id="12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LOGROS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89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47328" y="6391492"/>
            <a:ext cx="3122739" cy="4436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1100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es-ES" sz="1100" dirty="0">
                <a:latin typeface="Arial" pitchFamily="34" charset="0"/>
                <a:cs typeface="Arial" pitchFamily="34" charset="0"/>
              </a:rPr>
              <a:t>://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www.reingex.com/PEEC</a:t>
            </a:r>
            <a:endParaRPr lang="es-ES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408368" y="14847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Este 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727848" y="90872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 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14" name="1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3546524" y="705685"/>
          <a:ext cx="8229501" cy="5995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614" y="870947"/>
            <a:ext cx="1905000" cy="142875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754589" y="1141806"/>
            <a:ext cx="1933699" cy="7827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/>
              <a:t>PECC</a:t>
            </a:r>
            <a:endParaRPr lang="es-CO" sz="2800" dirty="0"/>
          </a:p>
        </p:txBody>
      </p:sp>
      <p:cxnSp>
        <p:nvCxnSpPr>
          <p:cNvPr id="17" name="16 Conector recto"/>
          <p:cNvCxnSpPr/>
          <p:nvPr/>
        </p:nvCxnSpPr>
        <p:spPr>
          <a:xfrm>
            <a:off x="7680176" y="1916832"/>
            <a:ext cx="0" cy="420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4223792" y="2348880"/>
            <a:ext cx="6624736" cy="7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2050 Rectángulo redondeado"/>
          <p:cNvSpPr/>
          <p:nvPr/>
        </p:nvSpPr>
        <p:spPr>
          <a:xfrm>
            <a:off x="3677270" y="2780928"/>
            <a:ext cx="1410618" cy="64807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/>
              <a:t>Australia</a:t>
            </a:r>
          </a:p>
        </p:txBody>
      </p:sp>
      <p:sp>
        <p:nvSpPr>
          <p:cNvPr id="53" name="52 Rectángulo redondeado"/>
          <p:cNvSpPr/>
          <p:nvPr/>
        </p:nvSpPr>
        <p:spPr>
          <a:xfrm>
            <a:off x="5372628" y="2752724"/>
            <a:ext cx="1410618" cy="64807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/>
              <a:t>Brunei Darussalam</a:t>
            </a:r>
          </a:p>
        </p:txBody>
      </p:sp>
      <p:sp>
        <p:nvSpPr>
          <p:cNvPr id="54" name="53 Rectángulo redondeado"/>
          <p:cNvSpPr/>
          <p:nvPr/>
        </p:nvSpPr>
        <p:spPr>
          <a:xfrm>
            <a:off x="6955966" y="2752724"/>
            <a:ext cx="1410618" cy="64807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/>
              <a:t>Canadá</a:t>
            </a:r>
          </a:p>
        </p:txBody>
      </p:sp>
      <p:sp>
        <p:nvSpPr>
          <p:cNvPr id="55" name="54 Rectángulo redondeado"/>
          <p:cNvSpPr/>
          <p:nvPr/>
        </p:nvSpPr>
        <p:spPr>
          <a:xfrm>
            <a:off x="8606106" y="2752724"/>
            <a:ext cx="1410618" cy="64807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/>
              <a:t>Chile</a:t>
            </a:r>
          </a:p>
        </p:txBody>
      </p:sp>
      <p:sp>
        <p:nvSpPr>
          <p:cNvPr id="56" name="55 Rectángulo redondeado"/>
          <p:cNvSpPr/>
          <p:nvPr/>
        </p:nvSpPr>
        <p:spPr>
          <a:xfrm>
            <a:off x="10120924" y="2752724"/>
            <a:ext cx="1410618" cy="64807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/>
              <a:t>China</a:t>
            </a:r>
          </a:p>
        </p:txBody>
      </p:sp>
      <p:sp>
        <p:nvSpPr>
          <p:cNvPr id="57" name="56 Rectángulo redondeado"/>
          <p:cNvSpPr/>
          <p:nvPr/>
        </p:nvSpPr>
        <p:spPr>
          <a:xfrm>
            <a:off x="3677270" y="3606833"/>
            <a:ext cx="1410618" cy="64807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Colombia</a:t>
            </a:r>
            <a:endParaRPr lang="es-CO" sz="2000" dirty="0"/>
          </a:p>
        </p:txBody>
      </p:sp>
      <p:sp>
        <p:nvSpPr>
          <p:cNvPr id="58" name="57 Rectángulo redondeado"/>
          <p:cNvSpPr/>
          <p:nvPr/>
        </p:nvSpPr>
        <p:spPr>
          <a:xfrm>
            <a:off x="5375920" y="3616500"/>
            <a:ext cx="1410618" cy="64807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Corea del Sur</a:t>
            </a:r>
            <a:endParaRPr lang="es-CO" sz="2000" dirty="0"/>
          </a:p>
        </p:txBody>
      </p:sp>
      <p:sp>
        <p:nvSpPr>
          <p:cNvPr id="59" name="58 Rectángulo redondeado"/>
          <p:cNvSpPr/>
          <p:nvPr/>
        </p:nvSpPr>
        <p:spPr>
          <a:xfrm>
            <a:off x="6955966" y="3606833"/>
            <a:ext cx="1410618" cy="64807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Ecuador</a:t>
            </a:r>
            <a:endParaRPr lang="es-CO" sz="2000" dirty="0"/>
          </a:p>
        </p:txBody>
      </p:sp>
      <p:sp>
        <p:nvSpPr>
          <p:cNvPr id="60" name="59 Rectángulo redondeado"/>
          <p:cNvSpPr/>
          <p:nvPr/>
        </p:nvSpPr>
        <p:spPr>
          <a:xfrm>
            <a:off x="8616280" y="3574459"/>
            <a:ext cx="1410618" cy="64807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Estados Unidos</a:t>
            </a:r>
            <a:endParaRPr lang="es-CO" sz="2000" dirty="0"/>
          </a:p>
        </p:txBody>
      </p:sp>
      <p:sp>
        <p:nvSpPr>
          <p:cNvPr id="61" name="60 Rectángulo redondeado"/>
          <p:cNvSpPr/>
          <p:nvPr/>
        </p:nvSpPr>
        <p:spPr>
          <a:xfrm>
            <a:off x="10128448" y="3573016"/>
            <a:ext cx="1410618" cy="64807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Hong Kong</a:t>
            </a:r>
            <a:endParaRPr lang="es-CO" sz="2000" dirty="0"/>
          </a:p>
        </p:txBody>
      </p:sp>
      <p:sp>
        <p:nvSpPr>
          <p:cNvPr id="62" name="61 Rectángulo redondeado"/>
          <p:cNvSpPr/>
          <p:nvPr/>
        </p:nvSpPr>
        <p:spPr>
          <a:xfrm>
            <a:off x="3677270" y="4365104"/>
            <a:ext cx="1410618" cy="64807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Indonesia</a:t>
            </a:r>
            <a:endParaRPr lang="es-CO" sz="1600" dirty="0"/>
          </a:p>
        </p:txBody>
      </p:sp>
      <p:sp>
        <p:nvSpPr>
          <p:cNvPr id="63" name="62 Rectángulo redondeado"/>
          <p:cNvSpPr/>
          <p:nvPr/>
        </p:nvSpPr>
        <p:spPr>
          <a:xfrm>
            <a:off x="5375920" y="4365104"/>
            <a:ext cx="1410618" cy="64807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Japón</a:t>
            </a:r>
            <a:endParaRPr lang="es-CO" sz="2000" dirty="0"/>
          </a:p>
        </p:txBody>
      </p:sp>
      <p:sp>
        <p:nvSpPr>
          <p:cNvPr id="64" name="63 Rectángulo redondeado"/>
          <p:cNvSpPr/>
          <p:nvPr/>
        </p:nvSpPr>
        <p:spPr>
          <a:xfrm>
            <a:off x="6960096" y="4365104"/>
            <a:ext cx="1410618" cy="64807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Malasia</a:t>
            </a:r>
            <a:endParaRPr lang="es-CO" sz="2000" dirty="0"/>
          </a:p>
        </p:txBody>
      </p:sp>
      <p:sp>
        <p:nvSpPr>
          <p:cNvPr id="65" name="64 Rectángulo redondeado"/>
          <p:cNvSpPr/>
          <p:nvPr/>
        </p:nvSpPr>
        <p:spPr>
          <a:xfrm>
            <a:off x="8616280" y="4365104"/>
            <a:ext cx="141061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México</a:t>
            </a:r>
            <a:endParaRPr lang="es-CO" sz="2000" dirty="0"/>
          </a:p>
        </p:txBody>
      </p:sp>
      <p:sp>
        <p:nvSpPr>
          <p:cNvPr id="66" name="65 Rectángulo redondeado"/>
          <p:cNvSpPr/>
          <p:nvPr/>
        </p:nvSpPr>
        <p:spPr>
          <a:xfrm>
            <a:off x="10128448" y="4365104"/>
            <a:ext cx="141061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Mongolia</a:t>
            </a:r>
            <a:endParaRPr lang="es-CO" sz="2000" dirty="0"/>
          </a:p>
        </p:txBody>
      </p:sp>
      <p:sp>
        <p:nvSpPr>
          <p:cNvPr id="67" name="66 Rectángulo redondeado"/>
          <p:cNvSpPr/>
          <p:nvPr/>
        </p:nvSpPr>
        <p:spPr>
          <a:xfrm>
            <a:off x="3677270" y="5157192"/>
            <a:ext cx="1410618" cy="64807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Nueva Zelanda</a:t>
            </a:r>
            <a:endParaRPr lang="es-CO" sz="1600" dirty="0"/>
          </a:p>
        </p:txBody>
      </p:sp>
      <p:sp>
        <p:nvSpPr>
          <p:cNvPr id="68" name="67 Rectángulo redondeado"/>
          <p:cNvSpPr/>
          <p:nvPr/>
        </p:nvSpPr>
        <p:spPr>
          <a:xfrm>
            <a:off x="5375920" y="5157192"/>
            <a:ext cx="1410618" cy="64807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Perú</a:t>
            </a:r>
            <a:endParaRPr lang="es-CO" sz="2000" dirty="0"/>
          </a:p>
        </p:txBody>
      </p:sp>
      <p:sp>
        <p:nvSpPr>
          <p:cNvPr id="69" name="68 Rectángulo redondeado"/>
          <p:cNvSpPr/>
          <p:nvPr/>
        </p:nvSpPr>
        <p:spPr>
          <a:xfrm>
            <a:off x="6960096" y="5157192"/>
            <a:ext cx="1410618" cy="64807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Filipinas</a:t>
            </a:r>
            <a:endParaRPr lang="es-CO" sz="2000" dirty="0"/>
          </a:p>
        </p:txBody>
      </p:sp>
      <p:sp>
        <p:nvSpPr>
          <p:cNvPr id="70" name="69 Rectángulo redondeado"/>
          <p:cNvSpPr/>
          <p:nvPr/>
        </p:nvSpPr>
        <p:spPr>
          <a:xfrm>
            <a:off x="8616280" y="5157192"/>
            <a:ext cx="1410618" cy="64807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Singapur</a:t>
            </a:r>
            <a:endParaRPr lang="es-CO" sz="2000" dirty="0"/>
          </a:p>
        </p:txBody>
      </p:sp>
      <p:sp>
        <p:nvSpPr>
          <p:cNvPr id="71" name="70 Rectángulo redondeado"/>
          <p:cNvSpPr/>
          <p:nvPr/>
        </p:nvSpPr>
        <p:spPr>
          <a:xfrm>
            <a:off x="10128448" y="5157192"/>
            <a:ext cx="1410618" cy="64807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Foro Islas </a:t>
            </a:r>
            <a:r>
              <a:rPr lang="es-ES" sz="1600" dirty="0"/>
              <a:t>del Pacífico</a:t>
            </a:r>
            <a:endParaRPr lang="es-CO" sz="1600" dirty="0"/>
          </a:p>
        </p:txBody>
      </p:sp>
      <p:sp>
        <p:nvSpPr>
          <p:cNvPr id="72" name="71 Rectángulo redondeado"/>
          <p:cNvSpPr/>
          <p:nvPr/>
        </p:nvSpPr>
        <p:spPr>
          <a:xfrm>
            <a:off x="5375920" y="5949280"/>
            <a:ext cx="1410618" cy="64807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Taiwán</a:t>
            </a:r>
            <a:endParaRPr lang="es-CO" sz="1600" dirty="0"/>
          </a:p>
        </p:txBody>
      </p:sp>
      <p:sp>
        <p:nvSpPr>
          <p:cNvPr id="73" name="72 Rectángulo redondeado"/>
          <p:cNvSpPr/>
          <p:nvPr/>
        </p:nvSpPr>
        <p:spPr>
          <a:xfrm>
            <a:off x="6960096" y="5949280"/>
            <a:ext cx="1410618" cy="64807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Tailandia</a:t>
            </a:r>
            <a:endParaRPr lang="es-CO" sz="2000" dirty="0"/>
          </a:p>
        </p:txBody>
      </p:sp>
      <p:sp>
        <p:nvSpPr>
          <p:cNvPr id="74" name="73 Rectángulo redondeado"/>
          <p:cNvSpPr/>
          <p:nvPr/>
        </p:nvSpPr>
        <p:spPr>
          <a:xfrm>
            <a:off x="8616280" y="5949280"/>
            <a:ext cx="1410618" cy="64807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Vietnam</a:t>
            </a:r>
            <a:endParaRPr lang="es-CO" sz="2000" dirty="0"/>
          </a:p>
        </p:txBody>
      </p:sp>
      <p:cxnSp>
        <p:nvCxnSpPr>
          <p:cNvPr id="2068" name="2067 Conector recto"/>
          <p:cNvCxnSpPr/>
          <p:nvPr/>
        </p:nvCxnSpPr>
        <p:spPr>
          <a:xfrm>
            <a:off x="4223792" y="2356276"/>
            <a:ext cx="0" cy="396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2069 Conector recto"/>
          <p:cNvCxnSpPr/>
          <p:nvPr/>
        </p:nvCxnSpPr>
        <p:spPr>
          <a:xfrm>
            <a:off x="10848528" y="2356276"/>
            <a:ext cx="0" cy="396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2072 Conector recto"/>
          <p:cNvCxnSpPr>
            <a:endCxn id="53" idx="0"/>
          </p:cNvCxnSpPr>
          <p:nvPr/>
        </p:nvCxnSpPr>
        <p:spPr>
          <a:xfrm>
            <a:off x="6077937" y="2348880"/>
            <a:ext cx="0" cy="40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5" name="2074 Conector recto"/>
          <p:cNvCxnSpPr/>
          <p:nvPr/>
        </p:nvCxnSpPr>
        <p:spPr>
          <a:xfrm>
            <a:off x="7680176" y="2356276"/>
            <a:ext cx="0" cy="396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2076 Conector recto"/>
          <p:cNvCxnSpPr/>
          <p:nvPr/>
        </p:nvCxnSpPr>
        <p:spPr>
          <a:xfrm>
            <a:off x="9311415" y="2365674"/>
            <a:ext cx="0" cy="415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4223792" y="3429000"/>
            <a:ext cx="0" cy="177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>
            <a:off x="4223792" y="4254905"/>
            <a:ext cx="0" cy="110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4223792" y="501317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>
            <a:stCxn id="53" idx="2"/>
            <a:endCxn id="58" idx="0"/>
          </p:cNvCxnSpPr>
          <p:nvPr/>
        </p:nvCxnSpPr>
        <p:spPr>
          <a:xfrm>
            <a:off x="6077937" y="3400796"/>
            <a:ext cx="3292" cy="215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>
            <a:endCxn id="63" idx="0"/>
          </p:cNvCxnSpPr>
          <p:nvPr/>
        </p:nvCxnSpPr>
        <p:spPr>
          <a:xfrm>
            <a:off x="6077937" y="4264572"/>
            <a:ext cx="3292" cy="100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>
            <a:stCxn id="63" idx="2"/>
            <a:endCxn id="68" idx="0"/>
          </p:cNvCxnSpPr>
          <p:nvPr/>
        </p:nvCxnSpPr>
        <p:spPr>
          <a:xfrm>
            <a:off x="6081229" y="501317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>
            <a:endCxn id="72" idx="0"/>
          </p:cNvCxnSpPr>
          <p:nvPr/>
        </p:nvCxnSpPr>
        <p:spPr>
          <a:xfrm>
            <a:off x="6081229" y="580526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>
            <a:stCxn id="54" idx="2"/>
            <a:endCxn id="59" idx="0"/>
          </p:cNvCxnSpPr>
          <p:nvPr/>
        </p:nvCxnSpPr>
        <p:spPr>
          <a:xfrm>
            <a:off x="7661275" y="3400796"/>
            <a:ext cx="0" cy="206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>
            <a:endCxn id="64" idx="0"/>
          </p:cNvCxnSpPr>
          <p:nvPr/>
        </p:nvCxnSpPr>
        <p:spPr>
          <a:xfrm>
            <a:off x="7661275" y="4264572"/>
            <a:ext cx="4130" cy="100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"/>
          <p:cNvCxnSpPr>
            <a:endCxn id="69" idx="0"/>
          </p:cNvCxnSpPr>
          <p:nvPr/>
        </p:nvCxnSpPr>
        <p:spPr>
          <a:xfrm>
            <a:off x="7661275" y="5013176"/>
            <a:ext cx="413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"/>
          <p:cNvCxnSpPr>
            <a:stCxn id="69" idx="2"/>
            <a:endCxn id="73" idx="0"/>
          </p:cNvCxnSpPr>
          <p:nvPr/>
        </p:nvCxnSpPr>
        <p:spPr>
          <a:xfrm>
            <a:off x="7665405" y="580526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"/>
          <p:cNvCxnSpPr>
            <a:endCxn id="60" idx="0"/>
          </p:cNvCxnSpPr>
          <p:nvPr/>
        </p:nvCxnSpPr>
        <p:spPr>
          <a:xfrm>
            <a:off x="9321589" y="3356992"/>
            <a:ext cx="0" cy="217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"/>
          <p:cNvCxnSpPr>
            <a:stCxn id="60" idx="2"/>
            <a:endCxn id="65" idx="0"/>
          </p:cNvCxnSpPr>
          <p:nvPr/>
        </p:nvCxnSpPr>
        <p:spPr>
          <a:xfrm>
            <a:off x="9321589" y="4222531"/>
            <a:ext cx="0" cy="142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"/>
          <p:cNvCxnSpPr>
            <a:stCxn id="65" idx="2"/>
            <a:endCxn id="70" idx="0"/>
          </p:cNvCxnSpPr>
          <p:nvPr/>
        </p:nvCxnSpPr>
        <p:spPr>
          <a:xfrm>
            <a:off x="9321589" y="501317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"/>
          <p:cNvCxnSpPr>
            <a:stCxn id="70" idx="2"/>
            <a:endCxn id="74" idx="0"/>
          </p:cNvCxnSpPr>
          <p:nvPr/>
        </p:nvCxnSpPr>
        <p:spPr>
          <a:xfrm>
            <a:off x="9321589" y="580526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5" name="2084 Conector recto"/>
          <p:cNvCxnSpPr/>
          <p:nvPr/>
        </p:nvCxnSpPr>
        <p:spPr>
          <a:xfrm>
            <a:off x="10833757" y="335699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8" name="2087 Conector recto"/>
          <p:cNvCxnSpPr>
            <a:stCxn id="61" idx="2"/>
            <a:endCxn id="66" idx="0"/>
          </p:cNvCxnSpPr>
          <p:nvPr/>
        </p:nvCxnSpPr>
        <p:spPr>
          <a:xfrm>
            <a:off x="10833757" y="4221088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0" name="2089 Conector recto"/>
          <p:cNvCxnSpPr>
            <a:stCxn id="66" idx="2"/>
            <a:endCxn id="71" idx="0"/>
          </p:cNvCxnSpPr>
          <p:nvPr/>
        </p:nvCxnSpPr>
        <p:spPr>
          <a:xfrm>
            <a:off x="10833757" y="501317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79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Consejo de Cooperación Económica del Pacifico 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Andrés Felipe Cornejo</a:t>
            </a:r>
          </a:p>
        </p:txBody>
      </p:sp>
      <p:sp>
        <p:nvSpPr>
          <p:cNvPr id="82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PAÍSES MIEMBROS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2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1" y="6453336"/>
            <a:ext cx="3311284" cy="40466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 smtClean="0"/>
              <a:t>https</a:t>
            </a:r>
            <a:r>
              <a:rPr lang="es-ES" sz="1400" dirty="0"/>
              <a:t>://www.pecc.org</a:t>
            </a:r>
            <a:r>
              <a:rPr lang="es-ES" sz="1400" dirty="0" smtClean="0"/>
              <a:t>/</a:t>
            </a:r>
            <a:endParaRPr lang="es-E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3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676666" y="10905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087888" y="4653136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000000"/>
                </a:solidFill>
              </a:rPr>
              <a:t>Modificó </a:t>
            </a:r>
            <a:r>
              <a:rPr lang="es-CO" dirty="0">
                <a:solidFill>
                  <a:srgbClr val="000000"/>
                </a:solidFill>
              </a:rPr>
              <a:t>su nombre inicial de Conferencia de Cooperación Económica en el Pacífico por el de Consejo de Cooperación Económica del Pacífico. </a:t>
            </a:r>
            <a:r>
              <a:rPr lang="es-ES" dirty="0" smtClean="0">
                <a:solidFill>
                  <a:srgbClr val="000000"/>
                </a:solidFill>
              </a:rPr>
              <a:t>.</a:t>
            </a:r>
          </a:p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087888" y="1381418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000000"/>
                </a:solidFill>
              </a:rPr>
              <a:t>A </a:t>
            </a:r>
            <a:r>
              <a:rPr lang="es-CO" dirty="0">
                <a:solidFill>
                  <a:srgbClr val="000000"/>
                </a:solidFill>
              </a:rPr>
              <a:t>iniciativa de los primeros ministros </a:t>
            </a:r>
            <a:r>
              <a:rPr lang="es-CO" dirty="0" err="1">
                <a:solidFill>
                  <a:srgbClr val="000000"/>
                </a:solidFill>
              </a:rPr>
              <a:t>Fraser</a:t>
            </a:r>
            <a:r>
              <a:rPr lang="es-CO" dirty="0">
                <a:solidFill>
                  <a:srgbClr val="000000"/>
                </a:solidFill>
              </a:rPr>
              <a:t> de Australia y </a:t>
            </a:r>
            <a:r>
              <a:rPr lang="es-CO" dirty="0" err="1">
                <a:solidFill>
                  <a:srgbClr val="000000"/>
                </a:solidFill>
              </a:rPr>
              <a:t>Ohira</a:t>
            </a:r>
            <a:r>
              <a:rPr lang="es-CO" dirty="0">
                <a:solidFill>
                  <a:srgbClr val="000000"/>
                </a:solidFill>
              </a:rPr>
              <a:t> de Japón, se organiza en Canberra el Seminario de la Comunidad del Pacífico. 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87888" y="312149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000000"/>
                </a:solidFill>
              </a:rPr>
              <a:t>Los esfuerzos de construcción de la comunidad regional del PECC condujeron al establecimiento del proceso de APEC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4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Consejo de Cooperación Económica del Pacifico 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Andrés Felipe Cornejo</a:t>
            </a:r>
          </a:p>
        </p:txBody>
      </p:sp>
      <p:sp>
        <p:nvSpPr>
          <p:cNvPr id="17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HISTORIA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9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-14808" y="6315913"/>
            <a:ext cx="3233498" cy="54208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400" dirty="0">
                <a:latin typeface="Calibri" pitchFamily="34" charset="0"/>
              </a:rPr>
              <a:t>http://library.fes.de/pdf-files/bueros/kolumbien/50471.pdf</a:t>
            </a:r>
            <a:endParaRPr lang="es-ES" sz="1400" u="sng" dirty="0">
              <a:latin typeface="Calibri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3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Consejo de Cooperación Económica del Pacifico 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Andrés Felipe Cornejo</a:t>
            </a:r>
          </a:p>
        </p:txBody>
      </p:sp>
      <p:graphicFrame>
        <p:nvGraphicFramePr>
          <p:cNvPr id="18" name="17 Diagrama"/>
          <p:cNvGraphicFramePr/>
          <p:nvPr>
            <p:extLst/>
          </p:nvPr>
        </p:nvGraphicFramePr>
        <p:xfrm>
          <a:off x="3641345" y="10333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GEOECONOMIA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2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408368" y="14847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Este 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727848" y="90872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 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14" name="1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3503712" y="602132"/>
          <a:ext cx="8229501" cy="5995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20" name="19 Conector recto"/>
          <p:cNvCxnSpPr/>
          <p:nvPr/>
        </p:nvCxnSpPr>
        <p:spPr>
          <a:xfrm>
            <a:off x="10560496" y="2785690"/>
            <a:ext cx="0" cy="149410"/>
          </a:xfrm>
          <a:prstGeom prst="line">
            <a:avLst/>
          </a:prstGeom>
          <a:ln w="127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5303912" y="2775534"/>
            <a:ext cx="0" cy="1475295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7728537" y="2770523"/>
            <a:ext cx="0" cy="15225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48" name="2047 Conector recto"/>
          <p:cNvCxnSpPr/>
          <p:nvPr/>
        </p:nvCxnSpPr>
        <p:spPr>
          <a:xfrm>
            <a:off x="9467871" y="2780928"/>
            <a:ext cx="0" cy="1429946"/>
          </a:xfrm>
          <a:prstGeom prst="line">
            <a:avLst/>
          </a:prstGeom>
          <a:ln w="127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60" name="2059 CuadroTexto"/>
          <p:cNvSpPr txBox="1"/>
          <p:nvPr/>
        </p:nvSpPr>
        <p:spPr>
          <a:xfrm>
            <a:off x="9106069" y="4299858"/>
            <a:ext cx="1002206" cy="3385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Vietnam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pic>
        <p:nvPicPr>
          <p:cNvPr id="2" name="Picture 2" descr="https://encrypted-tbn0.gstatic.com/images?q=tbn:ANd9GcQPqRcdrZs3fAiE8-6qGM52lXw1Fqc-Vv2c6ZVlOalNmfa1aiPV3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912" y="348725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encrypted-tbn1.gstatic.com/images?q=tbn:ANd9GcSM6gFPnjYw1DHUg4_y0U7Eyc79e6Ylz93Hz15YftqxGHPuES0caKuotcev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3464774"/>
            <a:ext cx="946404" cy="55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1.gstatic.com/images?q=tbn:ANd9GcRKllYOEzK6zIsBcXzUIjH0l5QNpNsKpaUx_KCySnuqieew5tCDE8WgigK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88" y="3464774"/>
            <a:ext cx="1008112" cy="5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2.gstatic.com/images?q=tbn:ANd9GcT3ld38vn8uIZrgpVbV7J_jFi4Nq8YHd9Njgoro296O9DnWnGYlSoPx0Wq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850" y="3490698"/>
            <a:ext cx="922529" cy="61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0.gstatic.com/images?q=tbn:ANd9GcT7A-1vPOpRXZHtBMIegu6rJpQ5aJi-Cz0xMOYZCvUGqLfvTb4HSBHvWJN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64" y="3501538"/>
            <a:ext cx="923796" cy="61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encrypted-tbn1.gstatic.com/images?q=tbn:ANd9GcTkxLjDfPtbKkRNs1N5d8RRrl6gCPVWvKyN-KDSHNs1rrDPViXRoe0LLbG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4824947"/>
            <a:ext cx="913227" cy="60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t1.gstatic.com/images?q=tbn:ANd9GcT2_FyjoMMm5nGvFmg8_FEbPwCWxvuiLQv0YgFbT0TSIYimd4Vu6R95_AX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81" y="4861427"/>
            <a:ext cx="940051" cy="6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encrypted-tbn0.gstatic.com/images?q=tbn:ANd9GcSfPNr9jOSjEjbEYbJlorcYi-paaQbRf9aCItoJMeMkH1RxckmhMufa8u5I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46" y="4833670"/>
            <a:ext cx="976753" cy="64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upo 35"/>
          <p:cNvGrpSpPr/>
          <p:nvPr/>
        </p:nvGrpSpPr>
        <p:grpSpPr>
          <a:xfrm>
            <a:off x="5929665" y="5176888"/>
            <a:ext cx="1087455" cy="543727"/>
            <a:chOff x="1224133" y="3648699"/>
            <a:chExt cx="1087455" cy="543727"/>
          </a:xfrm>
          <a:solidFill>
            <a:schemeClr val="accent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</p:grpSpPr>
        <p:sp>
          <p:nvSpPr>
            <p:cNvPr id="37" name="Rectángulo 36"/>
            <p:cNvSpPr/>
            <p:nvPr/>
          </p:nvSpPr>
          <p:spPr>
            <a:xfrm>
              <a:off x="1224133" y="3648699"/>
              <a:ext cx="1087455" cy="543727"/>
            </a:xfrm>
            <a:prstGeom prst="rect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tángulo 37"/>
            <p:cNvSpPr/>
            <p:nvPr/>
          </p:nvSpPr>
          <p:spPr>
            <a:xfrm>
              <a:off x="1224133" y="3648699"/>
              <a:ext cx="1087455" cy="5437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/>
                <a:t>Laos </a:t>
              </a:r>
              <a:endParaRPr lang="es-ES" sz="2000" kern="1200" dirty="0"/>
            </a:p>
          </p:txBody>
        </p:sp>
      </p:grpSp>
      <p:pic>
        <p:nvPicPr>
          <p:cNvPr id="1044" name="Picture 20" descr="https://encrypted-tbn0.gstatic.com/images?q=tbn:ANd9GcRArPhxGMLTjAg0LXDqZ5HeYyHdYqMhk7OJwl7BJKUA3XuX-B8lcCrQ84F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5805264"/>
            <a:ext cx="1040119" cy="47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upo 43"/>
          <p:cNvGrpSpPr/>
          <p:nvPr/>
        </p:nvGrpSpPr>
        <p:grpSpPr>
          <a:xfrm>
            <a:off x="7971743" y="5655103"/>
            <a:ext cx="1087455" cy="543727"/>
            <a:chOff x="1224133" y="3648699"/>
            <a:chExt cx="1087455" cy="543727"/>
          </a:xfrm>
          <a:solidFill>
            <a:schemeClr val="accent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</p:grpSpPr>
        <p:sp>
          <p:nvSpPr>
            <p:cNvPr id="45" name="Rectángulo 44"/>
            <p:cNvSpPr/>
            <p:nvPr/>
          </p:nvSpPr>
          <p:spPr>
            <a:xfrm>
              <a:off x="1224133" y="3648699"/>
              <a:ext cx="1087455" cy="543727"/>
            </a:xfrm>
            <a:prstGeom prst="rect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ectángulo 45"/>
            <p:cNvSpPr/>
            <p:nvPr/>
          </p:nvSpPr>
          <p:spPr>
            <a:xfrm>
              <a:off x="1224133" y="3648699"/>
              <a:ext cx="1087455" cy="5437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 smtClean="0"/>
                <a:t>Birmania </a:t>
              </a:r>
              <a:r>
                <a:rPr lang="es-ES" sz="2000" kern="1200" dirty="0" smtClean="0"/>
                <a:t> </a:t>
              </a:r>
              <a:endParaRPr lang="es-ES" sz="2000" kern="1200" dirty="0"/>
            </a:p>
          </p:txBody>
        </p:sp>
      </p:grpSp>
      <p:pic>
        <p:nvPicPr>
          <p:cNvPr id="1048" name="Picture 24" descr="https://encrypted-tbn1.gstatic.com/images?q=tbn:ANd9GcRFJzNwRBHRj53PK9zobfA7rxRmLi6h6RercsblGDMFTjinraafhc_cpjM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454" y="6231617"/>
            <a:ext cx="854657" cy="50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upo 48"/>
          <p:cNvGrpSpPr/>
          <p:nvPr/>
        </p:nvGrpSpPr>
        <p:grpSpPr>
          <a:xfrm>
            <a:off x="10088775" y="5469772"/>
            <a:ext cx="1087456" cy="556149"/>
            <a:chOff x="2472828" y="2917127"/>
            <a:chExt cx="1087456" cy="556149"/>
          </a:xfrm>
          <a:solidFill>
            <a:schemeClr val="accent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</p:grpSpPr>
        <p:sp>
          <p:nvSpPr>
            <p:cNvPr id="50" name="Rectángulo 49"/>
            <p:cNvSpPr/>
            <p:nvPr/>
          </p:nvSpPr>
          <p:spPr>
            <a:xfrm>
              <a:off x="2472829" y="2917127"/>
              <a:ext cx="1087455" cy="543727"/>
            </a:xfrm>
            <a:prstGeom prst="rect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ectángulo 50"/>
            <p:cNvSpPr/>
            <p:nvPr/>
          </p:nvSpPr>
          <p:spPr>
            <a:xfrm>
              <a:off x="2472828" y="2929549"/>
              <a:ext cx="1087455" cy="5437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 smtClean="0"/>
                <a:t>Camboya  </a:t>
              </a:r>
              <a:r>
                <a:rPr lang="es-ES" sz="2000" kern="1200" dirty="0" smtClean="0"/>
                <a:t> </a:t>
              </a:r>
              <a:endParaRPr lang="es-ES" sz="2000" kern="1200" dirty="0"/>
            </a:p>
          </p:txBody>
        </p:sp>
      </p:grpSp>
      <p:pic>
        <p:nvPicPr>
          <p:cNvPr id="1052" name="Picture 28" descr="http://t2.gstatic.com/images?q=tbn:ANd9GcSHugxYUNxPk8Qw1hIlQbjYiS2U3ozfB_YCrxIl2L4bHD4NAJoTti-MdYqM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491" y="6099158"/>
            <a:ext cx="965069" cy="64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angular"/>
          <p:cNvCxnSpPr/>
          <p:nvPr/>
        </p:nvCxnSpPr>
        <p:spPr>
          <a:xfrm rot="16200000" flipH="1">
            <a:off x="4865995" y="3550088"/>
            <a:ext cx="2381954" cy="832843"/>
          </a:xfrm>
          <a:prstGeom prst="bentConnector3">
            <a:avLst>
              <a:gd name="adj1" fmla="val 57198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angular"/>
          <p:cNvCxnSpPr/>
          <p:nvPr/>
        </p:nvCxnSpPr>
        <p:spPr>
          <a:xfrm rot="16200000" flipH="1">
            <a:off x="8788307" y="3604555"/>
            <a:ext cx="2663062" cy="1025332"/>
          </a:xfrm>
          <a:prstGeom prst="bentConnector3">
            <a:avLst>
              <a:gd name="adj1" fmla="val 52902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angular"/>
          <p:cNvCxnSpPr/>
          <p:nvPr/>
        </p:nvCxnSpPr>
        <p:spPr>
          <a:xfrm rot="16200000" flipH="1">
            <a:off x="6803821" y="3943454"/>
            <a:ext cx="2879570" cy="543727"/>
          </a:xfrm>
          <a:prstGeom prst="bent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46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Y 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Asociación de Naciones del Sudeste Asiático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Laura Carolina Blanco Calixto </a:t>
            </a:r>
          </a:p>
        </p:txBody>
      </p:sp>
      <p:sp>
        <p:nvSpPr>
          <p:cNvPr id="40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PAÍSES MIEMBROS</a:t>
            </a:r>
            <a:endParaRPr lang="es-CO" sz="3600" b="1" dirty="0">
              <a:solidFill>
                <a:srgbClr val="000000"/>
              </a:solidFill>
            </a:endParaRPr>
          </a:p>
        </p:txBody>
      </p:sp>
      <p:cxnSp>
        <p:nvCxnSpPr>
          <p:cNvPr id="26" name="25 Conector recto"/>
          <p:cNvCxnSpPr/>
          <p:nvPr/>
        </p:nvCxnSpPr>
        <p:spPr>
          <a:xfrm>
            <a:off x="8731352" y="2785690"/>
            <a:ext cx="1834254" cy="3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35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34130" y="6399817"/>
            <a:ext cx="3122739" cy="45818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 smtClean="0"/>
              <a:t>http</a:t>
            </a:r>
            <a:r>
              <a:rPr lang="es-ES" sz="1400" dirty="0"/>
              <a:t>://</a:t>
            </a:r>
            <a:r>
              <a:rPr lang="es-ES" sz="1400" dirty="0" smtClean="0"/>
              <a:t>www.cancilleria.gov.co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/>
          </p:nvPr>
        </p:nvGraphicFramePr>
        <p:xfrm>
          <a:off x="3698618" y="7732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Consejo de Cooperación Económica del Pacifico 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Andrés Felipe Cornejo</a:t>
            </a:r>
          </a:p>
        </p:txBody>
      </p:sp>
      <p:sp>
        <p:nvSpPr>
          <p:cNvPr id="12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LOGROS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7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408368" y="14847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Este 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727848" y="90872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 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14" name="1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3503712" y="602132"/>
          <a:ext cx="8229501" cy="5995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621" y="2688301"/>
            <a:ext cx="1601162" cy="16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19 Conector recto"/>
          <p:cNvCxnSpPr/>
          <p:nvPr/>
        </p:nvCxnSpPr>
        <p:spPr>
          <a:xfrm>
            <a:off x="10292783" y="2775534"/>
            <a:ext cx="0" cy="14941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5447928" y="2770523"/>
            <a:ext cx="0" cy="148030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7728537" y="2770523"/>
            <a:ext cx="0" cy="15225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48" name="2047 Conector recto"/>
          <p:cNvCxnSpPr/>
          <p:nvPr/>
        </p:nvCxnSpPr>
        <p:spPr>
          <a:xfrm>
            <a:off x="9467871" y="2770523"/>
            <a:ext cx="0" cy="144035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59" name="2058 Conector recto"/>
          <p:cNvCxnSpPr/>
          <p:nvPr/>
        </p:nvCxnSpPr>
        <p:spPr>
          <a:xfrm>
            <a:off x="8716824" y="2775534"/>
            <a:ext cx="0" cy="15442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60" name="2059 CuadroTexto"/>
          <p:cNvSpPr txBox="1"/>
          <p:nvPr/>
        </p:nvSpPr>
        <p:spPr>
          <a:xfrm>
            <a:off x="9263481" y="429309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Sri Lanka</a:t>
            </a:r>
          </a:p>
        </p:txBody>
      </p:sp>
      <p:pic>
        <p:nvPicPr>
          <p:cNvPr id="1028" name="Picture 4" descr="https://encrypted-tbn1.gstatic.com/images?q=tbn:ANd9GcTXvKeXFtNamGGLXCt4PWPURdJX14EkIxEdkhGvg4RwOHxZRQ_oHssMRdXC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3531809"/>
            <a:ext cx="907665" cy="54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Sr7UrYSq-31G5qGHi_ksCnsBAew5-827lrxWLhEH2Me-WMplJoYgVod0LM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627" y="4925188"/>
            <a:ext cx="1008112" cy="67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3511989"/>
            <a:ext cx="1031940" cy="66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http://flagpedia.net/data/flags/big/mv.pn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54" y="4944980"/>
            <a:ext cx="1045365" cy="69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flagpedia.net/data/flags/normal/np.pn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783" y="3448817"/>
            <a:ext cx="618513" cy="75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s://encrypted-tbn1.gstatic.com/images?q=tbn:ANd9GcTZSwPR-l_zZ2UGYA26ApN48toMHIspOqBbaktlQ53zdY9A95zI7K22v-MD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867749"/>
            <a:ext cx="1549168" cy="77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artscouncil.com.pk/wp-content/uploads/2011/10/Pakistan-Flag.pn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3531809"/>
            <a:ext cx="1152128" cy="76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saarc-sec.org/userfiles/saarclogo.gif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126" y="205900"/>
            <a:ext cx="2265434" cy="229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Asociación Regional para la Cooperación del Sur de Asia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Daniela </a:t>
            </a:r>
            <a:r>
              <a:rPr lang="es-ES" dirty="0" err="1">
                <a:cs typeface="Arial" pitchFamily="34" charset="0"/>
              </a:rPr>
              <a:t>Diaz</a:t>
            </a:r>
            <a:r>
              <a:rPr lang="es-ES" dirty="0">
                <a:cs typeface="Arial" pitchFamily="34" charset="0"/>
              </a:rPr>
              <a:t> </a:t>
            </a:r>
            <a:r>
              <a:rPr lang="es-ES" dirty="0" err="1">
                <a:cs typeface="Arial" pitchFamily="34" charset="0"/>
              </a:rPr>
              <a:t>Sanchez</a:t>
            </a:r>
            <a:endParaRPr lang="es-ES" dirty="0">
              <a:cs typeface="Arial" pitchFamily="34" charset="0"/>
            </a:endParaRPr>
          </a:p>
        </p:txBody>
      </p:sp>
      <p:sp>
        <p:nvSpPr>
          <p:cNvPr id="25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PAÍSES MIEMBROS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75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1" y="6381328"/>
            <a:ext cx="3218689" cy="476672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s-ES" sz="4000" dirty="0" smtClean="0"/>
              <a:t>http</a:t>
            </a:r>
            <a:r>
              <a:rPr lang="es-ES" sz="4000" dirty="0"/>
              <a:t>://www.casaasia.es/triangulacion/organiz/saarc.pdf</a:t>
            </a:r>
            <a:endParaRPr lang="es-ES" sz="40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676666" y="10905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087888" y="4653136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El SAARC nace oficialmente como asociación de Estados cuyo objetivo primero era la aceleración del desarrollo social y del proceso económico a través de la acción colectiva en determinadas áreas de cooperación.</a:t>
            </a:r>
          </a:p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087888" y="138141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La </a:t>
            </a:r>
            <a:r>
              <a:rPr lang="es-ES" dirty="0">
                <a:solidFill>
                  <a:srgbClr val="000000"/>
                </a:solidFill>
              </a:rPr>
              <a:t>idea de la cooperación regional en el sudeste asiático fue gestada por Bangladesh que fue inicialmente el impulsor de la </a:t>
            </a:r>
            <a:r>
              <a:rPr lang="es-ES" dirty="0" smtClean="0">
                <a:solidFill>
                  <a:srgbClr val="000000"/>
                </a:solidFill>
              </a:rPr>
              <a:t>organización.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87888" y="312149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Después de varias consultas, los Ministros de exteriores de los siete países se encontraron por primera vez en </a:t>
            </a:r>
            <a:r>
              <a:rPr lang="es-ES" dirty="0" smtClean="0">
                <a:solidFill>
                  <a:srgbClr val="000000"/>
                </a:solidFill>
              </a:rPr>
              <a:t>Colombo.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4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Asociación Regional para la Cooperación del Sur de Asia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Daniela </a:t>
            </a:r>
            <a:r>
              <a:rPr lang="es-ES" dirty="0" err="1">
                <a:cs typeface="Arial" pitchFamily="34" charset="0"/>
              </a:rPr>
              <a:t>Diaz</a:t>
            </a:r>
            <a:r>
              <a:rPr lang="es-ES" dirty="0">
                <a:cs typeface="Arial" pitchFamily="34" charset="0"/>
              </a:rPr>
              <a:t> </a:t>
            </a:r>
            <a:r>
              <a:rPr lang="es-ES" dirty="0" err="1">
                <a:cs typeface="Arial" pitchFamily="34" charset="0"/>
              </a:rPr>
              <a:t>Sanchez</a:t>
            </a:r>
            <a:endParaRPr lang="es-ES" dirty="0">
              <a:cs typeface="Arial" pitchFamily="34" charset="0"/>
            </a:endParaRPr>
          </a:p>
        </p:txBody>
      </p:sp>
      <p:sp>
        <p:nvSpPr>
          <p:cNvPr id="17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HISTORIA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6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47329" y="6353944"/>
            <a:ext cx="3096343" cy="504056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es-ES" sz="1100" dirty="0" smtClean="0"/>
              <a:t>http</a:t>
            </a:r>
            <a:r>
              <a:rPr lang="es-ES" sz="1100" dirty="0"/>
              <a:t>://www.casaasia.es/triangulacion/organiz/saarc.pdf</a:t>
            </a:r>
            <a:endParaRPr lang="es-ES" sz="11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Diagrama 16"/>
          <p:cNvGraphicFramePr/>
          <p:nvPr>
            <p:extLst/>
          </p:nvPr>
        </p:nvGraphicFramePr>
        <p:xfrm>
          <a:off x="3503712" y="11418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303912" y="1157701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rgbClr val="000000"/>
                </a:solidFill>
              </a:rPr>
              <a:t>El trabajo de SAARC es apoyado por varios Centros Regionales que están dedicados </a:t>
            </a:r>
            <a:r>
              <a:rPr lang="es-CO" sz="1600" dirty="0" smtClean="0">
                <a:solidFill>
                  <a:srgbClr val="000000"/>
                </a:solidFill>
              </a:rPr>
              <a:t>a los </a:t>
            </a:r>
            <a:r>
              <a:rPr lang="es-CO" sz="1600" dirty="0">
                <a:solidFill>
                  <a:srgbClr val="000000"/>
                </a:solidFill>
              </a:rPr>
              <a:t>asuntos que estiman de mayor interés común. Estos centros, actualmente nueve, </a:t>
            </a:r>
            <a:r>
              <a:rPr lang="es-CO" sz="1600" dirty="0" smtClean="0">
                <a:solidFill>
                  <a:srgbClr val="000000"/>
                </a:solidFill>
              </a:rPr>
              <a:t>están distribuidos </a:t>
            </a:r>
            <a:r>
              <a:rPr lang="es-CO" sz="1600" dirty="0">
                <a:solidFill>
                  <a:srgbClr val="000000"/>
                </a:solidFill>
              </a:rPr>
              <a:t>por la región. Los campos a los que se dedican dichos centros son por </a:t>
            </a:r>
            <a:r>
              <a:rPr lang="es-CO" sz="1600" dirty="0" smtClean="0">
                <a:solidFill>
                  <a:srgbClr val="000000"/>
                </a:solidFill>
              </a:rPr>
              <a:t>ejemplo: agricultura</a:t>
            </a:r>
            <a:r>
              <a:rPr lang="es-CO" sz="1600" dirty="0">
                <a:solidFill>
                  <a:srgbClr val="000000"/>
                </a:solidFill>
              </a:rPr>
              <a:t>, meteorología, tuberculosis, catástrofes, energía etc. Dos centros </a:t>
            </a:r>
            <a:r>
              <a:rPr lang="es-CO" sz="1600" dirty="0" smtClean="0">
                <a:solidFill>
                  <a:srgbClr val="000000"/>
                </a:solidFill>
              </a:rPr>
              <a:t>están actualmente </a:t>
            </a:r>
            <a:r>
              <a:rPr lang="es-CO" sz="1600" dirty="0">
                <a:solidFill>
                  <a:srgbClr val="000000"/>
                </a:solidFill>
              </a:rPr>
              <a:t>bajo construcción: un centro cultural y otro forestal.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303912" y="3204778"/>
            <a:ext cx="6703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000000"/>
                </a:solidFill>
              </a:rPr>
              <a:t>En los primeros años de funcionamiento de SAARC los principales acuerdos fueron </a:t>
            </a:r>
            <a:r>
              <a:rPr lang="es-CO" dirty="0" smtClean="0">
                <a:solidFill>
                  <a:srgbClr val="000000"/>
                </a:solidFill>
              </a:rPr>
              <a:t>la creación </a:t>
            </a:r>
            <a:r>
              <a:rPr lang="es-CO" dirty="0">
                <a:solidFill>
                  <a:srgbClr val="000000"/>
                </a:solidFill>
              </a:rPr>
              <a:t>de una Reserva Alimenticia de Seguridad, la creación de los Centros Regionales, </a:t>
            </a:r>
            <a:r>
              <a:rPr lang="es-CO" dirty="0" smtClean="0">
                <a:solidFill>
                  <a:srgbClr val="000000"/>
                </a:solidFill>
              </a:rPr>
              <a:t>la lucha </a:t>
            </a:r>
            <a:r>
              <a:rPr lang="es-CO" dirty="0">
                <a:solidFill>
                  <a:srgbClr val="000000"/>
                </a:solidFill>
              </a:rPr>
              <a:t>contra el terrorismo y la promoción del intercambio cultural.</a:t>
            </a:r>
          </a:p>
        </p:txBody>
      </p:sp>
      <p:pic>
        <p:nvPicPr>
          <p:cNvPr id="1026" name="Picture 2" descr="http://elcerebrohabla.com/wp-content/uploads/2012/02/gente-norma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496" y="3204778"/>
            <a:ext cx="1648024" cy="108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ragonbridgecapital.com/wp-content/uploads/2013/03/Teamwor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07" y="5013176"/>
            <a:ext cx="1623413" cy="108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Asociación Regional para la Cooperación del Sur de Asia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Daniela </a:t>
            </a:r>
            <a:r>
              <a:rPr lang="es-ES" dirty="0" err="1">
                <a:cs typeface="Arial" pitchFamily="34" charset="0"/>
              </a:rPr>
              <a:t>Diaz</a:t>
            </a:r>
            <a:r>
              <a:rPr lang="es-ES" dirty="0">
                <a:cs typeface="Arial" pitchFamily="34" charset="0"/>
              </a:rPr>
              <a:t> </a:t>
            </a:r>
            <a:r>
              <a:rPr lang="es-ES" dirty="0" err="1">
                <a:cs typeface="Arial" pitchFamily="34" charset="0"/>
              </a:rPr>
              <a:t>Sanchez</a:t>
            </a:r>
            <a:endParaRPr lang="es-ES" dirty="0">
              <a:cs typeface="Arial" pitchFamily="34" charset="0"/>
            </a:endParaRPr>
          </a:p>
        </p:txBody>
      </p:sp>
      <p:sp>
        <p:nvSpPr>
          <p:cNvPr id="17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GEOECONOMIA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27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15" y="-31328"/>
            <a:ext cx="8858764" cy="688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47328" y="6225071"/>
            <a:ext cx="3122739" cy="61320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1100" dirty="0" smtClean="0"/>
              <a:t>http</a:t>
            </a:r>
            <a:r>
              <a:rPr lang="es-ES" sz="1100" dirty="0"/>
              <a:t>://www.casaasia.es/triangulacion/organiz/saarc.pdf</a:t>
            </a:r>
            <a:endParaRPr lang="es-ES" sz="11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/>
          </p:nvPr>
        </p:nvGraphicFramePr>
        <p:xfrm>
          <a:off x="3698618" y="96312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5599750" y="1072474"/>
            <a:ext cx="6112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Promover </a:t>
            </a:r>
            <a:r>
              <a:rPr lang="es-ES" dirty="0"/>
              <a:t>el bienestar de los pueblos del Sureste asiático y mejorar su calidad de vida.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Acelerar el crecimiento económico, el progreso social y el desarrollo económico en la región y facilitar a todos los individuos la oportunidad de vivir en dignidad.</a:t>
            </a:r>
          </a:p>
          <a:p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599750" y="2970818"/>
            <a:ext cx="6040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Promover y fortalecer la dependencia colectiva entre los estados del Sureste asiático.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Contribuir a una mutua confianza para poder solventar los problemas de la región. </a:t>
            </a:r>
          </a:p>
          <a:p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663952" y="4843026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Fortalecer la cooperación con otros países en desarrollo y con los países de la asociación en foros internacionales sobre materias de común interés.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Cooperar con organizaciones internacionales y regionales con similares objetivos.</a:t>
            </a:r>
          </a:p>
          <a:p>
            <a:endParaRPr lang="es-ES" dirty="0"/>
          </a:p>
        </p:txBody>
      </p:sp>
      <p:pic>
        <p:nvPicPr>
          <p:cNvPr id="15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Asociación Regional para la Cooperación del Sur de Asia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Daniela </a:t>
            </a:r>
            <a:r>
              <a:rPr lang="es-ES" dirty="0" err="1">
                <a:cs typeface="Arial" pitchFamily="34" charset="0"/>
              </a:rPr>
              <a:t>Diaz</a:t>
            </a:r>
            <a:r>
              <a:rPr lang="es-ES" dirty="0">
                <a:cs typeface="Arial" pitchFamily="34" charset="0"/>
              </a:rPr>
              <a:t> </a:t>
            </a:r>
            <a:r>
              <a:rPr lang="es-ES" dirty="0" err="1">
                <a:cs typeface="Arial" pitchFamily="34" charset="0"/>
              </a:rPr>
              <a:t>Sanchez</a:t>
            </a:r>
            <a:endParaRPr lang="es-ES" dirty="0">
              <a:cs typeface="Arial" pitchFamily="34" charset="0"/>
            </a:endParaRPr>
          </a:p>
        </p:txBody>
      </p:sp>
      <p:sp>
        <p:nvSpPr>
          <p:cNvPr id="18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OBJETIVOS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6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676666" y="10905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4943872" y="3789164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00000"/>
                </a:solidFill>
              </a:rPr>
              <a:t>República Democrática Popular Lao y </a:t>
            </a:r>
            <a:r>
              <a:rPr lang="es-ES" dirty="0" smtClean="0">
                <a:solidFill>
                  <a:srgbClr val="000000"/>
                </a:solidFill>
              </a:rPr>
              <a:t>Birmania  </a:t>
            </a:r>
            <a:r>
              <a:rPr lang="es-ES" dirty="0">
                <a:solidFill>
                  <a:srgbClr val="000000"/>
                </a:solidFill>
              </a:rPr>
              <a:t>el 23 de julio de 1997, y Camboya el 30 de abril de 1999, que constituyen lo que hoy </a:t>
            </a:r>
            <a:r>
              <a:rPr lang="es-ES" dirty="0" smtClean="0">
                <a:solidFill>
                  <a:srgbClr val="000000"/>
                </a:solidFill>
              </a:rPr>
              <a:t>son los </a:t>
            </a:r>
            <a:r>
              <a:rPr lang="es-ES" dirty="0">
                <a:solidFill>
                  <a:srgbClr val="000000"/>
                </a:solidFill>
              </a:rPr>
              <a:t>diez Estados miembros de la ASEAN.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057826" y="114591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00000"/>
                </a:solidFill>
              </a:rPr>
              <a:t>La Asociación de Naciones del Sudeste Asiático o ASEAN, se estableció el 8 de agosto 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>
                <a:solidFill>
                  <a:srgbClr val="000000"/>
                </a:solidFill>
              </a:rPr>
              <a:t>en Bangkok, Tailandia, con la firma de la Declaración de la ASEAN (Declaración de Bangkok)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065479" y="258397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00000"/>
                </a:solidFill>
              </a:rPr>
              <a:t>Brunei Darussalam se unió el 7 de enero de </a:t>
            </a:r>
            <a:r>
              <a:rPr lang="es-ES" dirty="0" smtClean="0">
                <a:solidFill>
                  <a:srgbClr val="000000"/>
                </a:solidFill>
              </a:rPr>
              <a:t>1984 y Vietnam </a:t>
            </a:r>
            <a:r>
              <a:rPr lang="es-ES" dirty="0">
                <a:solidFill>
                  <a:srgbClr val="000000"/>
                </a:solidFill>
              </a:rPr>
              <a:t>el 28 de julio </a:t>
            </a:r>
            <a:r>
              <a:rPr lang="es-ES" dirty="0" smtClean="0">
                <a:solidFill>
                  <a:srgbClr val="000000"/>
                </a:solidFill>
              </a:rPr>
              <a:t>1995 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863752" y="5661248"/>
            <a:ext cx="65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015880" y="5075607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00000"/>
                </a:solidFill>
                <a:cs typeface="Arial" panose="020B0604020202020204" pitchFamily="34" charset="0"/>
              </a:rPr>
              <a:t>La Carta de la ASEAN entró en vigor el 15 de diciembre </a:t>
            </a:r>
            <a:r>
              <a:rPr lang="es-ES" dirty="0" smtClean="0">
                <a:solidFill>
                  <a:srgbClr val="000000"/>
                </a:solidFill>
                <a:cs typeface="Arial" panose="020B0604020202020204" pitchFamily="34" charset="0"/>
              </a:rPr>
              <a:t> .</a:t>
            </a:r>
            <a:r>
              <a:rPr lang="es-ES" dirty="0">
                <a:solidFill>
                  <a:srgbClr val="000000"/>
                </a:solidFill>
                <a:cs typeface="Arial" panose="020B0604020202020204" pitchFamily="34" charset="0"/>
              </a:rPr>
              <a:t> Una reunión de los ministros de Exteriores de la ASEAN se celebró en la Secretaría de la ASEAN en </a:t>
            </a:r>
            <a:r>
              <a:rPr lang="es-ES" dirty="0" smtClean="0">
                <a:solidFill>
                  <a:srgbClr val="000000"/>
                </a:solidFill>
                <a:cs typeface="Arial" panose="020B0604020202020204" pitchFamily="34" charset="0"/>
              </a:rPr>
              <a:t>Yakarta</a:t>
            </a:r>
            <a:endParaRPr lang="es-E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Asociación de Naciones del Sudeste Asiático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Laura Carolina Blanco Calixto 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-1" y="6359276"/>
            <a:ext cx="3218691" cy="38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>
                <a:ln w="9525">
                  <a:solidFill>
                    <a:schemeClr val="bg1"/>
                  </a:solidFill>
                  <a:prstDash val="solid"/>
                </a:ln>
                <a:cs typeface="Calibri" panose="020F0502020204030204" pitchFamily="34" charset="0"/>
              </a:rPr>
              <a:t>www.asean.org/asean/about-asean </a:t>
            </a:r>
          </a:p>
        </p:txBody>
      </p:sp>
      <p:sp>
        <p:nvSpPr>
          <p:cNvPr id="19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HISTORIA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5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Diagrama 16"/>
          <p:cNvGraphicFramePr/>
          <p:nvPr>
            <p:extLst/>
          </p:nvPr>
        </p:nvGraphicFramePr>
        <p:xfrm>
          <a:off x="3503712" y="11418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3713" y="1340167"/>
            <a:ext cx="1512168" cy="1368754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3712" y="3198775"/>
            <a:ext cx="1456529" cy="1166329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3713" y="4986604"/>
            <a:ext cx="1456528" cy="1106692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-1" y="6359276"/>
            <a:ext cx="3218691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>
                <a:ln w="9525">
                  <a:solidFill>
                    <a:schemeClr val="bg1"/>
                  </a:solidFill>
                  <a:prstDash val="solid"/>
                </a:ln>
                <a:cs typeface="Calibri" panose="020F0502020204030204" pitchFamily="34" charset="0"/>
              </a:rPr>
              <a:t>www.asean.org/asean/about-asean 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Asociación de Naciones del Sudeste Asiático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Laura Carolina Blanco Calixto </a:t>
            </a:r>
          </a:p>
        </p:txBody>
      </p:sp>
      <p:sp>
        <p:nvSpPr>
          <p:cNvPr id="15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GEOECONOMIA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5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/>
          </p:nvPr>
        </p:nvGraphicFramePr>
        <p:xfrm>
          <a:off x="3698618" y="1124881"/>
          <a:ext cx="8128000" cy="5256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5663952" y="4653136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Colaborar más eficazmente para la mayor utilización de su agricultura y de las industrias, la expansión de su comercio, incluyendo el estudio de los problemas del comercio internacional de productos </a:t>
            </a:r>
            <a:r>
              <a:rPr lang="es-ES" dirty="0" smtClean="0"/>
              <a:t>básicos</a:t>
            </a:r>
            <a:r>
              <a:rPr lang="es-ES" dirty="0"/>
              <a:t>.</a:t>
            </a:r>
          </a:p>
        </p:txBody>
      </p:sp>
      <p:pic>
        <p:nvPicPr>
          <p:cNvPr id="11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-1" y="6359276"/>
            <a:ext cx="3218691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>
                <a:ln w="9525">
                  <a:solidFill>
                    <a:schemeClr val="bg1"/>
                  </a:solidFill>
                  <a:prstDash val="solid"/>
                </a:ln>
                <a:cs typeface="Calibri" panose="020F0502020204030204" pitchFamily="34" charset="0"/>
              </a:rPr>
              <a:t>www.asean.org/asean/about-asean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Asociación de Naciones del Sudeste Asiático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Laura Carolina Blanco Calixto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GEOECONOMIA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3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/>
          </p:nvPr>
        </p:nvGraphicFramePr>
        <p:xfrm>
          <a:off x="3791744" y="112474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Asociación de Naciones del Sudeste Asiático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Laura Carolina Blanco Calixto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" y="6431284"/>
            <a:ext cx="3218690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>
                <a:ln w="9525">
                  <a:solidFill>
                    <a:schemeClr val="bg1"/>
                  </a:solidFill>
                  <a:prstDash val="solid"/>
                </a:ln>
                <a:cs typeface="Calibri" panose="020F0502020204030204" pitchFamily="34" charset="0"/>
              </a:rPr>
              <a:t>www.asean.org/asean/about-asean </a:t>
            </a:r>
          </a:p>
        </p:txBody>
      </p:sp>
      <p:sp>
        <p:nvSpPr>
          <p:cNvPr id="12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LOGROS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4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408368" y="14847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Este 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727848" y="90872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 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14" name="1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3503712" y="602132"/>
          <a:ext cx="8229501" cy="5995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60" name="2059 CuadroTexto"/>
          <p:cNvSpPr txBox="1"/>
          <p:nvPr/>
        </p:nvSpPr>
        <p:spPr>
          <a:xfrm>
            <a:off x="9263481" y="429309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dirty="0"/>
          </a:p>
        </p:txBody>
      </p:sp>
      <p:sp>
        <p:nvSpPr>
          <p:cNvPr id="6148" name="AutoShape 4" descr="http://upload.wikimedia.org/wikipedia/commons/f/f9/Flag_of_Bangladesh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6" name="Picture 2" descr="http://t2.gstatic.com/images?q=tbn:ANd9GcTy47fT_-1BGyuaJEl3XSw11_WkLUVN-9T6Fw9OdOa3l3ffR65w3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18" y="3429000"/>
            <a:ext cx="823031" cy="54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anderas-e-himnos.com/media/flags/flagge-sri-lanka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5301208"/>
            <a:ext cx="924217" cy="61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echina.net/wordpress/wp-content/uploads/2010/04/bandera_de_chin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5229200"/>
            <a:ext cx="768536" cy="5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afit.edu.co/international/esp/convenios/oferta-carrera/PublishingImages/bandera%20corea%20sur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202" y="3212976"/>
            <a:ext cx="875294" cy="58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tutiempo.net/Tierra/i/banderas/bg-lgflag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04" y="5230773"/>
            <a:ext cx="1004400" cy="60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ages3.wikia.nocookie.net/__cb20110611052159/althistory/es/images/2/22/Bandera_Laos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94" y="5532292"/>
            <a:ext cx="975486" cy="65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>
            <a:off x="8428727" y="2197462"/>
            <a:ext cx="1770858" cy="28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 flipH="1">
            <a:off x="10186456" y="2226448"/>
            <a:ext cx="13129" cy="401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8428727" y="4516326"/>
            <a:ext cx="0" cy="17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>
            <a:off x="6528048" y="4516326"/>
            <a:ext cx="0" cy="17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File:Flag of Nepal.sv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17" y="2889394"/>
            <a:ext cx="678663" cy="82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Acuerdo Comercial Asia-Pacifico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Andrés Felipe Pinto Mayorga</a:t>
            </a:r>
          </a:p>
        </p:txBody>
      </p:sp>
      <p:sp>
        <p:nvSpPr>
          <p:cNvPr id="25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PAÍSES MIEMBROS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7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15280" y="6478416"/>
            <a:ext cx="3200400" cy="406968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www.unescap.org/tid/apta.asp</a:t>
            </a:r>
          </a:p>
          <a:p>
            <a:pPr algn="ctr"/>
            <a:endParaRPr lang="es-ES" sz="1400" dirty="0" smtClean="0"/>
          </a:p>
          <a:p>
            <a:pPr algn="ctr"/>
            <a:endParaRPr lang="es-ES" sz="1400" dirty="0" smtClean="0"/>
          </a:p>
          <a:p>
            <a:pPr algn="ctr"/>
            <a:endParaRPr lang="es-ES" sz="1400" dirty="0"/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676666" y="10905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095868" y="485776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Los Estados participantes firmaron el Acuerdo Marco para la Promoción y la liberalización del comercio de servicios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87888" y="138141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Fue firmado el Acuerdo Comercial Asia - Pacífico ( APTA) , llamado anteriormente Acuerdo de Bangkok 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87888" y="3121498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Se adopto  el Acuerdo Marco de Promoción , Protección y Liberalización de la Inversión y el Acuerdo Marco sobre la Facilitación del Comercio</a:t>
            </a:r>
          </a:p>
        </p:txBody>
      </p:sp>
      <p:pic>
        <p:nvPicPr>
          <p:cNvPr id="14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Acuerdo Comercial Asia-Pacifico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Andrés Felipe Pinto Mayorga</a:t>
            </a:r>
          </a:p>
        </p:txBody>
      </p:sp>
      <p:sp>
        <p:nvSpPr>
          <p:cNvPr id="17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HISTORIA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08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Acuerdo Comercial Asia-Pacifico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Andrés Felipe Pinto Mayorga</a:t>
            </a: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641345" y="1067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GEOECONOMIA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2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1778</Words>
  <Application>Microsoft Office PowerPoint</Application>
  <PresentationFormat>Panorámica</PresentationFormat>
  <Paragraphs>290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ASPECTOS ECONOMICOS Y COMERCIALES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ASPECTOS ECONOMICOS Y COMERCIALES</dc:title>
  <dc:creator>JULIO CESAR RAMIREZ MONTANEZ</dc:creator>
  <cp:lastModifiedBy>JULIO CESAR RAMIREZ MONTANEZ</cp:lastModifiedBy>
  <cp:revision>1</cp:revision>
  <dcterms:created xsi:type="dcterms:W3CDTF">2013-10-21T21:09:40Z</dcterms:created>
  <dcterms:modified xsi:type="dcterms:W3CDTF">2013-10-21T21:09:56Z</dcterms:modified>
</cp:coreProperties>
</file>