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34.png"/></Relationships>
</file>

<file path=ppt/diagrams/_rels/data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image" Target="../media/image56.png"/></Relationships>
</file>

<file path=ppt/diagrams/_rels/data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_rels/data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image" Target="../media/image67.png"/></Relationships>
</file>

<file path=ppt/diagrams/_rels/data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_rels/data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image" Target="../media/image88.png"/></Relationships>
</file>

<file path=ppt/diagrams/_rels/data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image" Target="../media/image91.png"/></Relationships>
</file>

<file path=ppt/diagrams/_rels/data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microsoft.com/office/2007/relationships/hdphoto" Target="../media/hdphoto2.wdp"/><Relationship Id="rId1" Type="http://schemas.openxmlformats.org/officeDocument/2006/relationships/image" Target="../media/image125.png"/><Relationship Id="rId4" Type="http://schemas.microsoft.com/office/2007/relationships/hdphoto" Target="../media/hdphoto3.wdp"/></Relationships>
</file>

<file path=ppt/diagrams/_rels/data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28.png"/><Relationship Id="rId1" Type="http://schemas.openxmlformats.org/officeDocument/2006/relationships/image" Target="../media/image127.png"/><Relationship Id="rId4" Type="http://schemas.openxmlformats.org/officeDocument/2006/relationships/image" Target="../media/image130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34.png"/></Relationships>
</file>

<file path=ppt/diagrams/_rels/drawing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image" Target="../media/image56.png"/></Relationships>
</file>

<file path=ppt/diagrams/_rels/drawing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_rels/drawing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image" Target="../media/image67.png"/></Relationships>
</file>

<file path=ppt/diagrams/_rels/drawing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_rels/drawing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image" Target="../media/image88.png"/></Relationships>
</file>

<file path=ppt/diagrams/_rels/drawing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image" Target="../media/image91.png"/></Relationships>
</file>

<file path=ppt/diagrams/_rels/drawing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microsoft.com/office/2007/relationships/hdphoto" Target="../media/hdphoto2.wdp"/><Relationship Id="rId1" Type="http://schemas.openxmlformats.org/officeDocument/2006/relationships/image" Target="../media/image125.png"/><Relationship Id="rId4" Type="http://schemas.microsoft.com/office/2007/relationships/hdphoto" Target="../media/hdphoto3.wdp"/></Relationships>
</file>

<file path=ppt/diagrams/_rels/drawing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28.png"/><Relationship Id="rId1" Type="http://schemas.openxmlformats.org/officeDocument/2006/relationships/image" Target="../media/image127.png"/><Relationship Id="rId4" Type="http://schemas.openxmlformats.org/officeDocument/2006/relationships/image" Target="../media/image130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0.png"/><Relationship Id="rId1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873C26-59AA-4D07-8D5D-344934D34C5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7C110A54-F0EC-453A-9A78-2E333879087E}">
      <dgm:prSet phldrT="[Texto]"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4400" dirty="0" smtClean="0"/>
            <a:t>SAFTA</a:t>
          </a:r>
          <a:endParaRPr lang="es-ES" sz="4400" dirty="0"/>
        </a:p>
      </dgm:t>
    </dgm:pt>
    <dgm:pt modelId="{EF36DFBA-A9CA-4311-9100-ABBBC35E3EF6}" type="parTrans" cxnId="{86D39CA5-56F6-4486-814D-D8028231D316}">
      <dgm:prSet/>
      <dgm:spPr/>
      <dgm:t>
        <a:bodyPr/>
        <a:lstStyle/>
        <a:p>
          <a:endParaRPr lang="es-ES"/>
        </a:p>
      </dgm:t>
    </dgm:pt>
    <dgm:pt modelId="{E10446FE-5016-426B-BB59-7C4C3E456DDA}" type="sibTrans" cxnId="{86D39CA5-56F6-4486-814D-D8028231D316}">
      <dgm:prSet/>
      <dgm:spPr/>
      <dgm:t>
        <a:bodyPr/>
        <a:lstStyle/>
        <a:p>
          <a:endParaRPr lang="es-ES"/>
        </a:p>
      </dgm:t>
    </dgm:pt>
    <dgm:pt modelId="{ABAC52EC-D152-4CA0-8414-EE2C426E221B}">
      <dgm:prSet phldrT="[Texto]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dirty="0" smtClean="0"/>
            <a:t>Bangladesh</a:t>
          </a:r>
          <a:endParaRPr lang="es-ES" dirty="0"/>
        </a:p>
      </dgm:t>
    </dgm:pt>
    <dgm:pt modelId="{63E9582E-2B76-4E76-960B-95BDC0CD5604}" type="parTrans" cxnId="{AB4F9AE6-D9D7-464F-9EF3-B0DC46275792}">
      <dgm:prSet/>
      <dgm:spPr/>
      <dgm:t>
        <a:bodyPr/>
        <a:lstStyle/>
        <a:p>
          <a:endParaRPr lang="es-ES"/>
        </a:p>
      </dgm:t>
    </dgm:pt>
    <dgm:pt modelId="{CC587F9D-7D5C-4AA4-BC77-156BA5BACF59}" type="sibTrans" cxnId="{AB4F9AE6-D9D7-464F-9EF3-B0DC46275792}">
      <dgm:prSet/>
      <dgm:spPr/>
      <dgm:t>
        <a:bodyPr/>
        <a:lstStyle/>
        <a:p>
          <a:endParaRPr lang="es-ES"/>
        </a:p>
      </dgm:t>
    </dgm:pt>
    <dgm:pt modelId="{B7B25026-7892-47C7-BE75-79CFFD4D6D25}">
      <dgm:prSet phldrT="[Texto]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dirty="0" smtClean="0"/>
            <a:t>India</a:t>
          </a:r>
          <a:endParaRPr lang="es-ES" dirty="0"/>
        </a:p>
      </dgm:t>
    </dgm:pt>
    <dgm:pt modelId="{4ADAACCA-9429-4AC7-A87F-032DF9CF08B8}" type="parTrans" cxnId="{ECAE21F5-73EA-4AA2-8329-E9D0D9EA39FA}">
      <dgm:prSet/>
      <dgm:spPr/>
      <dgm:t>
        <a:bodyPr/>
        <a:lstStyle/>
        <a:p>
          <a:endParaRPr lang="es-ES"/>
        </a:p>
      </dgm:t>
    </dgm:pt>
    <dgm:pt modelId="{7FDEA487-E6C8-4695-8406-98F2C7AAAF83}" type="sibTrans" cxnId="{ECAE21F5-73EA-4AA2-8329-E9D0D9EA39FA}">
      <dgm:prSet/>
      <dgm:spPr/>
      <dgm:t>
        <a:bodyPr/>
        <a:lstStyle/>
        <a:p>
          <a:endParaRPr lang="es-ES"/>
        </a:p>
      </dgm:t>
    </dgm:pt>
    <dgm:pt modelId="{693E6C12-1E67-432C-A130-1B5BD1F08ABC}">
      <dgm:prSet phldrT="[Texto]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dirty="0" smtClean="0"/>
            <a:t>Nepal</a:t>
          </a:r>
          <a:endParaRPr lang="es-ES" dirty="0"/>
        </a:p>
      </dgm:t>
    </dgm:pt>
    <dgm:pt modelId="{5A98583F-8A72-4A80-BFF4-9944F1195F50}" type="sibTrans" cxnId="{E430FB60-B4F2-4089-97FB-63C2442620B6}">
      <dgm:prSet/>
      <dgm:spPr/>
      <dgm:t>
        <a:bodyPr/>
        <a:lstStyle/>
        <a:p>
          <a:endParaRPr lang="es-ES"/>
        </a:p>
      </dgm:t>
    </dgm:pt>
    <dgm:pt modelId="{0AE9A8C5-8BC1-48A2-B826-4DB83C13C454}" type="parTrans" cxnId="{E430FB60-B4F2-4089-97FB-63C2442620B6}">
      <dgm:prSet/>
      <dgm:spPr/>
      <dgm:t>
        <a:bodyPr/>
        <a:lstStyle/>
        <a:p>
          <a:endParaRPr lang="es-ES"/>
        </a:p>
      </dgm:t>
    </dgm:pt>
    <dgm:pt modelId="{E513A2E6-81E7-458E-B6EE-BDBC6FF99E5B}">
      <dgm:prSet phldrT="[Texto]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dirty="0" smtClean="0"/>
            <a:t>Bután</a:t>
          </a:r>
          <a:endParaRPr lang="es-ES" dirty="0"/>
        </a:p>
      </dgm:t>
    </dgm:pt>
    <dgm:pt modelId="{0D355139-020B-4B37-BB0E-643EFB0BBB1E}" type="sibTrans" cxnId="{73A50F75-4F53-4DB7-81E7-972831A69D78}">
      <dgm:prSet/>
      <dgm:spPr/>
      <dgm:t>
        <a:bodyPr/>
        <a:lstStyle/>
        <a:p>
          <a:endParaRPr lang="es-ES"/>
        </a:p>
      </dgm:t>
    </dgm:pt>
    <dgm:pt modelId="{601E6F48-55AF-40F9-AE74-AFBEA3F18D70}" type="parTrans" cxnId="{73A50F75-4F53-4DB7-81E7-972831A69D78}">
      <dgm:prSet/>
      <dgm:spPr/>
      <dgm:t>
        <a:bodyPr/>
        <a:lstStyle/>
        <a:p>
          <a:endParaRPr lang="es-ES"/>
        </a:p>
      </dgm:t>
    </dgm:pt>
    <dgm:pt modelId="{6D98981F-E4AC-4BDC-B036-F42CCB7155DA}">
      <dgm:prSet phldrT="[Texto]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dirty="0" smtClean="0"/>
            <a:t>Maldivas</a:t>
          </a:r>
          <a:endParaRPr lang="es-ES" dirty="0"/>
        </a:p>
      </dgm:t>
    </dgm:pt>
    <dgm:pt modelId="{5E15EFAC-992D-4A6F-8D40-9CF5E50A582B}" type="sibTrans" cxnId="{F18A810B-46D7-4321-B382-1DF0E8BC7E5A}">
      <dgm:prSet/>
      <dgm:spPr/>
      <dgm:t>
        <a:bodyPr/>
        <a:lstStyle/>
        <a:p>
          <a:endParaRPr lang="es-ES"/>
        </a:p>
      </dgm:t>
    </dgm:pt>
    <dgm:pt modelId="{179A8441-E2D8-4EF9-BC31-0178A43B4661}" type="parTrans" cxnId="{F18A810B-46D7-4321-B382-1DF0E8BC7E5A}">
      <dgm:prSet/>
      <dgm:spPr/>
      <dgm:t>
        <a:bodyPr/>
        <a:lstStyle/>
        <a:p>
          <a:endParaRPr lang="es-ES"/>
        </a:p>
      </dgm:t>
    </dgm:pt>
    <dgm:pt modelId="{FE360FB9-DB28-4380-8ADD-7EDDFABE4352}">
      <dgm:prSet phldrT="[Texto]"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1800" dirty="0" smtClean="0"/>
            <a:t>Pakistán</a:t>
          </a:r>
          <a:endParaRPr lang="es-ES" sz="1800" dirty="0"/>
        </a:p>
      </dgm:t>
    </dgm:pt>
    <dgm:pt modelId="{7C59DC70-F6F3-4885-B4A2-7C9B3BF51B64}" type="sibTrans" cxnId="{25B4B534-5383-4E27-B423-5A1A719BEE9C}">
      <dgm:prSet/>
      <dgm:spPr/>
      <dgm:t>
        <a:bodyPr/>
        <a:lstStyle/>
        <a:p>
          <a:endParaRPr lang="es-ES"/>
        </a:p>
      </dgm:t>
    </dgm:pt>
    <dgm:pt modelId="{91A02753-4DAA-40C3-80D1-170DF7BE17B1}" type="parTrans" cxnId="{25B4B534-5383-4E27-B423-5A1A719BEE9C}">
      <dgm:prSet/>
      <dgm:spPr/>
      <dgm:t>
        <a:bodyPr/>
        <a:lstStyle/>
        <a:p>
          <a:endParaRPr lang="es-ES"/>
        </a:p>
      </dgm:t>
    </dgm:pt>
    <dgm:pt modelId="{51EFA4D4-A8CE-4F0A-8165-E5234BAF1620}">
      <dgm:prSet phldrT="[Texto]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dirty="0"/>
        </a:p>
      </dgm:t>
    </dgm:pt>
    <dgm:pt modelId="{73AE6ACF-477D-49C5-860B-728F39F4213B}" type="sibTrans" cxnId="{2EA99C73-C1AC-47AA-9309-BE7CA2AE4A3C}">
      <dgm:prSet/>
      <dgm:spPr/>
      <dgm:t>
        <a:bodyPr/>
        <a:lstStyle/>
        <a:p>
          <a:endParaRPr lang="es-ES"/>
        </a:p>
      </dgm:t>
    </dgm:pt>
    <dgm:pt modelId="{4D620649-7D9A-41A3-84AB-16630988717C}" type="parTrans" cxnId="{2EA99C73-C1AC-47AA-9309-BE7CA2AE4A3C}">
      <dgm:prSet/>
      <dgm:spPr/>
      <dgm:t>
        <a:bodyPr/>
        <a:lstStyle/>
        <a:p>
          <a:endParaRPr lang="es-ES"/>
        </a:p>
      </dgm:t>
    </dgm:pt>
    <dgm:pt modelId="{879A79B2-E66D-4375-BCBE-C1EBC6A53088}" type="pres">
      <dgm:prSet presAssocID="{CF873C26-59AA-4D07-8D5D-344934D34C5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1FDB2F09-4FAF-4639-88AB-1CF849A37265}" type="pres">
      <dgm:prSet presAssocID="{7C110A54-F0EC-453A-9A78-2E333879087E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A6FC1F1F-62BE-41A3-A138-8CECDF7C196D}" type="pres">
      <dgm:prSet presAssocID="{7C110A54-F0EC-453A-9A78-2E333879087E}" presName="rootComposite1" presStyleCnt="0"/>
      <dgm:spPr/>
      <dgm:t>
        <a:bodyPr/>
        <a:lstStyle/>
        <a:p>
          <a:endParaRPr lang="es-ES"/>
        </a:p>
      </dgm:t>
    </dgm:pt>
    <dgm:pt modelId="{CE7CA183-DC6E-4855-8664-C72B2EAFBF9F}" type="pres">
      <dgm:prSet presAssocID="{7C110A54-F0EC-453A-9A78-2E333879087E}" presName="rootText1" presStyleLbl="node0" presStyleIdx="0" presStyleCnt="5" custScaleX="203477" custScaleY="198131" custLinFactX="100000" custLinFactY="-100000" custLinFactNeighborX="117492" custLinFactNeighborY="-181429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EAA0FCC0-57AB-4612-97DF-9DEE0B3AAB7F}" type="pres">
      <dgm:prSet presAssocID="{7C110A54-F0EC-453A-9A78-2E333879087E}" presName="rootConnector1" presStyleLbl="node1" presStyleIdx="0" presStyleCnt="0"/>
      <dgm:spPr/>
      <dgm:t>
        <a:bodyPr/>
        <a:lstStyle/>
        <a:p>
          <a:endParaRPr lang="es-CO"/>
        </a:p>
      </dgm:t>
    </dgm:pt>
    <dgm:pt modelId="{2B63F58D-E991-4E80-9E50-AB9C24F825D8}" type="pres">
      <dgm:prSet presAssocID="{7C110A54-F0EC-453A-9A78-2E333879087E}" presName="hierChild2" presStyleCnt="0"/>
      <dgm:spPr/>
      <dgm:t>
        <a:bodyPr/>
        <a:lstStyle/>
        <a:p>
          <a:endParaRPr lang="es-ES"/>
        </a:p>
      </dgm:t>
    </dgm:pt>
    <dgm:pt modelId="{13886F21-2889-4883-8207-4984FFE3A53F}" type="pres">
      <dgm:prSet presAssocID="{63E9582E-2B76-4E76-960B-95BDC0CD5604}" presName="Name37" presStyleLbl="parChTrans1D2" presStyleIdx="0" presStyleCnt="3"/>
      <dgm:spPr/>
      <dgm:t>
        <a:bodyPr/>
        <a:lstStyle/>
        <a:p>
          <a:endParaRPr lang="es-CO"/>
        </a:p>
      </dgm:t>
    </dgm:pt>
    <dgm:pt modelId="{7206E0E6-3667-4BBD-9FBF-8C2F9CFC6D1E}" type="pres">
      <dgm:prSet presAssocID="{ABAC52EC-D152-4CA0-8414-EE2C426E221B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3AFBF7E4-818A-45B4-9E0F-523F8F110449}" type="pres">
      <dgm:prSet presAssocID="{ABAC52EC-D152-4CA0-8414-EE2C426E221B}" presName="rootComposite" presStyleCnt="0"/>
      <dgm:spPr/>
      <dgm:t>
        <a:bodyPr/>
        <a:lstStyle/>
        <a:p>
          <a:endParaRPr lang="es-ES"/>
        </a:p>
      </dgm:t>
    </dgm:pt>
    <dgm:pt modelId="{D53216ED-B284-473A-97CB-9D34AD66C9EA}" type="pres">
      <dgm:prSet presAssocID="{ABAC52EC-D152-4CA0-8414-EE2C426E221B}" presName="rootText" presStyleLbl="node2" presStyleIdx="0" presStyleCnt="3" custLinFactY="-99246" custLinFactNeighborX="62555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22DC9F-5700-4040-BCA3-A568CE659C59}" type="pres">
      <dgm:prSet presAssocID="{ABAC52EC-D152-4CA0-8414-EE2C426E221B}" presName="rootConnector" presStyleLbl="node2" presStyleIdx="0" presStyleCnt="3"/>
      <dgm:spPr/>
      <dgm:t>
        <a:bodyPr/>
        <a:lstStyle/>
        <a:p>
          <a:endParaRPr lang="es-CO"/>
        </a:p>
      </dgm:t>
    </dgm:pt>
    <dgm:pt modelId="{AC57BD24-5768-4789-AA3A-814D17234240}" type="pres">
      <dgm:prSet presAssocID="{ABAC52EC-D152-4CA0-8414-EE2C426E221B}" presName="hierChild4" presStyleCnt="0"/>
      <dgm:spPr/>
      <dgm:t>
        <a:bodyPr/>
        <a:lstStyle/>
        <a:p>
          <a:endParaRPr lang="es-ES"/>
        </a:p>
      </dgm:t>
    </dgm:pt>
    <dgm:pt modelId="{32488779-A077-4624-AA55-202F3830F432}" type="pres">
      <dgm:prSet presAssocID="{ABAC52EC-D152-4CA0-8414-EE2C426E221B}" presName="hierChild5" presStyleCnt="0"/>
      <dgm:spPr/>
      <dgm:t>
        <a:bodyPr/>
        <a:lstStyle/>
        <a:p>
          <a:endParaRPr lang="es-ES"/>
        </a:p>
      </dgm:t>
    </dgm:pt>
    <dgm:pt modelId="{FB0E2831-F2FD-46E3-8561-95C1691FCF74}" type="pres">
      <dgm:prSet presAssocID="{4ADAACCA-9429-4AC7-A87F-032DF9CF08B8}" presName="Name37" presStyleLbl="parChTrans1D2" presStyleIdx="1" presStyleCnt="3"/>
      <dgm:spPr/>
      <dgm:t>
        <a:bodyPr/>
        <a:lstStyle/>
        <a:p>
          <a:endParaRPr lang="es-CO"/>
        </a:p>
      </dgm:t>
    </dgm:pt>
    <dgm:pt modelId="{DA1A15CF-F7D1-4F85-AADA-55B20EB126BC}" type="pres">
      <dgm:prSet presAssocID="{B7B25026-7892-47C7-BE75-79CFFD4D6D25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BEC6D47C-AC0F-4FCC-8128-4BC50FC4860F}" type="pres">
      <dgm:prSet presAssocID="{B7B25026-7892-47C7-BE75-79CFFD4D6D25}" presName="rootComposite" presStyleCnt="0"/>
      <dgm:spPr/>
      <dgm:t>
        <a:bodyPr/>
        <a:lstStyle/>
        <a:p>
          <a:endParaRPr lang="es-ES"/>
        </a:p>
      </dgm:t>
    </dgm:pt>
    <dgm:pt modelId="{47B1CB28-048D-4388-BB68-C15A8AED8FD2}" type="pres">
      <dgm:prSet presAssocID="{B7B25026-7892-47C7-BE75-79CFFD4D6D25}" presName="rootText" presStyleLbl="node2" presStyleIdx="1" presStyleCnt="3" custLinFactX="30610" custLinFactY="-100000" custLinFactNeighborX="100000" custLinFactNeighborY="-1000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928F61-D4B6-4393-99BF-1676908C107F}" type="pres">
      <dgm:prSet presAssocID="{B7B25026-7892-47C7-BE75-79CFFD4D6D25}" presName="rootConnector" presStyleLbl="node2" presStyleIdx="1" presStyleCnt="3"/>
      <dgm:spPr/>
      <dgm:t>
        <a:bodyPr/>
        <a:lstStyle/>
        <a:p>
          <a:endParaRPr lang="es-CO"/>
        </a:p>
      </dgm:t>
    </dgm:pt>
    <dgm:pt modelId="{D388CCDB-9BBE-4F76-BD66-25BA14851AF3}" type="pres">
      <dgm:prSet presAssocID="{B7B25026-7892-47C7-BE75-79CFFD4D6D25}" presName="hierChild4" presStyleCnt="0"/>
      <dgm:spPr/>
      <dgm:t>
        <a:bodyPr/>
        <a:lstStyle/>
        <a:p>
          <a:endParaRPr lang="es-ES"/>
        </a:p>
      </dgm:t>
    </dgm:pt>
    <dgm:pt modelId="{B145CB53-63BC-44F4-B538-21A4355C9C64}" type="pres">
      <dgm:prSet presAssocID="{B7B25026-7892-47C7-BE75-79CFFD4D6D25}" presName="hierChild5" presStyleCnt="0"/>
      <dgm:spPr/>
      <dgm:t>
        <a:bodyPr/>
        <a:lstStyle/>
        <a:p>
          <a:endParaRPr lang="es-ES"/>
        </a:p>
      </dgm:t>
    </dgm:pt>
    <dgm:pt modelId="{12FCB7B2-3C11-4014-AC5D-94F2C10F4797}" type="pres">
      <dgm:prSet presAssocID="{0AE9A8C5-8BC1-48A2-B826-4DB83C13C454}" presName="Name37" presStyleLbl="parChTrans1D2" presStyleIdx="2" presStyleCnt="3"/>
      <dgm:spPr/>
      <dgm:t>
        <a:bodyPr/>
        <a:lstStyle/>
        <a:p>
          <a:endParaRPr lang="es-CO"/>
        </a:p>
      </dgm:t>
    </dgm:pt>
    <dgm:pt modelId="{9316B0E7-EDEC-4E1E-A884-5B0AF051DF0F}" type="pres">
      <dgm:prSet presAssocID="{693E6C12-1E67-432C-A130-1B5BD1F08ABC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FA15DF00-A87A-445A-917C-DB056D09DE3F}" type="pres">
      <dgm:prSet presAssocID="{693E6C12-1E67-432C-A130-1B5BD1F08ABC}" presName="rootComposite" presStyleCnt="0"/>
      <dgm:spPr/>
      <dgm:t>
        <a:bodyPr/>
        <a:lstStyle/>
        <a:p>
          <a:endParaRPr lang="es-ES"/>
        </a:p>
      </dgm:t>
    </dgm:pt>
    <dgm:pt modelId="{82D3B83D-373F-4156-B5BD-58DA3B0F16F3}" type="pres">
      <dgm:prSet presAssocID="{693E6C12-1E67-432C-A130-1B5BD1F08ABC}" presName="rootText" presStyleLbl="node2" presStyleIdx="2" presStyleCnt="3" custLinFactX="88396" custLinFactY="-99246" custLinFactNeighborX="100000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79D8174-FAA4-409B-ACA0-5B10ED932D7A}" type="pres">
      <dgm:prSet presAssocID="{693E6C12-1E67-432C-A130-1B5BD1F08ABC}" presName="rootConnector" presStyleLbl="node2" presStyleIdx="2" presStyleCnt="3"/>
      <dgm:spPr/>
      <dgm:t>
        <a:bodyPr/>
        <a:lstStyle/>
        <a:p>
          <a:endParaRPr lang="es-CO"/>
        </a:p>
      </dgm:t>
    </dgm:pt>
    <dgm:pt modelId="{01E94B6A-7A84-4E04-8298-64236E87ACFA}" type="pres">
      <dgm:prSet presAssocID="{693E6C12-1E67-432C-A130-1B5BD1F08ABC}" presName="hierChild4" presStyleCnt="0"/>
      <dgm:spPr/>
      <dgm:t>
        <a:bodyPr/>
        <a:lstStyle/>
        <a:p>
          <a:endParaRPr lang="es-ES"/>
        </a:p>
      </dgm:t>
    </dgm:pt>
    <dgm:pt modelId="{357BE153-792E-4A7B-9737-BFBE85BF434F}" type="pres">
      <dgm:prSet presAssocID="{693E6C12-1E67-432C-A130-1B5BD1F08ABC}" presName="hierChild5" presStyleCnt="0"/>
      <dgm:spPr/>
      <dgm:t>
        <a:bodyPr/>
        <a:lstStyle/>
        <a:p>
          <a:endParaRPr lang="es-ES"/>
        </a:p>
      </dgm:t>
    </dgm:pt>
    <dgm:pt modelId="{5123A8E2-1369-4039-89BD-4D11E9FF9AC3}" type="pres">
      <dgm:prSet presAssocID="{7C110A54-F0EC-453A-9A78-2E333879087E}" presName="hierChild3" presStyleCnt="0"/>
      <dgm:spPr/>
      <dgm:t>
        <a:bodyPr/>
        <a:lstStyle/>
        <a:p>
          <a:endParaRPr lang="es-ES"/>
        </a:p>
      </dgm:t>
    </dgm:pt>
    <dgm:pt modelId="{06B7DEBC-10E0-432E-9B65-36CEB09D6F59}" type="pres">
      <dgm:prSet presAssocID="{E513A2E6-81E7-458E-B6EE-BDBC6FF99E5B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DA4D8593-31A1-413B-B61E-659AA68BF2B3}" type="pres">
      <dgm:prSet presAssocID="{E513A2E6-81E7-458E-B6EE-BDBC6FF99E5B}" presName="rootComposite1" presStyleCnt="0"/>
      <dgm:spPr/>
      <dgm:t>
        <a:bodyPr/>
        <a:lstStyle/>
        <a:p>
          <a:endParaRPr lang="es-ES"/>
        </a:p>
      </dgm:t>
    </dgm:pt>
    <dgm:pt modelId="{0E193473-CA6B-49CD-8AAE-24517A99067C}" type="pres">
      <dgm:prSet presAssocID="{E513A2E6-81E7-458E-B6EE-BDBC6FF99E5B}" presName="rootText1" presStyleLbl="node0" presStyleIdx="1" presStyleCnt="5" custLinFactX="-81184" custLinFactY="100000" custLinFactNeighborX="-100000" custLinFactNeighborY="1898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23981DA-52EF-4754-878A-A60AC60BC19C}" type="pres">
      <dgm:prSet presAssocID="{E513A2E6-81E7-458E-B6EE-BDBC6FF99E5B}" presName="rootConnector1" presStyleLbl="node1" presStyleIdx="0" presStyleCnt="0"/>
      <dgm:spPr/>
      <dgm:t>
        <a:bodyPr/>
        <a:lstStyle/>
        <a:p>
          <a:endParaRPr lang="es-CO"/>
        </a:p>
      </dgm:t>
    </dgm:pt>
    <dgm:pt modelId="{20529898-1319-45B1-8581-A90C7DBEB24C}" type="pres">
      <dgm:prSet presAssocID="{E513A2E6-81E7-458E-B6EE-BDBC6FF99E5B}" presName="hierChild2" presStyleCnt="0"/>
      <dgm:spPr/>
      <dgm:t>
        <a:bodyPr/>
        <a:lstStyle/>
        <a:p>
          <a:endParaRPr lang="es-ES"/>
        </a:p>
      </dgm:t>
    </dgm:pt>
    <dgm:pt modelId="{C0C67800-C3D9-418C-B8E9-15F6212F1DAE}" type="pres">
      <dgm:prSet presAssocID="{E513A2E6-81E7-458E-B6EE-BDBC6FF99E5B}" presName="hierChild3" presStyleCnt="0"/>
      <dgm:spPr/>
      <dgm:t>
        <a:bodyPr/>
        <a:lstStyle/>
        <a:p>
          <a:endParaRPr lang="es-ES"/>
        </a:p>
      </dgm:t>
    </dgm:pt>
    <dgm:pt modelId="{7CF29CE0-32C0-469F-B978-4C94A980B134}" type="pres">
      <dgm:prSet presAssocID="{6D98981F-E4AC-4BDC-B036-F42CCB7155DA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30E843CF-6541-497F-BBC2-04FBED7D6DBA}" type="pres">
      <dgm:prSet presAssocID="{6D98981F-E4AC-4BDC-B036-F42CCB7155DA}" presName="rootComposite1" presStyleCnt="0"/>
      <dgm:spPr/>
      <dgm:t>
        <a:bodyPr/>
        <a:lstStyle/>
        <a:p>
          <a:endParaRPr lang="es-ES"/>
        </a:p>
      </dgm:t>
    </dgm:pt>
    <dgm:pt modelId="{B1CBC1C6-65CA-49DC-AC2D-33BDBF7D140A}" type="pres">
      <dgm:prSet presAssocID="{6D98981F-E4AC-4BDC-B036-F42CCB7155DA}" presName="rootText1" presStyleLbl="node0" presStyleIdx="2" presStyleCnt="5" custLinFactY="100000" custLinFactNeighborX="-76247" custLinFactNeighborY="1975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0DBE35-CC3F-4F87-B894-FCF0F215497E}" type="pres">
      <dgm:prSet presAssocID="{6D98981F-E4AC-4BDC-B036-F42CCB7155DA}" presName="rootConnector1" presStyleLbl="node1" presStyleIdx="0" presStyleCnt="0"/>
      <dgm:spPr/>
      <dgm:t>
        <a:bodyPr/>
        <a:lstStyle/>
        <a:p>
          <a:endParaRPr lang="es-CO"/>
        </a:p>
      </dgm:t>
    </dgm:pt>
    <dgm:pt modelId="{3AC80B22-1C50-42F2-9148-C79DC1ADB6A1}" type="pres">
      <dgm:prSet presAssocID="{6D98981F-E4AC-4BDC-B036-F42CCB7155DA}" presName="hierChild2" presStyleCnt="0"/>
      <dgm:spPr/>
      <dgm:t>
        <a:bodyPr/>
        <a:lstStyle/>
        <a:p>
          <a:endParaRPr lang="es-ES"/>
        </a:p>
      </dgm:t>
    </dgm:pt>
    <dgm:pt modelId="{B70F1C59-EE6D-4CAC-9CCB-3B844195CB77}" type="pres">
      <dgm:prSet presAssocID="{6D98981F-E4AC-4BDC-B036-F42CCB7155DA}" presName="hierChild3" presStyleCnt="0"/>
      <dgm:spPr/>
      <dgm:t>
        <a:bodyPr/>
        <a:lstStyle/>
        <a:p>
          <a:endParaRPr lang="es-ES"/>
        </a:p>
      </dgm:t>
    </dgm:pt>
    <dgm:pt modelId="{35DE3E5D-C774-4859-87E9-211F2D550A17}" type="pres">
      <dgm:prSet presAssocID="{FE360FB9-DB28-4380-8ADD-7EDDFABE4352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F5C26B64-488C-4146-9ABD-C0DB7B0B3419}" type="pres">
      <dgm:prSet presAssocID="{FE360FB9-DB28-4380-8ADD-7EDDFABE4352}" presName="rootComposite1" presStyleCnt="0"/>
      <dgm:spPr/>
      <dgm:t>
        <a:bodyPr/>
        <a:lstStyle/>
        <a:p>
          <a:endParaRPr lang="es-ES"/>
        </a:p>
      </dgm:t>
    </dgm:pt>
    <dgm:pt modelId="{61340BDA-13E5-4C10-9A86-FEC3E798DFDD}" type="pres">
      <dgm:prSet presAssocID="{FE360FB9-DB28-4380-8ADD-7EDDFABE4352}" presName="rootText1" presStyleLbl="node0" presStyleIdx="3" presStyleCnt="5" custLinFactNeighborX="76205" custLinFactNeighborY="482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C0D591-F95E-4184-BB69-2ABC803A87C1}" type="pres">
      <dgm:prSet presAssocID="{FE360FB9-DB28-4380-8ADD-7EDDFABE4352}" presName="rootConnector1" presStyleLbl="node1" presStyleIdx="0" presStyleCnt="0"/>
      <dgm:spPr/>
      <dgm:t>
        <a:bodyPr/>
        <a:lstStyle/>
        <a:p>
          <a:endParaRPr lang="es-CO"/>
        </a:p>
      </dgm:t>
    </dgm:pt>
    <dgm:pt modelId="{6E1A4E9E-62E0-4D1F-815D-01848DA2D3A6}" type="pres">
      <dgm:prSet presAssocID="{FE360FB9-DB28-4380-8ADD-7EDDFABE4352}" presName="hierChild2" presStyleCnt="0"/>
      <dgm:spPr/>
      <dgm:t>
        <a:bodyPr/>
        <a:lstStyle/>
        <a:p>
          <a:endParaRPr lang="es-ES"/>
        </a:p>
      </dgm:t>
    </dgm:pt>
    <dgm:pt modelId="{DAADE64C-A13E-44A3-B5AE-307D21B35C4A}" type="pres">
      <dgm:prSet presAssocID="{FE360FB9-DB28-4380-8ADD-7EDDFABE4352}" presName="hierChild3" presStyleCnt="0"/>
      <dgm:spPr/>
      <dgm:t>
        <a:bodyPr/>
        <a:lstStyle/>
        <a:p>
          <a:endParaRPr lang="es-ES"/>
        </a:p>
      </dgm:t>
    </dgm:pt>
    <dgm:pt modelId="{0A6B194A-92E8-4E50-8D40-479299BF22E2}" type="pres">
      <dgm:prSet presAssocID="{51EFA4D4-A8CE-4F0A-8165-E5234BAF1620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55CFC5C8-947A-45EC-8448-83C1F41C3136}" type="pres">
      <dgm:prSet presAssocID="{51EFA4D4-A8CE-4F0A-8165-E5234BAF1620}" presName="rootComposite1" presStyleCnt="0"/>
      <dgm:spPr/>
      <dgm:t>
        <a:bodyPr/>
        <a:lstStyle/>
        <a:p>
          <a:endParaRPr lang="es-ES"/>
        </a:p>
      </dgm:t>
    </dgm:pt>
    <dgm:pt modelId="{E965D7B0-6F6F-4DF4-8ECD-28449F08CA7E}" type="pres">
      <dgm:prSet presAssocID="{51EFA4D4-A8CE-4F0A-8165-E5234BAF1620}" presName="rootText1" presStyleLbl="node0" presStyleIdx="4" presStyleCnt="5" custLinFactX="-34056" custLinFactY="100000" custLinFactNeighborX="-100000" custLinFactNeighborY="1975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D4256D4-B57B-4CD0-86EB-8543B4D63862}" type="pres">
      <dgm:prSet presAssocID="{51EFA4D4-A8CE-4F0A-8165-E5234BAF1620}" presName="rootConnector1" presStyleLbl="node1" presStyleIdx="0" presStyleCnt="0"/>
      <dgm:spPr/>
      <dgm:t>
        <a:bodyPr/>
        <a:lstStyle/>
        <a:p>
          <a:endParaRPr lang="es-CO"/>
        </a:p>
      </dgm:t>
    </dgm:pt>
    <dgm:pt modelId="{AC197290-128C-4939-B4C8-D0C8734177B8}" type="pres">
      <dgm:prSet presAssocID="{51EFA4D4-A8CE-4F0A-8165-E5234BAF1620}" presName="hierChild2" presStyleCnt="0"/>
      <dgm:spPr/>
      <dgm:t>
        <a:bodyPr/>
        <a:lstStyle/>
        <a:p>
          <a:endParaRPr lang="es-ES"/>
        </a:p>
      </dgm:t>
    </dgm:pt>
    <dgm:pt modelId="{7E495C85-248F-486A-936D-8F486E8FEBCC}" type="pres">
      <dgm:prSet presAssocID="{51EFA4D4-A8CE-4F0A-8165-E5234BAF1620}" presName="hierChild3" presStyleCnt="0"/>
      <dgm:spPr/>
      <dgm:t>
        <a:bodyPr/>
        <a:lstStyle/>
        <a:p>
          <a:endParaRPr lang="es-ES"/>
        </a:p>
      </dgm:t>
    </dgm:pt>
  </dgm:ptLst>
  <dgm:cxnLst>
    <dgm:cxn modelId="{924C62AA-855F-456E-91E2-6B73CF66CC2B}" type="presOf" srcId="{51EFA4D4-A8CE-4F0A-8165-E5234BAF1620}" destId="{E965D7B0-6F6F-4DF4-8ECD-28449F08CA7E}" srcOrd="0" destOrd="0" presId="urn:microsoft.com/office/officeart/2005/8/layout/orgChart1"/>
    <dgm:cxn modelId="{3BC07035-0B29-4EEA-97E2-BCB787E1FABF}" type="presOf" srcId="{51EFA4D4-A8CE-4F0A-8165-E5234BAF1620}" destId="{1D4256D4-B57B-4CD0-86EB-8543B4D63862}" srcOrd="1" destOrd="0" presId="urn:microsoft.com/office/officeart/2005/8/layout/orgChart1"/>
    <dgm:cxn modelId="{44D1EE0B-7487-4C5A-823A-7F91C0F34D50}" type="presOf" srcId="{693E6C12-1E67-432C-A130-1B5BD1F08ABC}" destId="{82D3B83D-373F-4156-B5BD-58DA3B0F16F3}" srcOrd="0" destOrd="0" presId="urn:microsoft.com/office/officeart/2005/8/layout/orgChart1"/>
    <dgm:cxn modelId="{7AE50EE2-9EFC-4A7F-A0F3-56C2EDAF99AF}" type="presOf" srcId="{6D98981F-E4AC-4BDC-B036-F42CCB7155DA}" destId="{B1CBC1C6-65CA-49DC-AC2D-33BDBF7D140A}" srcOrd="0" destOrd="0" presId="urn:microsoft.com/office/officeart/2005/8/layout/orgChart1"/>
    <dgm:cxn modelId="{FBAF37F0-DAF3-49BE-B934-82E094C84744}" type="presOf" srcId="{B7B25026-7892-47C7-BE75-79CFFD4D6D25}" destId="{26928F61-D4B6-4393-99BF-1676908C107F}" srcOrd="1" destOrd="0" presId="urn:microsoft.com/office/officeart/2005/8/layout/orgChart1"/>
    <dgm:cxn modelId="{E791F609-A341-4F38-8221-6E5E570C23B5}" type="presOf" srcId="{FE360FB9-DB28-4380-8ADD-7EDDFABE4352}" destId="{61340BDA-13E5-4C10-9A86-FEC3E798DFDD}" srcOrd="0" destOrd="0" presId="urn:microsoft.com/office/officeart/2005/8/layout/orgChart1"/>
    <dgm:cxn modelId="{25B4B534-5383-4E27-B423-5A1A719BEE9C}" srcId="{CF873C26-59AA-4D07-8D5D-344934D34C59}" destId="{FE360FB9-DB28-4380-8ADD-7EDDFABE4352}" srcOrd="3" destOrd="0" parTransId="{91A02753-4DAA-40C3-80D1-170DF7BE17B1}" sibTransId="{7C59DC70-F6F3-4885-B4A2-7C9B3BF51B64}"/>
    <dgm:cxn modelId="{4A415AC9-79A9-4E50-AD07-6B5DF68DB0B0}" type="presOf" srcId="{4ADAACCA-9429-4AC7-A87F-032DF9CF08B8}" destId="{FB0E2831-F2FD-46E3-8561-95C1691FCF74}" srcOrd="0" destOrd="0" presId="urn:microsoft.com/office/officeart/2005/8/layout/orgChart1"/>
    <dgm:cxn modelId="{8740F245-EB64-44B2-9242-3581B56748B1}" type="presOf" srcId="{ABAC52EC-D152-4CA0-8414-EE2C426E221B}" destId="{D53216ED-B284-473A-97CB-9D34AD66C9EA}" srcOrd="0" destOrd="0" presId="urn:microsoft.com/office/officeart/2005/8/layout/orgChart1"/>
    <dgm:cxn modelId="{44EFE017-4316-43F9-9D5D-83AD177DD88E}" type="presOf" srcId="{FE360FB9-DB28-4380-8ADD-7EDDFABE4352}" destId="{8EC0D591-F95E-4184-BB69-2ABC803A87C1}" srcOrd="1" destOrd="0" presId="urn:microsoft.com/office/officeart/2005/8/layout/orgChart1"/>
    <dgm:cxn modelId="{AB4F9AE6-D9D7-464F-9EF3-B0DC46275792}" srcId="{7C110A54-F0EC-453A-9A78-2E333879087E}" destId="{ABAC52EC-D152-4CA0-8414-EE2C426E221B}" srcOrd="0" destOrd="0" parTransId="{63E9582E-2B76-4E76-960B-95BDC0CD5604}" sibTransId="{CC587F9D-7D5C-4AA4-BC77-156BA5BACF59}"/>
    <dgm:cxn modelId="{2EA99C73-C1AC-47AA-9309-BE7CA2AE4A3C}" srcId="{CF873C26-59AA-4D07-8D5D-344934D34C59}" destId="{51EFA4D4-A8CE-4F0A-8165-E5234BAF1620}" srcOrd="4" destOrd="0" parTransId="{4D620649-7D9A-41A3-84AB-16630988717C}" sibTransId="{73AE6ACF-477D-49C5-860B-728F39F4213B}"/>
    <dgm:cxn modelId="{E0FE79F8-DF7D-49B0-AD2A-01921D5B37E4}" type="presOf" srcId="{ABAC52EC-D152-4CA0-8414-EE2C426E221B}" destId="{8822DC9F-5700-4040-BCA3-A568CE659C59}" srcOrd="1" destOrd="0" presId="urn:microsoft.com/office/officeart/2005/8/layout/orgChart1"/>
    <dgm:cxn modelId="{9323B48B-39E4-43D5-A021-D8A588A4CC1E}" type="presOf" srcId="{CF873C26-59AA-4D07-8D5D-344934D34C59}" destId="{879A79B2-E66D-4375-BCBE-C1EBC6A53088}" srcOrd="0" destOrd="0" presId="urn:microsoft.com/office/officeart/2005/8/layout/orgChart1"/>
    <dgm:cxn modelId="{86D39CA5-56F6-4486-814D-D8028231D316}" srcId="{CF873C26-59AA-4D07-8D5D-344934D34C59}" destId="{7C110A54-F0EC-453A-9A78-2E333879087E}" srcOrd="0" destOrd="0" parTransId="{EF36DFBA-A9CA-4311-9100-ABBBC35E3EF6}" sibTransId="{E10446FE-5016-426B-BB59-7C4C3E456DDA}"/>
    <dgm:cxn modelId="{290397C6-455C-4986-B051-86894B255E93}" type="presOf" srcId="{E513A2E6-81E7-458E-B6EE-BDBC6FF99E5B}" destId="{0E193473-CA6B-49CD-8AAE-24517A99067C}" srcOrd="0" destOrd="0" presId="urn:microsoft.com/office/officeart/2005/8/layout/orgChart1"/>
    <dgm:cxn modelId="{37BF0EA2-5F96-4B58-A7B7-55C2083407C5}" type="presOf" srcId="{0AE9A8C5-8BC1-48A2-B826-4DB83C13C454}" destId="{12FCB7B2-3C11-4014-AC5D-94F2C10F4797}" srcOrd="0" destOrd="0" presId="urn:microsoft.com/office/officeart/2005/8/layout/orgChart1"/>
    <dgm:cxn modelId="{73A50F75-4F53-4DB7-81E7-972831A69D78}" srcId="{CF873C26-59AA-4D07-8D5D-344934D34C59}" destId="{E513A2E6-81E7-458E-B6EE-BDBC6FF99E5B}" srcOrd="1" destOrd="0" parTransId="{601E6F48-55AF-40F9-AE74-AFBEA3F18D70}" sibTransId="{0D355139-020B-4B37-BB0E-643EFB0BBB1E}"/>
    <dgm:cxn modelId="{B78EDAB3-1AF2-4606-B28B-AE9AF0B5EC82}" type="presOf" srcId="{693E6C12-1E67-432C-A130-1B5BD1F08ABC}" destId="{879D8174-FAA4-409B-ACA0-5B10ED932D7A}" srcOrd="1" destOrd="0" presId="urn:microsoft.com/office/officeart/2005/8/layout/orgChart1"/>
    <dgm:cxn modelId="{E430FB60-B4F2-4089-97FB-63C2442620B6}" srcId="{7C110A54-F0EC-453A-9A78-2E333879087E}" destId="{693E6C12-1E67-432C-A130-1B5BD1F08ABC}" srcOrd="2" destOrd="0" parTransId="{0AE9A8C5-8BC1-48A2-B826-4DB83C13C454}" sibTransId="{5A98583F-8A72-4A80-BFF4-9944F1195F50}"/>
    <dgm:cxn modelId="{956055F3-1AD1-4846-8106-0F202EB9C889}" type="presOf" srcId="{7C110A54-F0EC-453A-9A78-2E333879087E}" destId="{CE7CA183-DC6E-4855-8664-C72B2EAFBF9F}" srcOrd="0" destOrd="0" presId="urn:microsoft.com/office/officeart/2005/8/layout/orgChart1"/>
    <dgm:cxn modelId="{727B0EA8-4754-456B-9C03-CCC0144F249D}" type="presOf" srcId="{7C110A54-F0EC-453A-9A78-2E333879087E}" destId="{EAA0FCC0-57AB-4612-97DF-9DEE0B3AAB7F}" srcOrd="1" destOrd="0" presId="urn:microsoft.com/office/officeart/2005/8/layout/orgChart1"/>
    <dgm:cxn modelId="{7D6A7BA7-148F-4C69-BC57-F09D5D099065}" type="presOf" srcId="{E513A2E6-81E7-458E-B6EE-BDBC6FF99E5B}" destId="{A23981DA-52EF-4754-878A-A60AC60BC19C}" srcOrd="1" destOrd="0" presId="urn:microsoft.com/office/officeart/2005/8/layout/orgChart1"/>
    <dgm:cxn modelId="{24D919BA-88FB-450F-9CC3-0D6C9D3A6F9B}" type="presOf" srcId="{63E9582E-2B76-4E76-960B-95BDC0CD5604}" destId="{13886F21-2889-4883-8207-4984FFE3A53F}" srcOrd="0" destOrd="0" presId="urn:microsoft.com/office/officeart/2005/8/layout/orgChart1"/>
    <dgm:cxn modelId="{B6F03F41-2723-401F-8B13-0139740352F1}" type="presOf" srcId="{6D98981F-E4AC-4BDC-B036-F42CCB7155DA}" destId="{0C0DBE35-CC3F-4F87-B894-FCF0F215497E}" srcOrd="1" destOrd="0" presId="urn:microsoft.com/office/officeart/2005/8/layout/orgChart1"/>
    <dgm:cxn modelId="{ECAE21F5-73EA-4AA2-8329-E9D0D9EA39FA}" srcId="{7C110A54-F0EC-453A-9A78-2E333879087E}" destId="{B7B25026-7892-47C7-BE75-79CFFD4D6D25}" srcOrd="1" destOrd="0" parTransId="{4ADAACCA-9429-4AC7-A87F-032DF9CF08B8}" sibTransId="{7FDEA487-E6C8-4695-8406-98F2C7AAAF83}"/>
    <dgm:cxn modelId="{F18A810B-46D7-4321-B382-1DF0E8BC7E5A}" srcId="{CF873C26-59AA-4D07-8D5D-344934D34C59}" destId="{6D98981F-E4AC-4BDC-B036-F42CCB7155DA}" srcOrd="2" destOrd="0" parTransId="{179A8441-E2D8-4EF9-BC31-0178A43B4661}" sibTransId="{5E15EFAC-992D-4A6F-8D40-9CF5E50A582B}"/>
    <dgm:cxn modelId="{38153CE6-8144-4941-8916-9F0DDD9C7ACA}" type="presOf" srcId="{B7B25026-7892-47C7-BE75-79CFFD4D6D25}" destId="{47B1CB28-048D-4388-BB68-C15A8AED8FD2}" srcOrd="0" destOrd="0" presId="urn:microsoft.com/office/officeart/2005/8/layout/orgChart1"/>
    <dgm:cxn modelId="{85E40ED9-FF20-47F8-87DA-6B395EC1813C}" type="presParOf" srcId="{879A79B2-E66D-4375-BCBE-C1EBC6A53088}" destId="{1FDB2F09-4FAF-4639-88AB-1CF849A37265}" srcOrd="0" destOrd="0" presId="urn:microsoft.com/office/officeart/2005/8/layout/orgChart1"/>
    <dgm:cxn modelId="{FC18CE26-58BB-49A0-9CED-F1697272B173}" type="presParOf" srcId="{1FDB2F09-4FAF-4639-88AB-1CF849A37265}" destId="{A6FC1F1F-62BE-41A3-A138-8CECDF7C196D}" srcOrd="0" destOrd="0" presId="urn:microsoft.com/office/officeart/2005/8/layout/orgChart1"/>
    <dgm:cxn modelId="{68985790-279D-4722-922E-287326E3BCA3}" type="presParOf" srcId="{A6FC1F1F-62BE-41A3-A138-8CECDF7C196D}" destId="{CE7CA183-DC6E-4855-8664-C72B2EAFBF9F}" srcOrd="0" destOrd="0" presId="urn:microsoft.com/office/officeart/2005/8/layout/orgChart1"/>
    <dgm:cxn modelId="{AF3D33DC-7400-4D70-8B88-8695179071CB}" type="presParOf" srcId="{A6FC1F1F-62BE-41A3-A138-8CECDF7C196D}" destId="{EAA0FCC0-57AB-4612-97DF-9DEE0B3AAB7F}" srcOrd="1" destOrd="0" presId="urn:microsoft.com/office/officeart/2005/8/layout/orgChart1"/>
    <dgm:cxn modelId="{0609AE91-40AA-4E7B-B5C5-FC2813890EE7}" type="presParOf" srcId="{1FDB2F09-4FAF-4639-88AB-1CF849A37265}" destId="{2B63F58D-E991-4E80-9E50-AB9C24F825D8}" srcOrd="1" destOrd="0" presId="urn:microsoft.com/office/officeart/2005/8/layout/orgChart1"/>
    <dgm:cxn modelId="{777F8CB0-A088-4750-9923-F1C20B8215E0}" type="presParOf" srcId="{2B63F58D-E991-4E80-9E50-AB9C24F825D8}" destId="{13886F21-2889-4883-8207-4984FFE3A53F}" srcOrd="0" destOrd="0" presId="urn:microsoft.com/office/officeart/2005/8/layout/orgChart1"/>
    <dgm:cxn modelId="{EAEEF6F2-6680-4EA0-8524-9B5ED35FD311}" type="presParOf" srcId="{2B63F58D-E991-4E80-9E50-AB9C24F825D8}" destId="{7206E0E6-3667-4BBD-9FBF-8C2F9CFC6D1E}" srcOrd="1" destOrd="0" presId="urn:microsoft.com/office/officeart/2005/8/layout/orgChart1"/>
    <dgm:cxn modelId="{1BA89CC9-9EE1-42D5-87D3-FD5C0D01398A}" type="presParOf" srcId="{7206E0E6-3667-4BBD-9FBF-8C2F9CFC6D1E}" destId="{3AFBF7E4-818A-45B4-9E0F-523F8F110449}" srcOrd="0" destOrd="0" presId="urn:microsoft.com/office/officeart/2005/8/layout/orgChart1"/>
    <dgm:cxn modelId="{932715D4-27DE-4C95-99D4-C22EDEA276B5}" type="presParOf" srcId="{3AFBF7E4-818A-45B4-9E0F-523F8F110449}" destId="{D53216ED-B284-473A-97CB-9D34AD66C9EA}" srcOrd="0" destOrd="0" presId="urn:microsoft.com/office/officeart/2005/8/layout/orgChart1"/>
    <dgm:cxn modelId="{2BB9D723-FB45-4EE3-93AA-B21F0E56F2E3}" type="presParOf" srcId="{3AFBF7E4-818A-45B4-9E0F-523F8F110449}" destId="{8822DC9F-5700-4040-BCA3-A568CE659C59}" srcOrd="1" destOrd="0" presId="urn:microsoft.com/office/officeart/2005/8/layout/orgChart1"/>
    <dgm:cxn modelId="{0AA7DB63-3D21-4479-8956-34AB8BB725CC}" type="presParOf" srcId="{7206E0E6-3667-4BBD-9FBF-8C2F9CFC6D1E}" destId="{AC57BD24-5768-4789-AA3A-814D17234240}" srcOrd="1" destOrd="0" presId="urn:microsoft.com/office/officeart/2005/8/layout/orgChart1"/>
    <dgm:cxn modelId="{248243F9-0843-473D-8D8D-7E123D9674CE}" type="presParOf" srcId="{7206E0E6-3667-4BBD-9FBF-8C2F9CFC6D1E}" destId="{32488779-A077-4624-AA55-202F3830F432}" srcOrd="2" destOrd="0" presId="urn:microsoft.com/office/officeart/2005/8/layout/orgChart1"/>
    <dgm:cxn modelId="{23412D09-6AB7-413F-92EF-C85A7DA528D2}" type="presParOf" srcId="{2B63F58D-E991-4E80-9E50-AB9C24F825D8}" destId="{FB0E2831-F2FD-46E3-8561-95C1691FCF74}" srcOrd="2" destOrd="0" presId="urn:microsoft.com/office/officeart/2005/8/layout/orgChart1"/>
    <dgm:cxn modelId="{F6F0BBBD-9410-442F-880B-60B65399F9E8}" type="presParOf" srcId="{2B63F58D-E991-4E80-9E50-AB9C24F825D8}" destId="{DA1A15CF-F7D1-4F85-AADA-55B20EB126BC}" srcOrd="3" destOrd="0" presId="urn:microsoft.com/office/officeart/2005/8/layout/orgChart1"/>
    <dgm:cxn modelId="{AE0ABAFA-5BC8-4E8E-B99F-8BF4603EFF4A}" type="presParOf" srcId="{DA1A15CF-F7D1-4F85-AADA-55B20EB126BC}" destId="{BEC6D47C-AC0F-4FCC-8128-4BC50FC4860F}" srcOrd="0" destOrd="0" presId="urn:microsoft.com/office/officeart/2005/8/layout/orgChart1"/>
    <dgm:cxn modelId="{57F708BA-C068-4955-9E12-1FD48BC0CC3B}" type="presParOf" srcId="{BEC6D47C-AC0F-4FCC-8128-4BC50FC4860F}" destId="{47B1CB28-048D-4388-BB68-C15A8AED8FD2}" srcOrd="0" destOrd="0" presId="urn:microsoft.com/office/officeart/2005/8/layout/orgChart1"/>
    <dgm:cxn modelId="{F10FECCD-C54F-403D-ADED-B6A71B35A1DA}" type="presParOf" srcId="{BEC6D47C-AC0F-4FCC-8128-4BC50FC4860F}" destId="{26928F61-D4B6-4393-99BF-1676908C107F}" srcOrd="1" destOrd="0" presId="urn:microsoft.com/office/officeart/2005/8/layout/orgChart1"/>
    <dgm:cxn modelId="{253DE161-DCFC-447F-997D-942644EF99A9}" type="presParOf" srcId="{DA1A15CF-F7D1-4F85-AADA-55B20EB126BC}" destId="{D388CCDB-9BBE-4F76-BD66-25BA14851AF3}" srcOrd="1" destOrd="0" presId="urn:microsoft.com/office/officeart/2005/8/layout/orgChart1"/>
    <dgm:cxn modelId="{69335AEF-E468-4A35-9161-92CB39B4F180}" type="presParOf" srcId="{DA1A15CF-F7D1-4F85-AADA-55B20EB126BC}" destId="{B145CB53-63BC-44F4-B538-21A4355C9C64}" srcOrd="2" destOrd="0" presId="urn:microsoft.com/office/officeart/2005/8/layout/orgChart1"/>
    <dgm:cxn modelId="{332401D7-46ED-4028-A3F0-FCC2FBC18900}" type="presParOf" srcId="{2B63F58D-E991-4E80-9E50-AB9C24F825D8}" destId="{12FCB7B2-3C11-4014-AC5D-94F2C10F4797}" srcOrd="4" destOrd="0" presId="urn:microsoft.com/office/officeart/2005/8/layout/orgChart1"/>
    <dgm:cxn modelId="{1F20B3D4-2D79-4B77-8047-0FEE17FF82C7}" type="presParOf" srcId="{2B63F58D-E991-4E80-9E50-AB9C24F825D8}" destId="{9316B0E7-EDEC-4E1E-A884-5B0AF051DF0F}" srcOrd="5" destOrd="0" presId="urn:microsoft.com/office/officeart/2005/8/layout/orgChart1"/>
    <dgm:cxn modelId="{A8CB08E9-8E08-4D0A-879E-86109DC6F443}" type="presParOf" srcId="{9316B0E7-EDEC-4E1E-A884-5B0AF051DF0F}" destId="{FA15DF00-A87A-445A-917C-DB056D09DE3F}" srcOrd="0" destOrd="0" presId="urn:microsoft.com/office/officeart/2005/8/layout/orgChart1"/>
    <dgm:cxn modelId="{A1063467-6055-4469-94AD-6ADCE159AF46}" type="presParOf" srcId="{FA15DF00-A87A-445A-917C-DB056D09DE3F}" destId="{82D3B83D-373F-4156-B5BD-58DA3B0F16F3}" srcOrd="0" destOrd="0" presId="urn:microsoft.com/office/officeart/2005/8/layout/orgChart1"/>
    <dgm:cxn modelId="{96FF4012-2A6B-4023-9C0E-A5CBBC6F29A2}" type="presParOf" srcId="{FA15DF00-A87A-445A-917C-DB056D09DE3F}" destId="{879D8174-FAA4-409B-ACA0-5B10ED932D7A}" srcOrd="1" destOrd="0" presId="urn:microsoft.com/office/officeart/2005/8/layout/orgChart1"/>
    <dgm:cxn modelId="{80DD4782-3638-41B5-A6C0-93396EB1F743}" type="presParOf" srcId="{9316B0E7-EDEC-4E1E-A884-5B0AF051DF0F}" destId="{01E94B6A-7A84-4E04-8298-64236E87ACFA}" srcOrd="1" destOrd="0" presId="urn:microsoft.com/office/officeart/2005/8/layout/orgChart1"/>
    <dgm:cxn modelId="{4808DC87-659B-4E4C-AD86-D37E1753DB75}" type="presParOf" srcId="{9316B0E7-EDEC-4E1E-A884-5B0AF051DF0F}" destId="{357BE153-792E-4A7B-9737-BFBE85BF434F}" srcOrd="2" destOrd="0" presId="urn:microsoft.com/office/officeart/2005/8/layout/orgChart1"/>
    <dgm:cxn modelId="{EB75F891-4184-4D39-B2EA-F19BFE079F44}" type="presParOf" srcId="{1FDB2F09-4FAF-4639-88AB-1CF849A37265}" destId="{5123A8E2-1369-4039-89BD-4D11E9FF9AC3}" srcOrd="2" destOrd="0" presId="urn:microsoft.com/office/officeart/2005/8/layout/orgChart1"/>
    <dgm:cxn modelId="{CA1B5C05-72A3-4E16-A2AF-F7AF4E56C521}" type="presParOf" srcId="{879A79B2-E66D-4375-BCBE-C1EBC6A53088}" destId="{06B7DEBC-10E0-432E-9B65-36CEB09D6F59}" srcOrd="1" destOrd="0" presId="urn:microsoft.com/office/officeart/2005/8/layout/orgChart1"/>
    <dgm:cxn modelId="{4AAAE40E-B2B2-497E-B817-80FD2CCDB7A5}" type="presParOf" srcId="{06B7DEBC-10E0-432E-9B65-36CEB09D6F59}" destId="{DA4D8593-31A1-413B-B61E-659AA68BF2B3}" srcOrd="0" destOrd="0" presId="urn:microsoft.com/office/officeart/2005/8/layout/orgChart1"/>
    <dgm:cxn modelId="{75D36154-FB27-4704-9B50-4B6F8E4958DD}" type="presParOf" srcId="{DA4D8593-31A1-413B-B61E-659AA68BF2B3}" destId="{0E193473-CA6B-49CD-8AAE-24517A99067C}" srcOrd="0" destOrd="0" presId="urn:microsoft.com/office/officeart/2005/8/layout/orgChart1"/>
    <dgm:cxn modelId="{485693EA-0560-45A2-B194-A1C0EC629C92}" type="presParOf" srcId="{DA4D8593-31A1-413B-B61E-659AA68BF2B3}" destId="{A23981DA-52EF-4754-878A-A60AC60BC19C}" srcOrd="1" destOrd="0" presId="urn:microsoft.com/office/officeart/2005/8/layout/orgChart1"/>
    <dgm:cxn modelId="{14555F37-9FFD-48AB-86C6-1B3FD9D7D61F}" type="presParOf" srcId="{06B7DEBC-10E0-432E-9B65-36CEB09D6F59}" destId="{20529898-1319-45B1-8581-A90C7DBEB24C}" srcOrd="1" destOrd="0" presId="urn:microsoft.com/office/officeart/2005/8/layout/orgChart1"/>
    <dgm:cxn modelId="{D908C10F-CBB9-49C8-BB55-A7596A641511}" type="presParOf" srcId="{06B7DEBC-10E0-432E-9B65-36CEB09D6F59}" destId="{C0C67800-C3D9-418C-B8E9-15F6212F1DAE}" srcOrd="2" destOrd="0" presId="urn:microsoft.com/office/officeart/2005/8/layout/orgChart1"/>
    <dgm:cxn modelId="{2BD707EE-BAC6-4965-9E41-A487391CC9B5}" type="presParOf" srcId="{879A79B2-E66D-4375-BCBE-C1EBC6A53088}" destId="{7CF29CE0-32C0-469F-B978-4C94A980B134}" srcOrd="2" destOrd="0" presId="urn:microsoft.com/office/officeart/2005/8/layout/orgChart1"/>
    <dgm:cxn modelId="{77751409-2086-4DBE-BC35-13054FCD64C5}" type="presParOf" srcId="{7CF29CE0-32C0-469F-B978-4C94A980B134}" destId="{30E843CF-6541-497F-BBC2-04FBED7D6DBA}" srcOrd="0" destOrd="0" presId="urn:microsoft.com/office/officeart/2005/8/layout/orgChart1"/>
    <dgm:cxn modelId="{4487025C-D65B-4263-A5C4-BF0F0E0B634F}" type="presParOf" srcId="{30E843CF-6541-497F-BBC2-04FBED7D6DBA}" destId="{B1CBC1C6-65CA-49DC-AC2D-33BDBF7D140A}" srcOrd="0" destOrd="0" presId="urn:microsoft.com/office/officeart/2005/8/layout/orgChart1"/>
    <dgm:cxn modelId="{61E4D525-8242-403D-92A2-A58B4461FBD9}" type="presParOf" srcId="{30E843CF-6541-497F-BBC2-04FBED7D6DBA}" destId="{0C0DBE35-CC3F-4F87-B894-FCF0F215497E}" srcOrd="1" destOrd="0" presId="urn:microsoft.com/office/officeart/2005/8/layout/orgChart1"/>
    <dgm:cxn modelId="{8AC36ADD-7155-4BCD-BE7F-8B927A3D3CA4}" type="presParOf" srcId="{7CF29CE0-32C0-469F-B978-4C94A980B134}" destId="{3AC80B22-1C50-42F2-9148-C79DC1ADB6A1}" srcOrd="1" destOrd="0" presId="urn:microsoft.com/office/officeart/2005/8/layout/orgChart1"/>
    <dgm:cxn modelId="{25E906C5-D330-4DE6-8B22-4DB2771F5B1D}" type="presParOf" srcId="{7CF29CE0-32C0-469F-B978-4C94A980B134}" destId="{B70F1C59-EE6D-4CAC-9CCB-3B844195CB77}" srcOrd="2" destOrd="0" presId="urn:microsoft.com/office/officeart/2005/8/layout/orgChart1"/>
    <dgm:cxn modelId="{18A1228D-5E30-4242-A6C6-F234D4902833}" type="presParOf" srcId="{879A79B2-E66D-4375-BCBE-C1EBC6A53088}" destId="{35DE3E5D-C774-4859-87E9-211F2D550A17}" srcOrd="3" destOrd="0" presId="urn:microsoft.com/office/officeart/2005/8/layout/orgChart1"/>
    <dgm:cxn modelId="{F6D5D473-056A-469E-8215-1893D3B56E7E}" type="presParOf" srcId="{35DE3E5D-C774-4859-87E9-211F2D550A17}" destId="{F5C26B64-488C-4146-9ABD-C0DB7B0B3419}" srcOrd="0" destOrd="0" presId="urn:microsoft.com/office/officeart/2005/8/layout/orgChart1"/>
    <dgm:cxn modelId="{31039281-4CBC-41BA-B2B6-CB4F77B604D3}" type="presParOf" srcId="{F5C26B64-488C-4146-9ABD-C0DB7B0B3419}" destId="{61340BDA-13E5-4C10-9A86-FEC3E798DFDD}" srcOrd="0" destOrd="0" presId="urn:microsoft.com/office/officeart/2005/8/layout/orgChart1"/>
    <dgm:cxn modelId="{1E8F86CF-C17B-4390-BBD0-2B02519C758B}" type="presParOf" srcId="{F5C26B64-488C-4146-9ABD-C0DB7B0B3419}" destId="{8EC0D591-F95E-4184-BB69-2ABC803A87C1}" srcOrd="1" destOrd="0" presId="urn:microsoft.com/office/officeart/2005/8/layout/orgChart1"/>
    <dgm:cxn modelId="{F28B7F55-632E-4E1F-9282-3824C383DD34}" type="presParOf" srcId="{35DE3E5D-C774-4859-87E9-211F2D550A17}" destId="{6E1A4E9E-62E0-4D1F-815D-01848DA2D3A6}" srcOrd="1" destOrd="0" presId="urn:microsoft.com/office/officeart/2005/8/layout/orgChart1"/>
    <dgm:cxn modelId="{30E4C456-F1C5-452C-9EFF-9D2571C4AFB3}" type="presParOf" srcId="{35DE3E5D-C774-4859-87E9-211F2D550A17}" destId="{DAADE64C-A13E-44A3-B5AE-307D21B35C4A}" srcOrd="2" destOrd="0" presId="urn:microsoft.com/office/officeart/2005/8/layout/orgChart1"/>
    <dgm:cxn modelId="{085EA40C-EC5A-4ED8-9D69-4DAB4D2D7415}" type="presParOf" srcId="{879A79B2-E66D-4375-BCBE-C1EBC6A53088}" destId="{0A6B194A-92E8-4E50-8D40-479299BF22E2}" srcOrd="4" destOrd="0" presId="urn:microsoft.com/office/officeart/2005/8/layout/orgChart1"/>
    <dgm:cxn modelId="{375D0B4C-368F-4D89-AAB0-234D85FFFA69}" type="presParOf" srcId="{0A6B194A-92E8-4E50-8D40-479299BF22E2}" destId="{55CFC5C8-947A-45EC-8448-83C1F41C3136}" srcOrd="0" destOrd="0" presId="urn:microsoft.com/office/officeart/2005/8/layout/orgChart1"/>
    <dgm:cxn modelId="{3FBDDF3E-2381-4BEB-876B-08DBDEE40A87}" type="presParOf" srcId="{55CFC5C8-947A-45EC-8448-83C1F41C3136}" destId="{E965D7B0-6F6F-4DF4-8ECD-28449F08CA7E}" srcOrd="0" destOrd="0" presId="urn:microsoft.com/office/officeart/2005/8/layout/orgChart1"/>
    <dgm:cxn modelId="{18233F06-7859-4F89-885A-A495DD361374}" type="presParOf" srcId="{55CFC5C8-947A-45EC-8448-83C1F41C3136}" destId="{1D4256D4-B57B-4CD0-86EB-8543B4D63862}" srcOrd="1" destOrd="0" presId="urn:microsoft.com/office/officeart/2005/8/layout/orgChart1"/>
    <dgm:cxn modelId="{1521DEC5-138C-4C51-AEA4-E5F2BD14E3D8}" type="presParOf" srcId="{0A6B194A-92E8-4E50-8D40-479299BF22E2}" destId="{AC197290-128C-4939-B4C8-D0C8734177B8}" srcOrd="1" destOrd="0" presId="urn:microsoft.com/office/officeart/2005/8/layout/orgChart1"/>
    <dgm:cxn modelId="{8384F1E3-503B-472E-BCDB-D441DA720DD7}" type="presParOf" srcId="{0A6B194A-92E8-4E50-8D40-479299BF22E2}" destId="{7E495C85-248F-486A-936D-8F486E8FEBCC}" srcOrd="2" destOrd="0" presId="urn:microsoft.com/office/officeart/2005/8/layout/orgChart1"/>
  </dgm:cxnLst>
  <dgm:bg>
    <a:effectLst>
      <a:outerShdw blurRad="50800" dist="38100" dir="8100000" algn="tr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67C1458-44F6-478C-89E9-939AD71451C6}" type="doc">
      <dgm:prSet loTypeId="urn:microsoft.com/office/officeart/2008/layout/VerticalCurvedList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6C7C673-B4E8-4929-A818-FB435F6EAF72}">
      <dgm:prSet phldrT="[Texto]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dirty="0" smtClean="0"/>
            <a:t>Institución de consejo interbancaria para financiación de proyectos energéticos.</a:t>
          </a:r>
          <a:endParaRPr lang="es-ES" dirty="0"/>
        </a:p>
      </dgm:t>
    </dgm:pt>
    <dgm:pt modelId="{C03F26E6-FB70-4136-8388-CBCBE1B0E604}" type="parTrans" cxnId="{00E21BDF-0043-43D4-9D82-5A3DDF39840E}">
      <dgm:prSet/>
      <dgm:spPr/>
      <dgm:t>
        <a:bodyPr/>
        <a:lstStyle/>
        <a:p>
          <a:endParaRPr lang="es-ES"/>
        </a:p>
      </dgm:t>
    </dgm:pt>
    <dgm:pt modelId="{71E5DEB1-1190-4766-9736-1A747F0821E3}" type="sibTrans" cxnId="{00E21BDF-0043-43D4-9D82-5A3DDF39840E}">
      <dgm:prSet/>
      <dgm:spPr/>
      <dgm:t>
        <a:bodyPr/>
        <a:lstStyle/>
        <a:p>
          <a:endParaRPr lang="es-ES"/>
        </a:p>
      </dgm:t>
    </dgm:pt>
    <dgm:pt modelId="{738EF68A-F193-415F-8332-3971DA4B694C}">
      <dgm:prSet phldrT="[Texto]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dirty="0" smtClean="0"/>
            <a:t>Implantaron un bloque para impedir el crecimiento de "las tres fuerzas del mal": terrorismo, separatismo regional y extremismo religioso.</a:t>
          </a:r>
          <a:endParaRPr lang="es-ES" dirty="0"/>
        </a:p>
      </dgm:t>
    </dgm:pt>
    <dgm:pt modelId="{E8017D75-43CB-4878-B568-60B7E5C45066}" type="parTrans" cxnId="{CBB089E9-1E0A-4A12-8563-6794F040825F}">
      <dgm:prSet/>
      <dgm:spPr/>
      <dgm:t>
        <a:bodyPr/>
        <a:lstStyle/>
        <a:p>
          <a:endParaRPr lang="es-ES"/>
        </a:p>
      </dgm:t>
    </dgm:pt>
    <dgm:pt modelId="{C7A82AE6-41CB-4B55-9467-5D7A6D9E76C3}" type="sibTrans" cxnId="{CBB089E9-1E0A-4A12-8563-6794F040825F}">
      <dgm:prSet/>
      <dgm:spPr/>
      <dgm:t>
        <a:bodyPr/>
        <a:lstStyle/>
        <a:p>
          <a:endParaRPr lang="es-ES"/>
        </a:p>
      </dgm:t>
    </dgm:pt>
    <dgm:pt modelId="{298EEA23-071B-45E5-BC5A-500981909D78}">
      <dgm:prSet phldrT="[Texto]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dirty="0" smtClean="0"/>
            <a:t>Creación de una oficina antiterrorista, con sede en Uzbekistán desde el año 2004.</a:t>
          </a:r>
          <a:endParaRPr lang="es-ES" dirty="0"/>
        </a:p>
      </dgm:t>
    </dgm:pt>
    <dgm:pt modelId="{7C387119-723C-457C-940A-5E476F551D9C}" type="parTrans" cxnId="{905A6AF5-ED9E-4858-8F8A-05B56CBED3B5}">
      <dgm:prSet/>
      <dgm:spPr/>
      <dgm:t>
        <a:bodyPr/>
        <a:lstStyle/>
        <a:p>
          <a:endParaRPr lang="es-ES"/>
        </a:p>
      </dgm:t>
    </dgm:pt>
    <dgm:pt modelId="{43EB650A-0971-48D7-83D0-7C9B22325999}" type="sibTrans" cxnId="{905A6AF5-ED9E-4858-8F8A-05B56CBED3B5}">
      <dgm:prSet/>
      <dgm:spPr/>
      <dgm:t>
        <a:bodyPr/>
        <a:lstStyle/>
        <a:p>
          <a:endParaRPr lang="es-ES"/>
        </a:p>
      </dgm:t>
    </dgm:pt>
    <dgm:pt modelId="{B41CA1B6-28C0-4D1D-A9CE-598C00E5D7AC}" type="pres">
      <dgm:prSet presAssocID="{F67C1458-44F6-478C-89E9-939AD71451C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4779A9E1-E99F-479C-9D39-78337F3982CA}" type="pres">
      <dgm:prSet presAssocID="{F67C1458-44F6-478C-89E9-939AD71451C6}" presName="Name1" presStyleCnt="0"/>
      <dgm:spPr/>
    </dgm:pt>
    <dgm:pt modelId="{84876B2A-88F2-4116-BD2B-DBC23C1F7711}" type="pres">
      <dgm:prSet presAssocID="{F67C1458-44F6-478C-89E9-939AD71451C6}" presName="cycle" presStyleCnt="0"/>
      <dgm:spPr/>
    </dgm:pt>
    <dgm:pt modelId="{77FDC9F6-E8BF-430D-B9BC-071412E6E5EF}" type="pres">
      <dgm:prSet presAssocID="{F67C1458-44F6-478C-89E9-939AD71451C6}" presName="srcNode" presStyleLbl="node1" presStyleIdx="0" presStyleCnt="3"/>
      <dgm:spPr/>
    </dgm:pt>
    <dgm:pt modelId="{52175EC0-6791-487A-A220-91B5C4AEA982}" type="pres">
      <dgm:prSet presAssocID="{F67C1458-44F6-478C-89E9-939AD71451C6}" presName="conn" presStyleLbl="parChTrans1D2" presStyleIdx="0" presStyleCnt="1"/>
      <dgm:spPr/>
      <dgm:t>
        <a:bodyPr/>
        <a:lstStyle/>
        <a:p>
          <a:endParaRPr lang="es-ES"/>
        </a:p>
      </dgm:t>
    </dgm:pt>
    <dgm:pt modelId="{F036335C-5A60-4075-8460-1D8D83CC0325}" type="pres">
      <dgm:prSet presAssocID="{F67C1458-44F6-478C-89E9-939AD71451C6}" presName="extraNode" presStyleLbl="node1" presStyleIdx="0" presStyleCnt="3"/>
      <dgm:spPr/>
    </dgm:pt>
    <dgm:pt modelId="{1428126E-3BF9-41A1-8F58-855569036A42}" type="pres">
      <dgm:prSet presAssocID="{F67C1458-44F6-478C-89E9-939AD71451C6}" presName="dstNode" presStyleLbl="node1" presStyleIdx="0" presStyleCnt="3"/>
      <dgm:spPr/>
    </dgm:pt>
    <dgm:pt modelId="{8722C09F-06A3-460A-B448-D31E7C3D2DCA}" type="pres">
      <dgm:prSet presAssocID="{C6C7C673-B4E8-4929-A818-FB435F6EAF72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257BEB8-FD8E-4690-8E6D-5EBD056F565D}" type="pres">
      <dgm:prSet presAssocID="{C6C7C673-B4E8-4929-A818-FB435F6EAF72}" presName="accent_1" presStyleCnt="0"/>
      <dgm:spPr/>
    </dgm:pt>
    <dgm:pt modelId="{56B30989-BB5E-4CF1-8D12-741E917EDD2B}" type="pres">
      <dgm:prSet presAssocID="{C6C7C673-B4E8-4929-A818-FB435F6EAF72}" presName="accentRepeatNode" presStyleLbl="solidFgAcc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1F6127B1-1560-4AAA-843F-8EC4301F0E41}" type="pres">
      <dgm:prSet presAssocID="{738EF68A-F193-415F-8332-3971DA4B694C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2571A44-8E82-4F3C-9896-CEFF77901B8B}" type="pres">
      <dgm:prSet presAssocID="{738EF68A-F193-415F-8332-3971DA4B694C}" presName="accent_2" presStyleCnt="0"/>
      <dgm:spPr/>
    </dgm:pt>
    <dgm:pt modelId="{8A2844F0-4A2D-4259-A0C8-724DEFD1D327}" type="pres">
      <dgm:prSet presAssocID="{738EF68A-F193-415F-8332-3971DA4B694C}" presName="accentRepeatNode" presStyleLbl="solidFgAcc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73D9FBFF-6EF7-43DF-B34A-B47D3F5401D8}" type="pres">
      <dgm:prSet presAssocID="{298EEA23-071B-45E5-BC5A-500981909D78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97FDA15-507F-4060-9D92-0295831B3847}" type="pres">
      <dgm:prSet presAssocID="{298EEA23-071B-45E5-BC5A-500981909D78}" presName="accent_3" presStyleCnt="0"/>
      <dgm:spPr/>
    </dgm:pt>
    <dgm:pt modelId="{0B052A80-9FE7-428C-B92C-FF83A558C8F1}" type="pres">
      <dgm:prSet presAssocID="{298EEA23-071B-45E5-BC5A-500981909D78}" presName="accentRepeatNode" presStyleLbl="solidFgAcc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38C1FF57-0FEA-4464-A805-9D8AAC819A96}" type="presOf" srcId="{298EEA23-071B-45E5-BC5A-500981909D78}" destId="{73D9FBFF-6EF7-43DF-B34A-B47D3F5401D8}" srcOrd="0" destOrd="0" presId="urn:microsoft.com/office/officeart/2008/layout/VerticalCurvedList"/>
    <dgm:cxn modelId="{905A6AF5-ED9E-4858-8F8A-05B56CBED3B5}" srcId="{F67C1458-44F6-478C-89E9-939AD71451C6}" destId="{298EEA23-071B-45E5-BC5A-500981909D78}" srcOrd="2" destOrd="0" parTransId="{7C387119-723C-457C-940A-5E476F551D9C}" sibTransId="{43EB650A-0971-48D7-83D0-7C9B22325999}"/>
    <dgm:cxn modelId="{62C88574-560B-4C73-9FC5-931596BF866D}" type="presOf" srcId="{71E5DEB1-1190-4766-9736-1A747F0821E3}" destId="{52175EC0-6791-487A-A220-91B5C4AEA982}" srcOrd="0" destOrd="0" presId="urn:microsoft.com/office/officeart/2008/layout/VerticalCurvedList"/>
    <dgm:cxn modelId="{CBB089E9-1E0A-4A12-8563-6794F040825F}" srcId="{F67C1458-44F6-478C-89E9-939AD71451C6}" destId="{738EF68A-F193-415F-8332-3971DA4B694C}" srcOrd="1" destOrd="0" parTransId="{E8017D75-43CB-4878-B568-60B7E5C45066}" sibTransId="{C7A82AE6-41CB-4B55-9467-5D7A6D9E76C3}"/>
    <dgm:cxn modelId="{CF25A9EA-0E1A-4662-9061-18DB5C5A4704}" type="presOf" srcId="{738EF68A-F193-415F-8332-3971DA4B694C}" destId="{1F6127B1-1560-4AAA-843F-8EC4301F0E41}" srcOrd="0" destOrd="0" presId="urn:microsoft.com/office/officeart/2008/layout/VerticalCurvedList"/>
    <dgm:cxn modelId="{EDB4A0BE-F3A9-4B77-B18C-6426BC2BA229}" type="presOf" srcId="{F67C1458-44F6-478C-89E9-939AD71451C6}" destId="{B41CA1B6-28C0-4D1D-A9CE-598C00E5D7AC}" srcOrd="0" destOrd="0" presId="urn:microsoft.com/office/officeart/2008/layout/VerticalCurvedList"/>
    <dgm:cxn modelId="{00E21BDF-0043-43D4-9D82-5A3DDF39840E}" srcId="{F67C1458-44F6-478C-89E9-939AD71451C6}" destId="{C6C7C673-B4E8-4929-A818-FB435F6EAF72}" srcOrd="0" destOrd="0" parTransId="{C03F26E6-FB70-4136-8388-CBCBE1B0E604}" sibTransId="{71E5DEB1-1190-4766-9736-1A747F0821E3}"/>
    <dgm:cxn modelId="{0C3A646F-7E39-4B22-9104-2D9626FB539D}" type="presOf" srcId="{C6C7C673-B4E8-4929-A818-FB435F6EAF72}" destId="{8722C09F-06A3-460A-B448-D31E7C3D2DCA}" srcOrd="0" destOrd="0" presId="urn:microsoft.com/office/officeart/2008/layout/VerticalCurvedList"/>
    <dgm:cxn modelId="{6EAE31D2-ADAF-4A78-B365-0E2284C1053B}" type="presParOf" srcId="{B41CA1B6-28C0-4D1D-A9CE-598C00E5D7AC}" destId="{4779A9E1-E99F-479C-9D39-78337F3982CA}" srcOrd="0" destOrd="0" presId="urn:microsoft.com/office/officeart/2008/layout/VerticalCurvedList"/>
    <dgm:cxn modelId="{1F19D51E-78E1-422D-9A79-A2217641DAEB}" type="presParOf" srcId="{4779A9E1-E99F-479C-9D39-78337F3982CA}" destId="{84876B2A-88F2-4116-BD2B-DBC23C1F7711}" srcOrd="0" destOrd="0" presId="urn:microsoft.com/office/officeart/2008/layout/VerticalCurvedList"/>
    <dgm:cxn modelId="{97A921E6-1937-4655-ABDB-260BAC4EE8C0}" type="presParOf" srcId="{84876B2A-88F2-4116-BD2B-DBC23C1F7711}" destId="{77FDC9F6-E8BF-430D-B9BC-071412E6E5EF}" srcOrd="0" destOrd="0" presId="urn:microsoft.com/office/officeart/2008/layout/VerticalCurvedList"/>
    <dgm:cxn modelId="{A940ED29-F110-42EE-90AB-C669414530F0}" type="presParOf" srcId="{84876B2A-88F2-4116-BD2B-DBC23C1F7711}" destId="{52175EC0-6791-487A-A220-91B5C4AEA982}" srcOrd="1" destOrd="0" presId="urn:microsoft.com/office/officeart/2008/layout/VerticalCurvedList"/>
    <dgm:cxn modelId="{B1359A1E-8443-4812-816A-FA0D32E23B90}" type="presParOf" srcId="{84876B2A-88F2-4116-BD2B-DBC23C1F7711}" destId="{F036335C-5A60-4075-8460-1D8D83CC0325}" srcOrd="2" destOrd="0" presId="urn:microsoft.com/office/officeart/2008/layout/VerticalCurvedList"/>
    <dgm:cxn modelId="{3D1190F9-2A03-4C91-8648-4B1725995771}" type="presParOf" srcId="{84876B2A-88F2-4116-BD2B-DBC23C1F7711}" destId="{1428126E-3BF9-41A1-8F58-855569036A42}" srcOrd="3" destOrd="0" presId="urn:microsoft.com/office/officeart/2008/layout/VerticalCurvedList"/>
    <dgm:cxn modelId="{1B0EDC15-9430-4B5C-B979-C3C67DBC1869}" type="presParOf" srcId="{4779A9E1-E99F-479C-9D39-78337F3982CA}" destId="{8722C09F-06A3-460A-B448-D31E7C3D2DCA}" srcOrd="1" destOrd="0" presId="urn:microsoft.com/office/officeart/2008/layout/VerticalCurvedList"/>
    <dgm:cxn modelId="{C06471AF-5696-4DDB-8FAC-1385243225FA}" type="presParOf" srcId="{4779A9E1-E99F-479C-9D39-78337F3982CA}" destId="{D257BEB8-FD8E-4690-8E6D-5EBD056F565D}" srcOrd="2" destOrd="0" presId="urn:microsoft.com/office/officeart/2008/layout/VerticalCurvedList"/>
    <dgm:cxn modelId="{1171350D-AC92-49F6-9323-DC1BADF0EACD}" type="presParOf" srcId="{D257BEB8-FD8E-4690-8E6D-5EBD056F565D}" destId="{56B30989-BB5E-4CF1-8D12-741E917EDD2B}" srcOrd="0" destOrd="0" presId="urn:microsoft.com/office/officeart/2008/layout/VerticalCurvedList"/>
    <dgm:cxn modelId="{2D012E6C-A782-4379-BFE8-EE95C9ADD166}" type="presParOf" srcId="{4779A9E1-E99F-479C-9D39-78337F3982CA}" destId="{1F6127B1-1560-4AAA-843F-8EC4301F0E41}" srcOrd="3" destOrd="0" presId="urn:microsoft.com/office/officeart/2008/layout/VerticalCurvedList"/>
    <dgm:cxn modelId="{79B659DA-F6CD-493D-A2D8-6EC653878A55}" type="presParOf" srcId="{4779A9E1-E99F-479C-9D39-78337F3982CA}" destId="{B2571A44-8E82-4F3C-9896-CEFF77901B8B}" srcOrd="4" destOrd="0" presId="urn:microsoft.com/office/officeart/2008/layout/VerticalCurvedList"/>
    <dgm:cxn modelId="{3B561E20-E261-4FFB-BA66-4AE9A1073FF5}" type="presParOf" srcId="{B2571A44-8E82-4F3C-9896-CEFF77901B8B}" destId="{8A2844F0-4A2D-4259-A0C8-724DEFD1D327}" srcOrd="0" destOrd="0" presId="urn:microsoft.com/office/officeart/2008/layout/VerticalCurvedList"/>
    <dgm:cxn modelId="{0C2BA560-D0F9-429A-824C-4E0C817FDD6D}" type="presParOf" srcId="{4779A9E1-E99F-479C-9D39-78337F3982CA}" destId="{73D9FBFF-6EF7-43DF-B34A-B47D3F5401D8}" srcOrd="5" destOrd="0" presId="urn:microsoft.com/office/officeart/2008/layout/VerticalCurvedList"/>
    <dgm:cxn modelId="{46762C5D-188E-4E35-9A38-E1D5E8F91654}" type="presParOf" srcId="{4779A9E1-E99F-479C-9D39-78337F3982CA}" destId="{B97FDA15-507F-4060-9D92-0295831B3847}" srcOrd="6" destOrd="0" presId="urn:microsoft.com/office/officeart/2008/layout/VerticalCurvedList"/>
    <dgm:cxn modelId="{F245595C-3094-4B3C-BACD-E263FD260A01}" type="presParOf" srcId="{B97FDA15-507F-4060-9D92-0295831B3847}" destId="{0B052A80-9FE7-428C-B92C-FF83A558C8F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A422C22-A435-43A8-A3E1-84C1E0C46D6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D5EB9F4-CC8D-467D-919A-F3A647D9750F}">
      <dgm:prSet phldrT="[Texto]"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3600" b="1" dirty="0" smtClean="0">
              <a:solidFill>
                <a:schemeClr val="bg1"/>
              </a:solidFill>
            </a:rPr>
            <a:t>IOR-ARC</a:t>
          </a:r>
          <a:endParaRPr lang="es-ES" sz="3600" b="1" dirty="0">
            <a:solidFill>
              <a:schemeClr val="bg1"/>
            </a:solidFill>
          </a:endParaRPr>
        </a:p>
      </dgm:t>
    </dgm:pt>
    <dgm:pt modelId="{2F1BA1BB-60E1-49FF-BBE0-D860529802E1}" type="parTrans" cxnId="{1FE6F43F-2ECC-4B06-A03D-BE589E000BE7}">
      <dgm:prSet/>
      <dgm:spPr/>
      <dgm:t>
        <a:bodyPr/>
        <a:lstStyle/>
        <a:p>
          <a:endParaRPr lang="es-ES" sz="2800"/>
        </a:p>
      </dgm:t>
    </dgm:pt>
    <dgm:pt modelId="{38586E35-F936-4563-AD21-739481A05B02}" type="sibTrans" cxnId="{1FE6F43F-2ECC-4B06-A03D-BE589E000BE7}">
      <dgm:prSet/>
      <dgm:spPr/>
      <dgm:t>
        <a:bodyPr/>
        <a:lstStyle/>
        <a:p>
          <a:endParaRPr lang="es-ES" sz="2800"/>
        </a:p>
      </dgm:t>
    </dgm:pt>
    <dgm:pt modelId="{A5B61A06-4CCB-4107-98F2-ACBA48C8719D}">
      <dgm:prSet phldrT="[Texto]"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1800" dirty="0" smtClean="0">
              <a:solidFill>
                <a:schemeClr val="bg1"/>
              </a:solidFill>
            </a:rPr>
            <a:t>Australia</a:t>
          </a:r>
          <a:endParaRPr lang="es-ES" sz="1800" dirty="0">
            <a:solidFill>
              <a:schemeClr val="bg1"/>
            </a:solidFill>
          </a:endParaRPr>
        </a:p>
      </dgm:t>
    </dgm:pt>
    <dgm:pt modelId="{A538311C-69EC-4C9D-96F8-FD4B73C6B3D5}" type="parTrans" cxnId="{082A08D9-DB64-4611-AD74-80E7C71584E5}">
      <dgm:prSet/>
      <dgm:spPr/>
      <dgm:t>
        <a:bodyPr/>
        <a:lstStyle/>
        <a:p>
          <a:endParaRPr lang="es-ES" sz="2800"/>
        </a:p>
      </dgm:t>
    </dgm:pt>
    <dgm:pt modelId="{0D570969-F777-45A2-9680-2169A062725B}" type="sibTrans" cxnId="{082A08D9-DB64-4611-AD74-80E7C71584E5}">
      <dgm:prSet/>
      <dgm:spPr/>
      <dgm:t>
        <a:bodyPr/>
        <a:lstStyle/>
        <a:p>
          <a:endParaRPr lang="es-ES" sz="2800"/>
        </a:p>
      </dgm:t>
    </dgm:pt>
    <dgm:pt modelId="{94D47226-C63E-4C22-8BA7-D30C090BF9A7}">
      <dgm:prSet phldrT="[Texto]"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1600" dirty="0" smtClean="0">
              <a:solidFill>
                <a:schemeClr val="bg1"/>
              </a:solidFill>
            </a:rPr>
            <a:t>Bangladesh</a:t>
          </a:r>
          <a:endParaRPr lang="es-ES" sz="1600" dirty="0">
            <a:solidFill>
              <a:schemeClr val="bg1"/>
            </a:solidFill>
          </a:endParaRPr>
        </a:p>
      </dgm:t>
    </dgm:pt>
    <dgm:pt modelId="{7001965E-86CD-4BB1-9B3D-45DAAA7E8BEA}" type="parTrans" cxnId="{F7C735BA-47BA-4047-BE79-7336E5205C6A}">
      <dgm:prSet/>
      <dgm:spPr/>
      <dgm:t>
        <a:bodyPr/>
        <a:lstStyle/>
        <a:p>
          <a:endParaRPr lang="es-ES" sz="2800"/>
        </a:p>
      </dgm:t>
    </dgm:pt>
    <dgm:pt modelId="{5C9D4F7F-486C-4000-8DFD-CD204656A0E0}" type="sibTrans" cxnId="{F7C735BA-47BA-4047-BE79-7336E5205C6A}">
      <dgm:prSet/>
      <dgm:spPr/>
      <dgm:t>
        <a:bodyPr/>
        <a:lstStyle/>
        <a:p>
          <a:endParaRPr lang="es-ES" sz="2800"/>
        </a:p>
      </dgm:t>
    </dgm:pt>
    <dgm:pt modelId="{81F2B779-3581-4AEF-9A46-7D73AC9EAA0F}">
      <dgm:prSet phldrT="[Texto]"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1600" dirty="0" smtClean="0">
              <a:solidFill>
                <a:schemeClr val="bg1"/>
              </a:solidFill>
            </a:rPr>
            <a:t>Comoros</a:t>
          </a:r>
          <a:endParaRPr lang="es-ES" sz="1600" dirty="0">
            <a:solidFill>
              <a:schemeClr val="bg1"/>
            </a:solidFill>
          </a:endParaRPr>
        </a:p>
      </dgm:t>
    </dgm:pt>
    <dgm:pt modelId="{2B3F14AC-697E-45D8-96B1-91720485CC80}" type="parTrans" cxnId="{8CD3D647-6724-430D-B5F3-967560E2BA0B}">
      <dgm:prSet/>
      <dgm:spPr/>
      <dgm:t>
        <a:bodyPr/>
        <a:lstStyle/>
        <a:p>
          <a:endParaRPr lang="es-ES" sz="2800"/>
        </a:p>
      </dgm:t>
    </dgm:pt>
    <dgm:pt modelId="{87182F32-93AE-4549-B3AF-D5B86701C5CC}" type="sibTrans" cxnId="{8CD3D647-6724-430D-B5F3-967560E2BA0B}">
      <dgm:prSet/>
      <dgm:spPr/>
      <dgm:t>
        <a:bodyPr/>
        <a:lstStyle/>
        <a:p>
          <a:endParaRPr lang="es-ES" sz="2800"/>
        </a:p>
      </dgm:t>
    </dgm:pt>
    <dgm:pt modelId="{08340FC3-2EFB-4588-BCCF-E774A8B42DA5}">
      <dgm:prSet phldrT="[Texto]"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1600" dirty="0" smtClean="0">
              <a:solidFill>
                <a:schemeClr val="bg1"/>
              </a:solidFill>
            </a:rPr>
            <a:t>Kenia</a:t>
          </a:r>
          <a:endParaRPr lang="es-ES" sz="1600" dirty="0">
            <a:solidFill>
              <a:schemeClr val="bg1"/>
            </a:solidFill>
          </a:endParaRPr>
        </a:p>
      </dgm:t>
    </dgm:pt>
    <dgm:pt modelId="{DC5EB8C3-417E-4EF0-9982-2B6C2E8593DA}" type="parTrans" cxnId="{E5EE0612-0089-47A6-8E1C-D1361F6F8644}">
      <dgm:prSet/>
      <dgm:spPr/>
      <dgm:t>
        <a:bodyPr/>
        <a:lstStyle/>
        <a:p>
          <a:endParaRPr lang="es-ES" sz="2800"/>
        </a:p>
      </dgm:t>
    </dgm:pt>
    <dgm:pt modelId="{F1E11369-C764-44FC-AAAD-9A0DC35E2C1E}" type="sibTrans" cxnId="{E5EE0612-0089-47A6-8E1C-D1361F6F8644}">
      <dgm:prSet/>
      <dgm:spPr/>
      <dgm:t>
        <a:bodyPr/>
        <a:lstStyle/>
        <a:p>
          <a:endParaRPr lang="es-ES" sz="2800"/>
        </a:p>
      </dgm:t>
    </dgm:pt>
    <dgm:pt modelId="{99B67CCF-D570-47A0-A090-C1EAF024B21B}">
      <dgm:prSet phldrT="[Texto]"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1600" dirty="0" smtClean="0">
              <a:solidFill>
                <a:schemeClr val="bg1"/>
              </a:solidFill>
            </a:rPr>
            <a:t>Madagascar</a:t>
          </a:r>
          <a:endParaRPr lang="es-ES" sz="1600" dirty="0">
            <a:solidFill>
              <a:schemeClr val="bg1"/>
            </a:solidFill>
          </a:endParaRPr>
        </a:p>
      </dgm:t>
    </dgm:pt>
    <dgm:pt modelId="{1BBA4262-7E2F-4B8B-9A01-0CDEE6CC29D7}" type="parTrans" cxnId="{75AE8598-947D-4A5E-B111-F6318A15EB69}">
      <dgm:prSet/>
      <dgm:spPr/>
      <dgm:t>
        <a:bodyPr/>
        <a:lstStyle/>
        <a:p>
          <a:endParaRPr lang="es-ES" sz="2800"/>
        </a:p>
      </dgm:t>
    </dgm:pt>
    <dgm:pt modelId="{E081C8F7-CE43-4E93-9C5F-7448B29BA7D6}" type="sibTrans" cxnId="{75AE8598-947D-4A5E-B111-F6318A15EB69}">
      <dgm:prSet/>
      <dgm:spPr/>
      <dgm:t>
        <a:bodyPr/>
        <a:lstStyle/>
        <a:p>
          <a:endParaRPr lang="es-ES" sz="2800"/>
        </a:p>
      </dgm:t>
    </dgm:pt>
    <dgm:pt modelId="{5D9C3822-B632-408C-9F27-5017B4D2B774}">
      <dgm:prSet phldrT="[Texto]"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1600" dirty="0" smtClean="0">
              <a:solidFill>
                <a:schemeClr val="bg1"/>
              </a:solidFill>
            </a:rPr>
            <a:t>India</a:t>
          </a:r>
          <a:endParaRPr lang="es-ES" sz="1600" dirty="0">
            <a:solidFill>
              <a:schemeClr val="bg1"/>
            </a:solidFill>
          </a:endParaRPr>
        </a:p>
      </dgm:t>
    </dgm:pt>
    <dgm:pt modelId="{34FF1E2D-4241-4AEA-AFBE-6B19E9C11016}" type="parTrans" cxnId="{9F357BFB-827C-48F8-A958-E153329B63A4}">
      <dgm:prSet/>
      <dgm:spPr/>
      <dgm:t>
        <a:bodyPr/>
        <a:lstStyle/>
        <a:p>
          <a:endParaRPr lang="es-ES" sz="2800"/>
        </a:p>
      </dgm:t>
    </dgm:pt>
    <dgm:pt modelId="{B8B62FCB-7C67-4599-A6B8-4D14CDD02593}" type="sibTrans" cxnId="{9F357BFB-827C-48F8-A958-E153329B63A4}">
      <dgm:prSet/>
      <dgm:spPr/>
      <dgm:t>
        <a:bodyPr/>
        <a:lstStyle/>
        <a:p>
          <a:endParaRPr lang="es-ES" sz="2800"/>
        </a:p>
      </dgm:t>
    </dgm:pt>
    <dgm:pt modelId="{C2DB9188-77D3-45D4-AEAF-84B857355A2A}">
      <dgm:prSet phldrT="[Texto]"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1600" dirty="0" smtClean="0">
              <a:solidFill>
                <a:schemeClr val="bg1"/>
              </a:solidFill>
            </a:rPr>
            <a:t>Indonesia</a:t>
          </a:r>
          <a:endParaRPr lang="es-ES" sz="1600" dirty="0">
            <a:solidFill>
              <a:schemeClr val="bg1"/>
            </a:solidFill>
          </a:endParaRPr>
        </a:p>
      </dgm:t>
    </dgm:pt>
    <dgm:pt modelId="{B37F0237-4620-4D54-A3C1-9A7C6D8015C7}" type="parTrans" cxnId="{28715E53-29A4-4E3C-AF86-9E901BE44022}">
      <dgm:prSet/>
      <dgm:spPr/>
      <dgm:t>
        <a:bodyPr/>
        <a:lstStyle/>
        <a:p>
          <a:endParaRPr lang="es-ES" sz="2800"/>
        </a:p>
      </dgm:t>
    </dgm:pt>
    <dgm:pt modelId="{066E4BEB-77B8-4CD2-B62D-9972E3F6A438}" type="sibTrans" cxnId="{28715E53-29A4-4E3C-AF86-9E901BE44022}">
      <dgm:prSet/>
      <dgm:spPr/>
      <dgm:t>
        <a:bodyPr/>
        <a:lstStyle/>
        <a:p>
          <a:endParaRPr lang="es-ES" sz="2800"/>
        </a:p>
      </dgm:t>
    </dgm:pt>
    <dgm:pt modelId="{0079DC60-2402-4208-84F2-10ACF5C4FAA9}">
      <dgm:prSet phldrT="[Texto]"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1600" dirty="0" smtClean="0">
              <a:solidFill>
                <a:schemeClr val="bg1"/>
              </a:solidFill>
            </a:rPr>
            <a:t>Irán</a:t>
          </a:r>
          <a:endParaRPr lang="es-ES" sz="1600" dirty="0">
            <a:solidFill>
              <a:schemeClr val="bg1"/>
            </a:solidFill>
          </a:endParaRPr>
        </a:p>
      </dgm:t>
    </dgm:pt>
    <dgm:pt modelId="{FA991796-AD7A-4526-9551-C401CF4F8739}" type="parTrans" cxnId="{66C63292-7D26-4194-83D2-B7A4E393001C}">
      <dgm:prSet/>
      <dgm:spPr/>
      <dgm:t>
        <a:bodyPr/>
        <a:lstStyle/>
        <a:p>
          <a:endParaRPr lang="es-ES" sz="2800"/>
        </a:p>
      </dgm:t>
    </dgm:pt>
    <dgm:pt modelId="{85BB5BC1-7BE2-4C42-968C-7C21934B9D3F}" type="sibTrans" cxnId="{66C63292-7D26-4194-83D2-B7A4E393001C}">
      <dgm:prSet/>
      <dgm:spPr/>
      <dgm:t>
        <a:bodyPr/>
        <a:lstStyle/>
        <a:p>
          <a:endParaRPr lang="es-ES" sz="2800"/>
        </a:p>
      </dgm:t>
    </dgm:pt>
    <dgm:pt modelId="{2EDCB953-FE65-44BA-88EF-73D07455B30C}">
      <dgm:prSet phldrT="[Texto]"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1600" dirty="0" smtClean="0">
              <a:solidFill>
                <a:schemeClr val="bg1"/>
              </a:solidFill>
            </a:rPr>
            <a:t>Malasia</a:t>
          </a:r>
          <a:endParaRPr lang="es-ES" sz="1600" dirty="0">
            <a:solidFill>
              <a:schemeClr val="bg1"/>
            </a:solidFill>
          </a:endParaRPr>
        </a:p>
      </dgm:t>
    </dgm:pt>
    <dgm:pt modelId="{60B91D80-87DF-4C30-9B16-ADB143DC11AB}" type="parTrans" cxnId="{0AD65545-7EF0-4400-B84C-6D489FAAF14D}">
      <dgm:prSet/>
      <dgm:spPr/>
      <dgm:t>
        <a:bodyPr/>
        <a:lstStyle/>
        <a:p>
          <a:endParaRPr lang="es-ES" sz="2800"/>
        </a:p>
      </dgm:t>
    </dgm:pt>
    <dgm:pt modelId="{7DF342E3-960D-4321-A9B5-73BBD6737B3C}" type="sibTrans" cxnId="{0AD65545-7EF0-4400-B84C-6D489FAAF14D}">
      <dgm:prSet/>
      <dgm:spPr/>
      <dgm:t>
        <a:bodyPr/>
        <a:lstStyle/>
        <a:p>
          <a:endParaRPr lang="es-ES" sz="2800"/>
        </a:p>
      </dgm:t>
    </dgm:pt>
    <dgm:pt modelId="{CF8D14B0-CB5E-4F2C-B9EB-F619EB2ACC68}">
      <dgm:prSet phldrT="[Texto]"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1600" dirty="0" smtClean="0">
              <a:solidFill>
                <a:schemeClr val="bg1"/>
              </a:solidFill>
            </a:rPr>
            <a:t>Mauricio.</a:t>
          </a:r>
          <a:endParaRPr lang="es-ES" sz="1600" dirty="0">
            <a:solidFill>
              <a:schemeClr val="bg1"/>
            </a:solidFill>
          </a:endParaRPr>
        </a:p>
      </dgm:t>
    </dgm:pt>
    <dgm:pt modelId="{6C636ADA-B2B5-477E-A720-8E7CCC8D3F00}" type="parTrans" cxnId="{2C9FD6AD-EC99-4FFF-82C8-30A3A5C50796}">
      <dgm:prSet/>
      <dgm:spPr/>
      <dgm:t>
        <a:bodyPr/>
        <a:lstStyle/>
        <a:p>
          <a:endParaRPr lang="es-ES" sz="2800"/>
        </a:p>
      </dgm:t>
    </dgm:pt>
    <dgm:pt modelId="{D2599A60-7849-4DEA-AE7D-08053F2EFB05}" type="sibTrans" cxnId="{2C9FD6AD-EC99-4FFF-82C8-30A3A5C50796}">
      <dgm:prSet/>
      <dgm:spPr/>
      <dgm:t>
        <a:bodyPr/>
        <a:lstStyle/>
        <a:p>
          <a:endParaRPr lang="es-ES" sz="2800"/>
        </a:p>
      </dgm:t>
    </dgm:pt>
    <dgm:pt modelId="{9AA32A5B-05EC-4E57-BCF2-D7C8DAB299C8}">
      <dgm:prSet phldrT="[Texto]"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1600" dirty="0" smtClean="0">
              <a:solidFill>
                <a:schemeClr val="bg1"/>
              </a:solidFill>
            </a:rPr>
            <a:t>Mozambique</a:t>
          </a:r>
          <a:endParaRPr lang="es-ES" sz="1600" dirty="0">
            <a:solidFill>
              <a:schemeClr val="bg1"/>
            </a:solidFill>
          </a:endParaRPr>
        </a:p>
      </dgm:t>
    </dgm:pt>
    <dgm:pt modelId="{49DCA0C6-2F67-4660-8A39-35B288810F9D}" type="parTrans" cxnId="{76C818DD-7DEE-4354-B089-5E23C78D4FFC}">
      <dgm:prSet/>
      <dgm:spPr/>
      <dgm:t>
        <a:bodyPr/>
        <a:lstStyle/>
        <a:p>
          <a:endParaRPr lang="es-ES" sz="2800"/>
        </a:p>
      </dgm:t>
    </dgm:pt>
    <dgm:pt modelId="{870FE817-1EF6-4501-8F08-1B01A1CBD76C}" type="sibTrans" cxnId="{76C818DD-7DEE-4354-B089-5E23C78D4FFC}">
      <dgm:prSet/>
      <dgm:spPr/>
      <dgm:t>
        <a:bodyPr/>
        <a:lstStyle/>
        <a:p>
          <a:endParaRPr lang="es-ES" sz="2800"/>
        </a:p>
      </dgm:t>
    </dgm:pt>
    <dgm:pt modelId="{8105B1AB-3AE6-4536-91EA-D784F49D4801}">
      <dgm:prSet phldrT="[Texto]"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1600" dirty="0" smtClean="0">
              <a:solidFill>
                <a:schemeClr val="bg1"/>
              </a:solidFill>
            </a:rPr>
            <a:t>Omán</a:t>
          </a:r>
          <a:r>
            <a:rPr lang="es-ES" sz="1600" baseline="0" dirty="0" smtClean="0">
              <a:solidFill>
                <a:schemeClr val="bg1"/>
              </a:solidFill>
            </a:rPr>
            <a:t> </a:t>
          </a:r>
          <a:endParaRPr lang="es-ES" sz="1600" dirty="0">
            <a:solidFill>
              <a:schemeClr val="bg1"/>
            </a:solidFill>
          </a:endParaRPr>
        </a:p>
      </dgm:t>
    </dgm:pt>
    <dgm:pt modelId="{E4AD64EC-DDCD-418A-BCC4-BCFC6F09524A}" type="parTrans" cxnId="{0E3339E2-3BF5-4C97-947E-5CB5CBF0EA06}">
      <dgm:prSet/>
      <dgm:spPr/>
      <dgm:t>
        <a:bodyPr/>
        <a:lstStyle/>
        <a:p>
          <a:endParaRPr lang="es-ES" sz="2800"/>
        </a:p>
      </dgm:t>
    </dgm:pt>
    <dgm:pt modelId="{5BBBBC2F-7158-4D9B-9963-E7F1A9A4D7FF}" type="sibTrans" cxnId="{0E3339E2-3BF5-4C97-947E-5CB5CBF0EA06}">
      <dgm:prSet/>
      <dgm:spPr/>
      <dgm:t>
        <a:bodyPr/>
        <a:lstStyle/>
        <a:p>
          <a:endParaRPr lang="es-ES" sz="2800"/>
        </a:p>
      </dgm:t>
    </dgm:pt>
    <dgm:pt modelId="{0446F0FC-A535-4500-A28E-06E5B630BAE1}">
      <dgm:prSet phldrT="[Texto]"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1600" dirty="0" smtClean="0">
              <a:solidFill>
                <a:schemeClr val="bg1"/>
              </a:solidFill>
            </a:rPr>
            <a:t>Seychelles</a:t>
          </a:r>
          <a:endParaRPr lang="es-ES" sz="1600" dirty="0">
            <a:solidFill>
              <a:schemeClr val="bg1"/>
            </a:solidFill>
          </a:endParaRPr>
        </a:p>
      </dgm:t>
    </dgm:pt>
    <dgm:pt modelId="{8F66D237-B408-4D0F-9527-EE027E72153E}" type="parTrans" cxnId="{FD2BA182-8E81-4438-95FD-BB15AE139835}">
      <dgm:prSet/>
      <dgm:spPr/>
      <dgm:t>
        <a:bodyPr/>
        <a:lstStyle/>
        <a:p>
          <a:endParaRPr lang="es-ES" sz="2800"/>
        </a:p>
      </dgm:t>
    </dgm:pt>
    <dgm:pt modelId="{9761442C-3A1C-41C1-8EB7-898B7DCA2F0A}" type="sibTrans" cxnId="{FD2BA182-8E81-4438-95FD-BB15AE139835}">
      <dgm:prSet/>
      <dgm:spPr/>
      <dgm:t>
        <a:bodyPr/>
        <a:lstStyle/>
        <a:p>
          <a:endParaRPr lang="es-ES" sz="2800"/>
        </a:p>
      </dgm:t>
    </dgm:pt>
    <dgm:pt modelId="{15741A90-1AD5-4534-8FCC-1EA36E8C4C42}">
      <dgm:prSet phldrT="[Texto]"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1600" dirty="0" smtClean="0">
              <a:solidFill>
                <a:schemeClr val="bg1"/>
              </a:solidFill>
            </a:rPr>
            <a:t>Singapur</a:t>
          </a:r>
          <a:endParaRPr lang="es-ES" sz="1600" dirty="0">
            <a:solidFill>
              <a:schemeClr val="bg1"/>
            </a:solidFill>
          </a:endParaRPr>
        </a:p>
      </dgm:t>
    </dgm:pt>
    <dgm:pt modelId="{52518647-E03A-48EC-9CC2-2FCFBB074C40}" type="parTrans" cxnId="{E2A1EEC2-3995-42EC-8498-2AC75D8CA2B6}">
      <dgm:prSet/>
      <dgm:spPr/>
      <dgm:t>
        <a:bodyPr/>
        <a:lstStyle/>
        <a:p>
          <a:endParaRPr lang="es-ES" sz="2800"/>
        </a:p>
      </dgm:t>
    </dgm:pt>
    <dgm:pt modelId="{C2360297-7320-4A21-AC62-45114F08229F}" type="sibTrans" cxnId="{E2A1EEC2-3995-42EC-8498-2AC75D8CA2B6}">
      <dgm:prSet/>
      <dgm:spPr/>
      <dgm:t>
        <a:bodyPr/>
        <a:lstStyle/>
        <a:p>
          <a:endParaRPr lang="es-ES" sz="2800"/>
        </a:p>
      </dgm:t>
    </dgm:pt>
    <dgm:pt modelId="{68A0AAE9-9DE7-4A6E-BD64-B2576DCE94C7}">
      <dgm:prSet phldrT="[Texto]"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1600" dirty="0" smtClean="0">
              <a:solidFill>
                <a:schemeClr val="bg1"/>
              </a:solidFill>
            </a:rPr>
            <a:t>Sudáfrica</a:t>
          </a:r>
          <a:endParaRPr lang="es-ES" sz="1600" dirty="0">
            <a:solidFill>
              <a:schemeClr val="bg1"/>
            </a:solidFill>
          </a:endParaRPr>
        </a:p>
      </dgm:t>
    </dgm:pt>
    <dgm:pt modelId="{2AED3AC3-24AC-46A8-B841-33F1A188AA1B}" type="parTrans" cxnId="{924EE9C2-DC2A-4B75-B429-C83F799ABE7F}">
      <dgm:prSet/>
      <dgm:spPr/>
      <dgm:t>
        <a:bodyPr/>
        <a:lstStyle/>
        <a:p>
          <a:endParaRPr lang="es-ES" sz="2800"/>
        </a:p>
      </dgm:t>
    </dgm:pt>
    <dgm:pt modelId="{31C7649C-24F8-421A-B24D-8277C072183F}" type="sibTrans" cxnId="{924EE9C2-DC2A-4B75-B429-C83F799ABE7F}">
      <dgm:prSet/>
      <dgm:spPr/>
      <dgm:t>
        <a:bodyPr/>
        <a:lstStyle/>
        <a:p>
          <a:endParaRPr lang="es-ES" sz="2800"/>
        </a:p>
      </dgm:t>
    </dgm:pt>
    <dgm:pt modelId="{AD61F90E-127E-494C-9E7A-927418B19B9E}">
      <dgm:prSet phldrT="[Texto]"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1600" dirty="0" smtClean="0">
              <a:solidFill>
                <a:schemeClr val="bg1"/>
              </a:solidFill>
            </a:rPr>
            <a:t>Sri </a:t>
          </a:r>
          <a:r>
            <a:rPr lang="es-ES" sz="1600" dirty="0" err="1" smtClean="0">
              <a:solidFill>
                <a:schemeClr val="bg1"/>
              </a:solidFill>
            </a:rPr>
            <a:t>lanka</a:t>
          </a:r>
          <a:endParaRPr lang="es-ES" sz="1600" dirty="0">
            <a:solidFill>
              <a:schemeClr val="bg1"/>
            </a:solidFill>
          </a:endParaRPr>
        </a:p>
      </dgm:t>
    </dgm:pt>
    <dgm:pt modelId="{1DA3D4DA-A862-4BAC-A4AD-202BF65B910C}" type="parTrans" cxnId="{F32B235C-196D-416D-BF09-B962F4C837CE}">
      <dgm:prSet/>
      <dgm:spPr/>
      <dgm:t>
        <a:bodyPr/>
        <a:lstStyle/>
        <a:p>
          <a:endParaRPr lang="es-ES" sz="2800"/>
        </a:p>
      </dgm:t>
    </dgm:pt>
    <dgm:pt modelId="{9D760E02-29A8-4E49-A715-0E20EA2A8663}" type="sibTrans" cxnId="{F32B235C-196D-416D-BF09-B962F4C837CE}">
      <dgm:prSet/>
      <dgm:spPr/>
      <dgm:t>
        <a:bodyPr/>
        <a:lstStyle/>
        <a:p>
          <a:endParaRPr lang="es-ES" sz="2800"/>
        </a:p>
      </dgm:t>
    </dgm:pt>
    <dgm:pt modelId="{AA4E9444-92AC-45EA-8319-B932C41FE950}">
      <dgm:prSet phldrT="[Texto]"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1600" dirty="0" smtClean="0">
              <a:solidFill>
                <a:schemeClr val="bg1"/>
              </a:solidFill>
            </a:rPr>
            <a:t>Tanzania</a:t>
          </a:r>
          <a:endParaRPr lang="es-ES" sz="1600" dirty="0">
            <a:solidFill>
              <a:schemeClr val="bg1"/>
            </a:solidFill>
          </a:endParaRPr>
        </a:p>
      </dgm:t>
    </dgm:pt>
    <dgm:pt modelId="{E70705D3-28BD-4FA1-A1C1-2C1DF97CFE0A}" type="parTrans" cxnId="{3598878E-7AB2-4279-88AF-462F5077C090}">
      <dgm:prSet/>
      <dgm:spPr/>
      <dgm:t>
        <a:bodyPr/>
        <a:lstStyle/>
        <a:p>
          <a:endParaRPr lang="es-ES" sz="2800"/>
        </a:p>
      </dgm:t>
    </dgm:pt>
    <dgm:pt modelId="{DD0035D9-20DB-48B3-BCAB-832E6E522740}" type="sibTrans" cxnId="{3598878E-7AB2-4279-88AF-462F5077C090}">
      <dgm:prSet/>
      <dgm:spPr/>
      <dgm:t>
        <a:bodyPr/>
        <a:lstStyle/>
        <a:p>
          <a:endParaRPr lang="es-ES" sz="2800"/>
        </a:p>
      </dgm:t>
    </dgm:pt>
    <dgm:pt modelId="{47E68A94-0FA1-4ED0-8FB0-EBCAFE9A25D3}">
      <dgm:prSet phldrT="[Texto]"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1600" dirty="0" smtClean="0">
              <a:solidFill>
                <a:schemeClr val="bg1"/>
              </a:solidFill>
            </a:rPr>
            <a:t>Tailandia</a:t>
          </a:r>
          <a:endParaRPr lang="es-ES" sz="1600" dirty="0">
            <a:solidFill>
              <a:schemeClr val="bg1"/>
            </a:solidFill>
          </a:endParaRPr>
        </a:p>
      </dgm:t>
    </dgm:pt>
    <dgm:pt modelId="{204DB0F1-39D1-4E6D-BFEC-EA83A087B323}" type="parTrans" cxnId="{88DB9409-7715-4770-B4C8-DC9A6546BF44}">
      <dgm:prSet/>
      <dgm:spPr/>
      <dgm:t>
        <a:bodyPr/>
        <a:lstStyle/>
        <a:p>
          <a:endParaRPr lang="es-ES" sz="2800"/>
        </a:p>
      </dgm:t>
    </dgm:pt>
    <dgm:pt modelId="{5393D5AE-DB4F-436C-8C51-401A44E6BF7D}" type="sibTrans" cxnId="{88DB9409-7715-4770-B4C8-DC9A6546BF44}">
      <dgm:prSet/>
      <dgm:spPr/>
      <dgm:t>
        <a:bodyPr/>
        <a:lstStyle/>
        <a:p>
          <a:endParaRPr lang="es-ES" sz="2800"/>
        </a:p>
      </dgm:t>
    </dgm:pt>
    <dgm:pt modelId="{34AB889B-E61D-4082-8A2C-C12F0B89336E}">
      <dgm:prSet phldrT="[Texto]"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1600" baseline="0" dirty="0" smtClean="0">
              <a:solidFill>
                <a:schemeClr val="bg1"/>
              </a:solidFill>
            </a:rPr>
            <a:t>Emiratos Árabes Unidos. </a:t>
          </a:r>
          <a:endParaRPr lang="es-ES" sz="1600" dirty="0">
            <a:solidFill>
              <a:schemeClr val="bg1"/>
            </a:solidFill>
          </a:endParaRPr>
        </a:p>
      </dgm:t>
    </dgm:pt>
    <dgm:pt modelId="{8F95E6F3-79E7-4424-B040-7F0B67C3FF0D}" type="parTrans" cxnId="{021B30C0-6AEF-48E5-B052-6EDE9AE540FD}">
      <dgm:prSet/>
      <dgm:spPr/>
      <dgm:t>
        <a:bodyPr/>
        <a:lstStyle/>
        <a:p>
          <a:endParaRPr lang="es-ES" sz="2800"/>
        </a:p>
      </dgm:t>
    </dgm:pt>
    <dgm:pt modelId="{A76806CE-7CED-4B1E-BB5F-BD0D7E0CE135}" type="sibTrans" cxnId="{021B30C0-6AEF-48E5-B052-6EDE9AE540FD}">
      <dgm:prSet/>
      <dgm:spPr/>
      <dgm:t>
        <a:bodyPr/>
        <a:lstStyle/>
        <a:p>
          <a:endParaRPr lang="es-ES" sz="2800"/>
        </a:p>
      </dgm:t>
    </dgm:pt>
    <dgm:pt modelId="{85659620-5B74-4A9E-8575-FCB680E2995D}">
      <dgm:prSet phldrT="[Texto]"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1600" dirty="0" smtClean="0">
              <a:solidFill>
                <a:schemeClr val="bg1"/>
              </a:solidFill>
            </a:rPr>
            <a:t>Yemen</a:t>
          </a:r>
          <a:endParaRPr lang="es-ES" sz="1600" dirty="0">
            <a:solidFill>
              <a:schemeClr val="bg1"/>
            </a:solidFill>
          </a:endParaRPr>
        </a:p>
      </dgm:t>
    </dgm:pt>
    <dgm:pt modelId="{D44CB0A6-3C3D-48D7-8834-5F4EFDE557C4}" type="parTrans" cxnId="{5B650F21-7728-4CFE-80A2-B0FAEE14FA05}">
      <dgm:prSet/>
      <dgm:spPr/>
      <dgm:t>
        <a:bodyPr/>
        <a:lstStyle/>
        <a:p>
          <a:endParaRPr lang="es-ES" sz="2800"/>
        </a:p>
      </dgm:t>
    </dgm:pt>
    <dgm:pt modelId="{2E8F8C17-AA60-4807-A009-EB93896AA30C}" type="sibTrans" cxnId="{5B650F21-7728-4CFE-80A2-B0FAEE14FA05}">
      <dgm:prSet/>
      <dgm:spPr/>
      <dgm:t>
        <a:bodyPr/>
        <a:lstStyle/>
        <a:p>
          <a:endParaRPr lang="es-ES" sz="2800"/>
        </a:p>
      </dgm:t>
    </dgm:pt>
    <dgm:pt modelId="{52758771-092C-429B-B7BA-E600AF5530DE}" type="pres">
      <dgm:prSet presAssocID="{BA422C22-A435-43A8-A3E1-84C1E0C46D6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7DDA2116-2011-4F9D-9400-3E5C1DEFFA7D}" type="pres">
      <dgm:prSet presAssocID="{4D5EB9F4-CC8D-467D-919A-F3A647D9750F}" presName="hierRoot1" presStyleCnt="0">
        <dgm:presLayoutVars>
          <dgm:hierBranch val="init"/>
        </dgm:presLayoutVars>
      </dgm:prSet>
      <dgm:spPr/>
    </dgm:pt>
    <dgm:pt modelId="{B3C30FE7-1C55-4FDF-8364-8749A9EC6C43}" type="pres">
      <dgm:prSet presAssocID="{4D5EB9F4-CC8D-467D-919A-F3A647D9750F}" presName="rootComposite1" presStyleCnt="0"/>
      <dgm:spPr/>
    </dgm:pt>
    <dgm:pt modelId="{61DF1CDF-6557-4097-9D1C-2877300465A6}" type="pres">
      <dgm:prSet presAssocID="{4D5EB9F4-CC8D-467D-919A-F3A647D9750F}" presName="rootText1" presStyleLbl="node0" presStyleIdx="0" presStyleCnt="1" custScaleX="160031" custScaleY="100844" custLinFactNeighborX="-12585" custLinFactNeighborY="74345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A2D3F73C-097D-4907-A201-F296ED66A66F}" type="pres">
      <dgm:prSet presAssocID="{4D5EB9F4-CC8D-467D-919A-F3A647D9750F}" presName="rootConnector1" presStyleLbl="node1" presStyleIdx="0" presStyleCnt="0"/>
      <dgm:spPr/>
      <dgm:t>
        <a:bodyPr/>
        <a:lstStyle/>
        <a:p>
          <a:endParaRPr lang="es-MX"/>
        </a:p>
      </dgm:t>
    </dgm:pt>
    <dgm:pt modelId="{21A4EB3F-0650-4159-9E39-B7F0611E91B4}" type="pres">
      <dgm:prSet presAssocID="{4D5EB9F4-CC8D-467D-919A-F3A647D9750F}" presName="hierChild2" presStyleCnt="0"/>
      <dgm:spPr/>
    </dgm:pt>
    <dgm:pt modelId="{F82F5354-7673-4E40-85B2-CFF8EE11D872}" type="pres">
      <dgm:prSet presAssocID="{A538311C-69EC-4C9D-96F8-FD4B73C6B3D5}" presName="Name37" presStyleLbl="parChTrans1D2" presStyleIdx="0" presStyleCnt="4"/>
      <dgm:spPr/>
      <dgm:t>
        <a:bodyPr/>
        <a:lstStyle/>
        <a:p>
          <a:endParaRPr lang="es-MX"/>
        </a:p>
      </dgm:t>
    </dgm:pt>
    <dgm:pt modelId="{1EF2C6BB-ACA3-434C-BF18-009509B72822}" type="pres">
      <dgm:prSet presAssocID="{A5B61A06-4CCB-4107-98F2-ACBA48C8719D}" presName="hierRoot2" presStyleCnt="0">
        <dgm:presLayoutVars>
          <dgm:hierBranch val="init"/>
        </dgm:presLayoutVars>
      </dgm:prSet>
      <dgm:spPr/>
    </dgm:pt>
    <dgm:pt modelId="{5D798EB3-E60A-4513-8733-EAB63AF584A5}" type="pres">
      <dgm:prSet presAssocID="{A5B61A06-4CCB-4107-98F2-ACBA48C8719D}" presName="rootComposite" presStyleCnt="0"/>
      <dgm:spPr/>
    </dgm:pt>
    <dgm:pt modelId="{93C90322-9BF2-4D7D-8E5C-87EC554891FD}" type="pres">
      <dgm:prSet presAssocID="{A5B61A06-4CCB-4107-98F2-ACBA48C8719D}" presName="rootText" presStyleLbl="node2" presStyleIdx="0" presStyleCnt="4" custScaleX="110155" custScaleY="94927" custLinFactNeighborX="16987" custLinFactNeighborY="9109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C7EBDEF-0D00-4501-876B-3FC49160672A}" type="pres">
      <dgm:prSet presAssocID="{A5B61A06-4CCB-4107-98F2-ACBA48C8719D}" presName="rootConnector" presStyleLbl="node2" presStyleIdx="0" presStyleCnt="4"/>
      <dgm:spPr/>
      <dgm:t>
        <a:bodyPr/>
        <a:lstStyle/>
        <a:p>
          <a:endParaRPr lang="es-MX"/>
        </a:p>
      </dgm:t>
    </dgm:pt>
    <dgm:pt modelId="{3901ACF0-2DFC-4F5F-ADB1-B57C77B37633}" type="pres">
      <dgm:prSet presAssocID="{A5B61A06-4CCB-4107-98F2-ACBA48C8719D}" presName="hierChild4" presStyleCnt="0"/>
      <dgm:spPr/>
    </dgm:pt>
    <dgm:pt modelId="{8C2C8F7A-B004-4D9D-9E43-9F94405B943B}" type="pres">
      <dgm:prSet presAssocID="{7001965E-86CD-4BB1-9B3D-45DAAA7E8BEA}" presName="Name37" presStyleLbl="parChTrans1D3" presStyleIdx="0" presStyleCnt="16"/>
      <dgm:spPr/>
      <dgm:t>
        <a:bodyPr/>
        <a:lstStyle/>
        <a:p>
          <a:endParaRPr lang="es-MX"/>
        </a:p>
      </dgm:t>
    </dgm:pt>
    <dgm:pt modelId="{7EB0FD06-2C6B-4A80-8154-C48C9E26F9A3}" type="pres">
      <dgm:prSet presAssocID="{94D47226-C63E-4C22-8BA7-D30C090BF9A7}" presName="hierRoot2" presStyleCnt="0">
        <dgm:presLayoutVars>
          <dgm:hierBranch val="init"/>
        </dgm:presLayoutVars>
      </dgm:prSet>
      <dgm:spPr/>
    </dgm:pt>
    <dgm:pt modelId="{06143D93-A06F-4273-82B0-E629A594B450}" type="pres">
      <dgm:prSet presAssocID="{94D47226-C63E-4C22-8BA7-D30C090BF9A7}" presName="rootComposite" presStyleCnt="0"/>
      <dgm:spPr/>
    </dgm:pt>
    <dgm:pt modelId="{DB3A07A9-0F8B-4988-91A7-CD7ABA263F5B}" type="pres">
      <dgm:prSet presAssocID="{94D47226-C63E-4C22-8BA7-D30C090BF9A7}" presName="rootText" presStyleLbl="node3" presStyleIdx="0" presStyleCnt="16" custScaleX="109911" custScaleY="91856" custLinFactNeighborX="-10552" custLinFactNeighborY="731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091320B-95AE-43BD-BBFC-3ED47E19CE3E}" type="pres">
      <dgm:prSet presAssocID="{94D47226-C63E-4C22-8BA7-D30C090BF9A7}" presName="rootConnector" presStyleLbl="node3" presStyleIdx="0" presStyleCnt="16"/>
      <dgm:spPr/>
      <dgm:t>
        <a:bodyPr/>
        <a:lstStyle/>
        <a:p>
          <a:endParaRPr lang="es-MX"/>
        </a:p>
      </dgm:t>
    </dgm:pt>
    <dgm:pt modelId="{43E69C5B-14D3-4572-8296-82C815D7BA11}" type="pres">
      <dgm:prSet presAssocID="{94D47226-C63E-4C22-8BA7-D30C090BF9A7}" presName="hierChild4" presStyleCnt="0"/>
      <dgm:spPr/>
    </dgm:pt>
    <dgm:pt modelId="{56892F12-C7A4-4EDF-A7FD-65C246664BCE}" type="pres">
      <dgm:prSet presAssocID="{94D47226-C63E-4C22-8BA7-D30C090BF9A7}" presName="hierChild5" presStyleCnt="0"/>
      <dgm:spPr/>
    </dgm:pt>
    <dgm:pt modelId="{70F35F7F-6BAF-4BD3-9B3E-9FCA38A5CE9A}" type="pres">
      <dgm:prSet presAssocID="{2B3F14AC-697E-45D8-96B1-91720485CC80}" presName="Name37" presStyleLbl="parChTrans1D3" presStyleIdx="1" presStyleCnt="16"/>
      <dgm:spPr/>
      <dgm:t>
        <a:bodyPr/>
        <a:lstStyle/>
        <a:p>
          <a:endParaRPr lang="es-MX"/>
        </a:p>
      </dgm:t>
    </dgm:pt>
    <dgm:pt modelId="{C07E129F-DE1A-4014-ABEC-BF9543F32B27}" type="pres">
      <dgm:prSet presAssocID="{81F2B779-3581-4AEF-9A46-7D73AC9EAA0F}" presName="hierRoot2" presStyleCnt="0">
        <dgm:presLayoutVars>
          <dgm:hierBranch val="init"/>
        </dgm:presLayoutVars>
      </dgm:prSet>
      <dgm:spPr/>
    </dgm:pt>
    <dgm:pt modelId="{0DE1E30D-A278-4F51-A119-2E62D23B9692}" type="pres">
      <dgm:prSet presAssocID="{81F2B779-3581-4AEF-9A46-7D73AC9EAA0F}" presName="rootComposite" presStyleCnt="0"/>
      <dgm:spPr/>
    </dgm:pt>
    <dgm:pt modelId="{F610AE34-0231-4782-AFF2-9FCACB32EA0F}" type="pres">
      <dgm:prSet presAssocID="{81F2B779-3581-4AEF-9A46-7D73AC9EAA0F}" presName="rootText" presStyleLbl="node3" presStyleIdx="1" presStyleCnt="16" custScaleX="110530" custScaleY="101725" custLinFactNeighborX="-14893" custLinFactNeighborY="421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103D77-3BC2-4066-A562-48F43F4B7070}" type="pres">
      <dgm:prSet presAssocID="{81F2B779-3581-4AEF-9A46-7D73AC9EAA0F}" presName="rootConnector" presStyleLbl="node3" presStyleIdx="1" presStyleCnt="16"/>
      <dgm:spPr/>
      <dgm:t>
        <a:bodyPr/>
        <a:lstStyle/>
        <a:p>
          <a:endParaRPr lang="es-MX"/>
        </a:p>
      </dgm:t>
    </dgm:pt>
    <dgm:pt modelId="{E1882770-5772-4623-8E3C-9CBA66C9C2C0}" type="pres">
      <dgm:prSet presAssocID="{81F2B779-3581-4AEF-9A46-7D73AC9EAA0F}" presName="hierChild4" presStyleCnt="0"/>
      <dgm:spPr/>
    </dgm:pt>
    <dgm:pt modelId="{B35F8CCE-1D9D-4981-B0C5-E66BC0F6430B}" type="pres">
      <dgm:prSet presAssocID="{81F2B779-3581-4AEF-9A46-7D73AC9EAA0F}" presName="hierChild5" presStyleCnt="0"/>
      <dgm:spPr/>
    </dgm:pt>
    <dgm:pt modelId="{18580321-94FF-438E-B37C-2F99A859ADE0}" type="pres">
      <dgm:prSet presAssocID="{DC5EB8C3-417E-4EF0-9982-2B6C2E8593DA}" presName="Name37" presStyleLbl="parChTrans1D3" presStyleIdx="2" presStyleCnt="16"/>
      <dgm:spPr/>
      <dgm:t>
        <a:bodyPr/>
        <a:lstStyle/>
        <a:p>
          <a:endParaRPr lang="es-MX"/>
        </a:p>
      </dgm:t>
    </dgm:pt>
    <dgm:pt modelId="{4805454F-6430-4732-BAFE-400832E0DD47}" type="pres">
      <dgm:prSet presAssocID="{08340FC3-2EFB-4588-BCCF-E774A8B42DA5}" presName="hierRoot2" presStyleCnt="0">
        <dgm:presLayoutVars>
          <dgm:hierBranch val="init"/>
        </dgm:presLayoutVars>
      </dgm:prSet>
      <dgm:spPr/>
    </dgm:pt>
    <dgm:pt modelId="{1351016E-7127-4201-9C1D-973F158EA739}" type="pres">
      <dgm:prSet presAssocID="{08340FC3-2EFB-4588-BCCF-E774A8B42DA5}" presName="rootComposite" presStyleCnt="0"/>
      <dgm:spPr/>
    </dgm:pt>
    <dgm:pt modelId="{07798D71-DA36-490A-9035-4C9F7CD4D1C5}" type="pres">
      <dgm:prSet presAssocID="{08340FC3-2EFB-4588-BCCF-E774A8B42DA5}" presName="rootText" presStyleLbl="node3" presStyleIdx="2" presStyleCnt="16" custScaleX="112728" custScaleY="97551" custLinFactNeighborX="-14893" custLinFactNeighborY="151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E05286-5279-4274-8705-383925E4DEC7}" type="pres">
      <dgm:prSet presAssocID="{08340FC3-2EFB-4588-BCCF-E774A8B42DA5}" presName="rootConnector" presStyleLbl="node3" presStyleIdx="2" presStyleCnt="16"/>
      <dgm:spPr/>
      <dgm:t>
        <a:bodyPr/>
        <a:lstStyle/>
        <a:p>
          <a:endParaRPr lang="es-MX"/>
        </a:p>
      </dgm:t>
    </dgm:pt>
    <dgm:pt modelId="{A005431F-1C82-48FF-855F-5CE4193D2314}" type="pres">
      <dgm:prSet presAssocID="{08340FC3-2EFB-4588-BCCF-E774A8B42DA5}" presName="hierChild4" presStyleCnt="0"/>
      <dgm:spPr/>
    </dgm:pt>
    <dgm:pt modelId="{8AFAD2EE-FB23-4E91-ADFD-FC2F97E02E92}" type="pres">
      <dgm:prSet presAssocID="{08340FC3-2EFB-4588-BCCF-E774A8B42DA5}" presName="hierChild5" presStyleCnt="0"/>
      <dgm:spPr/>
    </dgm:pt>
    <dgm:pt modelId="{C0BAEA11-BEDB-4890-8F9E-4B2638AD04C9}" type="pres">
      <dgm:prSet presAssocID="{1BBA4262-7E2F-4B8B-9A01-0CDEE6CC29D7}" presName="Name37" presStyleLbl="parChTrans1D3" presStyleIdx="3" presStyleCnt="16"/>
      <dgm:spPr/>
      <dgm:t>
        <a:bodyPr/>
        <a:lstStyle/>
        <a:p>
          <a:endParaRPr lang="es-MX"/>
        </a:p>
      </dgm:t>
    </dgm:pt>
    <dgm:pt modelId="{69C1354A-83D6-44BD-B52D-080E21881717}" type="pres">
      <dgm:prSet presAssocID="{99B67CCF-D570-47A0-A090-C1EAF024B21B}" presName="hierRoot2" presStyleCnt="0">
        <dgm:presLayoutVars>
          <dgm:hierBranch val="init"/>
        </dgm:presLayoutVars>
      </dgm:prSet>
      <dgm:spPr/>
    </dgm:pt>
    <dgm:pt modelId="{E98B9013-6335-4219-8760-C5EDCCF4CC8E}" type="pres">
      <dgm:prSet presAssocID="{99B67CCF-D570-47A0-A090-C1EAF024B21B}" presName="rootComposite" presStyleCnt="0"/>
      <dgm:spPr/>
    </dgm:pt>
    <dgm:pt modelId="{DAABA007-EBB9-4AAB-8119-484DB3065B54}" type="pres">
      <dgm:prSet presAssocID="{99B67CCF-D570-47A0-A090-C1EAF024B21B}" presName="rootText" presStyleLbl="node3" presStyleIdx="3" presStyleCnt="16" custScaleX="111477" custScaleY="92045" custLinFactNeighborX="-14893" custLinFactNeighborY="-115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64A5A51-FAE5-481C-9698-54C0E3B4E14E}" type="pres">
      <dgm:prSet presAssocID="{99B67CCF-D570-47A0-A090-C1EAF024B21B}" presName="rootConnector" presStyleLbl="node3" presStyleIdx="3" presStyleCnt="16"/>
      <dgm:spPr/>
      <dgm:t>
        <a:bodyPr/>
        <a:lstStyle/>
        <a:p>
          <a:endParaRPr lang="es-MX"/>
        </a:p>
      </dgm:t>
    </dgm:pt>
    <dgm:pt modelId="{1DCCBA0E-A8D9-47E0-8E93-9990F0CDC769}" type="pres">
      <dgm:prSet presAssocID="{99B67CCF-D570-47A0-A090-C1EAF024B21B}" presName="hierChild4" presStyleCnt="0"/>
      <dgm:spPr/>
    </dgm:pt>
    <dgm:pt modelId="{39E362F3-7E77-454C-BA02-5BF3C6ABC792}" type="pres">
      <dgm:prSet presAssocID="{99B67CCF-D570-47A0-A090-C1EAF024B21B}" presName="hierChild5" presStyleCnt="0"/>
      <dgm:spPr/>
    </dgm:pt>
    <dgm:pt modelId="{7CFC7ADB-0587-48BD-AA0E-B3D4DBA33F9B}" type="pres">
      <dgm:prSet presAssocID="{A5B61A06-4CCB-4107-98F2-ACBA48C8719D}" presName="hierChild5" presStyleCnt="0"/>
      <dgm:spPr/>
    </dgm:pt>
    <dgm:pt modelId="{41B321CE-1139-4B3C-891D-693829E35162}" type="pres">
      <dgm:prSet presAssocID="{34FF1E2D-4241-4AEA-AFBE-6B19E9C11016}" presName="Name37" presStyleLbl="parChTrans1D2" presStyleIdx="1" presStyleCnt="4"/>
      <dgm:spPr/>
      <dgm:t>
        <a:bodyPr/>
        <a:lstStyle/>
        <a:p>
          <a:endParaRPr lang="es-MX"/>
        </a:p>
      </dgm:t>
    </dgm:pt>
    <dgm:pt modelId="{B6614EE5-CB01-432B-BF13-58A7A330A50C}" type="pres">
      <dgm:prSet presAssocID="{5D9C3822-B632-408C-9F27-5017B4D2B774}" presName="hierRoot2" presStyleCnt="0">
        <dgm:presLayoutVars>
          <dgm:hierBranch val="init"/>
        </dgm:presLayoutVars>
      </dgm:prSet>
      <dgm:spPr/>
    </dgm:pt>
    <dgm:pt modelId="{4C379FA4-FFC8-4E27-950D-36B23BCB7CC5}" type="pres">
      <dgm:prSet presAssocID="{5D9C3822-B632-408C-9F27-5017B4D2B774}" presName="rootComposite" presStyleCnt="0"/>
      <dgm:spPr/>
    </dgm:pt>
    <dgm:pt modelId="{CF2B7B90-155A-4C3D-B260-C325D1E73B77}" type="pres">
      <dgm:prSet presAssocID="{5D9C3822-B632-408C-9F27-5017B4D2B774}" presName="rootText" presStyleLbl="node2" presStyleIdx="1" presStyleCnt="4" custScaleX="124450" custScaleY="92417" custLinFactNeighborX="8956" custLinFactNeighborY="908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28C550E-258D-4697-B3FC-6D9FA97630FA}" type="pres">
      <dgm:prSet presAssocID="{5D9C3822-B632-408C-9F27-5017B4D2B774}" presName="rootConnector" presStyleLbl="node2" presStyleIdx="1" presStyleCnt="4"/>
      <dgm:spPr/>
      <dgm:t>
        <a:bodyPr/>
        <a:lstStyle/>
        <a:p>
          <a:endParaRPr lang="es-MX"/>
        </a:p>
      </dgm:t>
    </dgm:pt>
    <dgm:pt modelId="{1B45D583-FBE7-4213-BAB0-71E54B2994E3}" type="pres">
      <dgm:prSet presAssocID="{5D9C3822-B632-408C-9F27-5017B4D2B774}" presName="hierChild4" presStyleCnt="0"/>
      <dgm:spPr/>
    </dgm:pt>
    <dgm:pt modelId="{C1A76474-C8E1-4212-88C0-FEC4A254566E}" type="pres">
      <dgm:prSet presAssocID="{B37F0237-4620-4D54-A3C1-9A7C6D8015C7}" presName="Name37" presStyleLbl="parChTrans1D3" presStyleIdx="4" presStyleCnt="16" custSzY="883512"/>
      <dgm:spPr/>
      <dgm:t>
        <a:bodyPr/>
        <a:lstStyle/>
        <a:p>
          <a:endParaRPr lang="es-MX"/>
        </a:p>
      </dgm:t>
    </dgm:pt>
    <dgm:pt modelId="{7A37B9E5-738F-4E55-A115-1795A142E42A}" type="pres">
      <dgm:prSet presAssocID="{C2DB9188-77D3-45D4-AEAF-84B857355A2A}" presName="hierRoot2" presStyleCnt="0">
        <dgm:presLayoutVars>
          <dgm:hierBranch val="init"/>
        </dgm:presLayoutVars>
      </dgm:prSet>
      <dgm:spPr/>
    </dgm:pt>
    <dgm:pt modelId="{6E63389D-4426-409E-A125-8DEAEF5C4D63}" type="pres">
      <dgm:prSet presAssocID="{C2DB9188-77D3-45D4-AEAF-84B857355A2A}" presName="rootComposite" presStyleCnt="0"/>
      <dgm:spPr/>
    </dgm:pt>
    <dgm:pt modelId="{981F2A80-61E7-4A1A-97CC-E3AA52CA0354}" type="pres">
      <dgm:prSet presAssocID="{C2DB9188-77D3-45D4-AEAF-84B857355A2A}" presName="rootText" presStyleLbl="node3" presStyleIdx="4" presStyleCnt="16" custAng="0" custScaleX="116483" custScaleY="109084" custLinFactY="74795" custLinFactNeighborX="-15782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6449B13-8667-47A7-8CBA-D1A1568EAE14}" type="pres">
      <dgm:prSet presAssocID="{C2DB9188-77D3-45D4-AEAF-84B857355A2A}" presName="rootConnector" presStyleLbl="node3" presStyleIdx="4" presStyleCnt="16"/>
      <dgm:spPr/>
      <dgm:t>
        <a:bodyPr/>
        <a:lstStyle/>
        <a:p>
          <a:endParaRPr lang="es-MX"/>
        </a:p>
      </dgm:t>
    </dgm:pt>
    <dgm:pt modelId="{D5B23E7C-66A2-40EC-BF5A-2790CB384BE8}" type="pres">
      <dgm:prSet presAssocID="{C2DB9188-77D3-45D4-AEAF-84B857355A2A}" presName="hierChild4" presStyleCnt="0"/>
      <dgm:spPr/>
    </dgm:pt>
    <dgm:pt modelId="{7EE54889-0DFD-4033-93D1-DB3A2FB5DDF4}" type="pres">
      <dgm:prSet presAssocID="{C2DB9188-77D3-45D4-AEAF-84B857355A2A}" presName="hierChild5" presStyleCnt="0"/>
      <dgm:spPr/>
    </dgm:pt>
    <dgm:pt modelId="{BD38E842-66EE-439A-8B66-93E5E5D34E3C}" type="pres">
      <dgm:prSet presAssocID="{FA991796-AD7A-4526-9551-C401CF4F8739}" presName="Name37" presStyleLbl="parChTrans1D3" presStyleIdx="5" presStyleCnt="16" custSzY="1940852"/>
      <dgm:spPr/>
      <dgm:t>
        <a:bodyPr/>
        <a:lstStyle/>
        <a:p>
          <a:endParaRPr lang="es-MX"/>
        </a:p>
      </dgm:t>
    </dgm:pt>
    <dgm:pt modelId="{481A67B0-BA33-429B-9790-409BFF6376E0}" type="pres">
      <dgm:prSet presAssocID="{0079DC60-2402-4208-84F2-10ACF5C4FAA9}" presName="hierRoot2" presStyleCnt="0">
        <dgm:presLayoutVars>
          <dgm:hierBranch val="init"/>
        </dgm:presLayoutVars>
      </dgm:prSet>
      <dgm:spPr/>
    </dgm:pt>
    <dgm:pt modelId="{BDBFA79A-BA4E-46C9-AFC0-88A429962925}" type="pres">
      <dgm:prSet presAssocID="{0079DC60-2402-4208-84F2-10ACF5C4FAA9}" presName="rootComposite" presStyleCnt="0"/>
      <dgm:spPr/>
    </dgm:pt>
    <dgm:pt modelId="{5B1AC1AA-DF53-44E5-86BD-27403CF82928}" type="pres">
      <dgm:prSet presAssocID="{0079DC60-2402-4208-84F2-10ACF5C4FAA9}" presName="rootText" presStyleLbl="node3" presStyleIdx="5" presStyleCnt="16" custScaleX="118432" custScaleY="85942" custLinFactNeighborX="-17731" custLinFactNeighborY="-724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80792A-5024-401D-BCBB-29A94CAB86BC}" type="pres">
      <dgm:prSet presAssocID="{0079DC60-2402-4208-84F2-10ACF5C4FAA9}" presName="rootConnector" presStyleLbl="node3" presStyleIdx="5" presStyleCnt="16"/>
      <dgm:spPr/>
      <dgm:t>
        <a:bodyPr/>
        <a:lstStyle/>
        <a:p>
          <a:endParaRPr lang="es-MX"/>
        </a:p>
      </dgm:t>
    </dgm:pt>
    <dgm:pt modelId="{7C65EAD6-2105-42A8-B028-536DF4CE2A0A}" type="pres">
      <dgm:prSet presAssocID="{0079DC60-2402-4208-84F2-10ACF5C4FAA9}" presName="hierChild4" presStyleCnt="0"/>
      <dgm:spPr/>
    </dgm:pt>
    <dgm:pt modelId="{B7A2624B-CD1C-4D40-A74F-A811F9BEA450}" type="pres">
      <dgm:prSet presAssocID="{0079DC60-2402-4208-84F2-10ACF5C4FAA9}" presName="hierChild5" presStyleCnt="0"/>
      <dgm:spPr/>
    </dgm:pt>
    <dgm:pt modelId="{00640508-BA92-4356-9962-0A613F7EDF3C}" type="pres">
      <dgm:prSet presAssocID="{60B91D80-87DF-4C30-9B16-ADB143DC11AB}" presName="Name37" presStyleLbl="parChTrans1D3" presStyleIdx="6" presStyleCnt="16" custSzY="2998193"/>
      <dgm:spPr/>
      <dgm:t>
        <a:bodyPr/>
        <a:lstStyle/>
        <a:p>
          <a:endParaRPr lang="es-MX"/>
        </a:p>
      </dgm:t>
    </dgm:pt>
    <dgm:pt modelId="{B6031F62-B954-4F15-BAEF-7A18C720A002}" type="pres">
      <dgm:prSet presAssocID="{2EDCB953-FE65-44BA-88EF-73D07455B30C}" presName="hierRoot2" presStyleCnt="0">
        <dgm:presLayoutVars>
          <dgm:hierBranch val="init"/>
        </dgm:presLayoutVars>
      </dgm:prSet>
      <dgm:spPr/>
    </dgm:pt>
    <dgm:pt modelId="{1B59B2D0-C33A-4A91-AB99-C09CBB4DBFB2}" type="pres">
      <dgm:prSet presAssocID="{2EDCB953-FE65-44BA-88EF-73D07455B30C}" presName="rootComposite" presStyleCnt="0"/>
      <dgm:spPr/>
    </dgm:pt>
    <dgm:pt modelId="{C968DF68-6A50-4463-A7BB-11131FEA6871}" type="pres">
      <dgm:prSet presAssocID="{2EDCB953-FE65-44BA-88EF-73D07455B30C}" presName="rootText" presStyleLbl="node3" presStyleIdx="6" presStyleCnt="16" custScaleX="121852" custScaleY="98962" custLinFactNeighborX="-19407" custLinFactNeighborY="248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E830F3A-7E5A-48CB-8782-BEEB4DC6EC11}" type="pres">
      <dgm:prSet presAssocID="{2EDCB953-FE65-44BA-88EF-73D07455B30C}" presName="rootConnector" presStyleLbl="node3" presStyleIdx="6" presStyleCnt="16"/>
      <dgm:spPr/>
      <dgm:t>
        <a:bodyPr/>
        <a:lstStyle/>
        <a:p>
          <a:endParaRPr lang="es-MX"/>
        </a:p>
      </dgm:t>
    </dgm:pt>
    <dgm:pt modelId="{FF0A82C0-17E0-48E9-B3B0-DE9F04CB5AD9}" type="pres">
      <dgm:prSet presAssocID="{2EDCB953-FE65-44BA-88EF-73D07455B30C}" presName="hierChild4" presStyleCnt="0"/>
      <dgm:spPr/>
    </dgm:pt>
    <dgm:pt modelId="{D4625E6D-B691-4B60-9BC0-E8D00063F855}" type="pres">
      <dgm:prSet presAssocID="{2EDCB953-FE65-44BA-88EF-73D07455B30C}" presName="hierChild5" presStyleCnt="0"/>
      <dgm:spPr/>
    </dgm:pt>
    <dgm:pt modelId="{19EC76EC-6F03-4123-99B4-7CFEC748F711}" type="pres">
      <dgm:prSet presAssocID="{6C636ADA-B2B5-477E-A720-8E7CCC8D3F00}" presName="Name37" presStyleLbl="parChTrans1D3" presStyleIdx="7" presStyleCnt="16" custSzY="4055534"/>
      <dgm:spPr/>
      <dgm:t>
        <a:bodyPr/>
        <a:lstStyle/>
        <a:p>
          <a:endParaRPr lang="es-MX"/>
        </a:p>
      </dgm:t>
    </dgm:pt>
    <dgm:pt modelId="{CAD289E0-3C57-4D6D-806B-37D65E42DA81}" type="pres">
      <dgm:prSet presAssocID="{CF8D14B0-CB5E-4F2C-B9EB-F619EB2ACC68}" presName="hierRoot2" presStyleCnt="0">
        <dgm:presLayoutVars>
          <dgm:hierBranch val="init"/>
        </dgm:presLayoutVars>
      </dgm:prSet>
      <dgm:spPr/>
    </dgm:pt>
    <dgm:pt modelId="{9823FD4F-6139-4D03-A60A-5AE5FF41B9E0}" type="pres">
      <dgm:prSet presAssocID="{CF8D14B0-CB5E-4F2C-B9EB-F619EB2ACC68}" presName="rootComposite" presStyleCnt="0"/>
      <dgm:spPr/>
    </dgm:pt>
    <dgm:pt modelId="{55E3BFA9-C74E-40D7-9014-7676AE862743}" type="pres">
      <dgm:prSet presAssocID="{CF8D14B0-CB5E-4F2C-B9EB-F619EB2ACC68}" presName="rootText" presStyleLbl="node3" presStyleIdx="7" presStyleCnt="16" custScaleX="120194" custScaleY="99332" custLinFactNeighborX="-18564" custLinFactNeighborY="-58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D69C17F-FD67-4131-B40E-17225C98CF70}" type="pres">
      <dgm:prSet presAssocID="{CF8D14B0-CB5E-4F2C-B9EB-F619EB2ACC68}" presName="rootConnector" presStyleLbl="node3" presStyleIdx="7" presStyleCnt="16"/>
      <dgm:spPr/>
      <dgm:t>
        <a:bodyPr/>
        <a:lstStyle/>
        <a:p>
          <a:endParaRPr lang="es-MX"/>
        </a:p>
      </dgm:t>
    </dgm:pt>
    <dgm:pt modelId="{104B8D09-74BD-4B03-9776-F1492B69DE50}" type="pres">
      <dgm:prSet presAssocID="{CF8D14B0-CB5E-4F2C-B9EB-F619EB2ACC68}" presName="hierChild4" presStyleCnt="0"/>
      <dgm:spPr/>
    </dgm:pt>
    <dgm:pt modelId="{2160574C-37F4-4F4F-BE28-4C73DD02352F}" type="pres">
      <dgm:prSet presAssocID="{CF8D14B0-CB5E-4F2C-B9EB-F619EB2ACC68}" presName="hierChild5" presStyleCnt="0"/>
      <dgm:spPr/>
    </dgm:pt>
    <dgm:pt modelId="{EB25C0D6-DB5A-44A1-89A7-399521D2D2CD}" type="pres">
      <dgm:prSet presAssocID="{5D9C3822-B632-408C-9F27-5017B4D2B774}" presName="hierChild5" presStyleCnt="0"/>
      <dgm:spPr/>
    </dgm:pt>
    <dgm:pt modelId="{EF9A0DEE-BDED-4B91-9A85-B9C846309110}" type="pres">
      <dgm:prSet presAssocID="{49DCA0C6-2F67-4660-8A39-35B288810F9D}" presName="Name37" presStyleLbl="parChTrans1D2" presStyleIdx="2" presStyleCnt="4"/>
      <dgm:spPr/>
      <dgm:t>
        <a:bodyPr/>
        <a:lstStyle/>
        <a:p>
          <a:endParaRPr lang="es-MX"/>
        </a:p>
      </dgm:t>
    </dgm:pt>
    <dgm:pt modelId="{B693B0AF-540B-4BDB-8096-E41996270742}" type="pres">
      <dgm:prSet presAssocID="{9AA32A5B-05EC-4E57-BCF2-D7C8DAB299C8}" presName="hierRoot2" presStyleCnt="0">
        <dgm:presLayoutVars>
          <dgm:hierBranch val="init"/>
        </dgm:presLayoutVars>
      </dgm:prSet>
      <dgm:spPr/>
    </dgm:pt>
    <dgm:pt modelId="{ECA20F44-A57B-414B-9F1D-F8430C46D558}" type="pres">
      <dgm:prSet presAssocID="{9AA32A5B-05EC-4E57-BCF2-D7C8DAB299C8}" presName="rootComposite" presStyleCnt="0"/>
      <dgm:spPr/>
    </dgm:pt>
    <dgm:pt modelId="{C00CBFB7-00DA-4E9F-96CA-C84AFCF6469C}" type="pres">
      <dgm:prSet presAssocID="{9AA32A5B-05EC-4E57-BCF2-D7C8DAB299C8}" presName="rootText" presStyleLbl="node2" presStyleIdx="2" presStyleCnt="4" custScaleY="99622" custLinFactNeighborX="8358" custLinFactNeighborY="944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70881E7-8026-4C6F-B69D-6CF5A5DA8D7B}" type="pres">
      <dgm:prSet presAssocID="{9AA32A5B-05EC-4E57-BCF2-D7C8DAB299C8}" presName="rootConnector" presStyleLbl="node2" presStyleIdx="2" presStyleCnt="4"/>
      <dgm:spPr/>
      <dgm:t>
        <a:bodyPr/>
        <a:lstStyle/>
        <a:p>
          <a:endParaRPr lang="es-MX"/>
        </a:p>
      </dgm:t>
    </dgm:pt>
    <dgm:pt modelId="{A8A515C5-37DD-49AA-9FB7-B99135BB6D6C}" type="pres">
      <dgm:prSet presAssocID="{9AA32A5B-05EC-4E57-BCF2-D7C8DAB299C8}" presName="hierChild4" presStyleCnt="0"/>
      <dgm:spPr/>
    </dgm:pt>
    <dgm:pt modelId="{7ED2AD15-1135-44CF-A200-25024304E48A}" type="pres">
      <dgm:prSet presAssocID="{E4AD64EC-DDCD-418A-BCC4-BCFC6F09524A}" presName="Name37" presStyleLbl="parChTrans1D3" presStyleIdx="8" presStyleCnt="16" custSzY="883512"/>
      <dgm:spPr/>
      <dgm:t>
        <a:bodyPr/>
        <a:lstStyle/>
        <a:p>
          <a:endParaRPr lang="es-MX"/>
        </a:p>
      </dgm:t>
    </dgm:pt>
    <dgm:pt modelId="{0C16760F-8BC9-4E8C-B578-F1A71A8F19CD}" type="pres">
      <dgm:prSet presAssocID="{8105B1AB-3AE6-4536-91EA-D784F49D4801}" presName="hierRoot2" presStyleCnt="0">
        <dgm:presLayoutVars>
          <dgm:hierBranch val="init"/>
        </dgm:presLayoutVars>
      </dgm:prSet>
      <dgm:spPr/>
    </dgm:pt>
    <dgm:pt modelId="{6175F002-0ABF-4188-B253-75A548D1F7EE}" type="pres">
      <dgm:prSet presAssocID="{8105B1AB-3AE6-4536-91EA-D784F49D4801}" presName="rootComposite" presStyleCnt="0"/>
      <dgm:spPr/>
    </dgm:pt>
    <dgm:pt modelId="{9F0FB92A-9C50-40F9-B6BE-C121573316FD}" type="pres">
      <dgm:prSet presAssocID="{8105B1AB-3AE6-4536-91EA-D784F49D4801}" presName="rootText" presStyleLbl="node3" presStyleIdx="8" presStyleCnt="16" custScaleY="85263" custLinFactNeighborX="-17995" custLinFactNeighborY="7174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D822DF6-A884-4D51-BD9E-630FE6AA865E}" type="pres">
      <dgm:prSet presAssocID="{8105B1AB-3AE6-4536-91EA-D784F49D4801}" presName="rootConnector" presStyleLbl="node3" presStyleIdx="8" presStyleCnt="16"/>
      <dgm:spPr/>
      <dgm:t>
        <a:bodyPr/>
        <a:lstStyle/>
        <a:p>
          <a:endParaRPr lang="es-MX"/>
        </a:p>
      </dgm:t>
    </dgm:pt>
    <dgm:pt modelId="{243FAB40-2993-4A93-9EF6-4D048E023747}" type="pres">
      <dgm:prSet presAssocID="{8105B1AB-3AE6-4536-91EA-D784F49D4801}" presName="hierChild4" presStyleCnt="0"/>
      <dgm:spPr/>
    </dgm:pt>
    <dgm:pt modelId="{1AC96A91-DB06-4C4B-8B4D-A59A2C19AAED}" type="pres">
      <dgm:prSet presAssocID="{8105B1AB-3AE6-4536-91EA-D784F49D4801}" presName="hierChild5" presStyleCnt="0"/>
      <dgm:spPr/>
    </dgm:pt>
    <dgm:pt modelId="{6679A464-5691-4476-8DDB-422BB896CB2A}" type="pres">
      <dgm:prSet presAssocID="{8F66D237-B408-4D0F-9527-EE027E72153E}" presName="Name37" presStyleLbl="parChTrans1D3" presStyleIdx="9" presStyleCnt="16" custSzY="1940852"/>
      <dgm:spPr/>
      <dgm:t>
        <a:bodyPr/>
        <a:lstStyle/>
        <a:p>
          <a:endParaRPr lang="es-MX"/>
        </a:p>
      </dgm:t>
    </dgm:pt>
    <dgm:pt modelId="{FABA86F5-6A8D-4B28-908B-7BA4EC73A51A}" type="pres">
      <dgm:prSet presAssocID="{0446F0FC-A535-4500-A28E-06E5B630BAE1}" presName="hierRoot2" presStyleCnt="0">
        <dgm:presLayoutVars>
          <dgm:hierBranch val="init"/>
        </dgm:presLayoutVars>
      </dgm:prSet>
      <dgm:spPr/>
    </dgm:pt>
    <dgm:pt modelId="{C743067E-84B5-4CEC-A03C-D6B3A58FAFE4}" type="pres">
      <dgm:prSet presAssocID="{0446F0FC-A535-4500-A28E-06E5B630BAE1}" presName="rootComposite" presStyleCnt="0"/>
      <dgm:spPr/>
    </dgm:pt>
    <dgm:pt modelId="{D26A2740-89E5-4B0E-BB4F-8A642D7ABCE8}" type="pres">
      <dgm:prSet presAssocID="{0446F0FC-A535-4500-A28E-06E5B630BAE1}" presName="rootText" presStyleLbl="node3" presStyleIdx="9" presStyleCnt="16" custScaleY="114018" custLinFactNeighborX="-17995" custLinFactNeighborY="378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3AC9E6-6BB8-4DD5-A798-3A87DC862A12}" type="pres">
      <dgm:prSet presAssocID="{0446F0FC-A535-4500-A28E-06E5B630BAE1}" presName="rootConnector" presStyleLbl="node3" presStyleIdx="9" presStyleCnt="16"/>
      <dgm:spPr/>
      <dgm:t>
        <a:bodyPr/>
        <a:lstStyle/>
        <a:p>
          <a:endParaRPr lang="es-MX"/>
        </a:p>
      </dgm:t>
    </dgm:pt>
    <dgm:pt modelId="{D0A437F8-7363-4442-9DB7-D27A5D2F8EB1}" type="pres">
      <dgm:prSet presAssocID="{0446F0FC-A535-4500-A28E-06E5B630BAE1}" presName="hierChild4" presStyleCnt="0"/>
      <dgm:spPr/>
    </dgm:pt>
    <dgm:pt modelId="{B758F4B3-2126-48F1-B122-33BC06F57E9C}" type="pres">
      <dgm:prSet presAssocID="{0446F0FC-A535-4500-A28E-06E5B630BAE1}" presName="hierChild5" presStyleCnt="0"/>
      <dgm:spPr/>
    </dgm:pt>
    <dgm:pt modelId="{CFFD0F50-78A5-4820-9402-772200F06789}" type="pres">
      <dgm:prSet presAssocID="{52518647-E03A-48EC-9CC2-2FCFBB074C40}" presName="Name37" presStyleLbl="parChTrans1D3" presStyleIdx="10" presStyleCnt="16" custSzY="2998193"/>
      <dgm:spPr/>
      <dgm:t>
        <a:bodyPr/>
        <a:lstStyle/>
        <a:p>
          <a:endParaRPr lang="es-MX"/>
        </a:p>
      </dgm:t>
    </dgm:pt>
    <dgm:pt modelId="{5C88E199-6497-4FF1-B79B-AA46B5405F2E}" type="pres">
      <dgm:prSet presAssocID="{15741A90-1AD5-4534-8FCC-1EA36E8C4C42}" presName="hierRoot2" presStyleCnt="0">
        <dgm:presLayoutVars>
          <dgm:hierBranch val="init"/>
        </dgm:presLayoutVars>
      </dgm:prSet>
      <dgm:spPr/>
    </dgm:pt>
    <dgm:pt modelId="{3B1787BF-7446-4E06-93B5-87B5730D0D38}" type="pres">
      <dgm:prSet presAssocID="{15741A90-1AD5-4534-8FCC-1EA36E8C4C42}" presName="rootComposite" presStyleCnt="0"/>
      <dgm:spPr/>
    </dgm:pt>
    <dgm:pt modelId="{F400E331-74AB-4DAB-93ED-F21AC5059C68}" type="pres">
      <dgm:prSet presAssocID="{15741A90-1AD5-4534-8FCC-1EA36E8C4C42}" presName="rootText" presStyleLbl="node3" presStyleIdx="10" presStyleCnt="16" custScaleY="102648" custLinFactNeighborX="-16100" custLinFactNeighborY="91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D71C78D-2DCE-48F3-917B-B1D58E355ACB}" type="pres">
      <dgm:prSet presAssocID="{15741A90-1AD5-4534-8FCC-1EA36E8C4C42}" presName="rootConnector" presStyleLbl="node3" presStyleIdx="10" presStyleCnt="16"/>
      <dgm:spPr/>
      <dgm:t>
        <a:bodyPr/>
        <a:lstStyle/>
        <a:p>
          <a:endParaRPr lang="es-MX"/>
        </a:p>
      </dgm:t>
    </dgm:pt>
    <dgm:pt modelId="{FAD01579-4397-4274-9224-5353AD0BBA5D}" type="pres">
      <dgm:prSet presAssocID="{15741A90-1AD5-4534-8FCC-1EA36E8C4C42}" presName="hierChild4" presStyleCnt="0"/>
      <dgm:spPr/>
    </dgm:pt>
    <dgm:pt modelId="{6F9CF1FF-B621-4C95-8853-7331CE9C3E04}" type="pres">
      <dgm:prSet presAssocID="{15741A90-1AD5-4534-8FCC-1EA36E8C4C42}" presName="hierChild5" presStyleCnt="0"/>
      <dgm:spPr/>
    </dgm:pt>
    <dgm:pt modelId="{27FAED26-3407-49C2-AAC5-154B28ED4DD7}" type="pres">
      <dgm:prSet presAssocID="{2AED3AC3-24AC-46A8-B841-33F1A188AA1B}" presName="Name37" presStyleLbl="parChTrans1D3" presStyleIdx="11" presStyleCnt="16" custSzY="4055534"/>
      <dgm:spPr/>
      <dgm:t>
        <a:bodyPr/>
        <a:lstStyle/>
        <a:p>
          <a:endParaRPr lang="es-MX"/>
        </a:p>
      </dgm:t>
    </dgm:pt>
    <dgm:pt modelId="{EEB2DE75-79D1-46A4-9BD0-9894C1FA02F3}" type="pres">
      <dgm:prSet presAssocID="{68A0AAE9-9DE7-4A6E-BD64-B2576DCE94C7}" presName="hierRoot2" presStyleCnt="0">
        <dgm:presLayoutVars>
          <dgm:hierBranch val="init"/>
        </dgm:presLayoutVars>
      </dgm:prSet>
      <dgm:spPr/>
    </dgm:pt>
    <dgm:pt modelId="{686CC032-A1E3-4B11-A3DF-2F5EE112C3D1}" type="pres">
      <dgm:prSet presAssocID="{68A0AAE9-9DE7-4A6E-BD64-B2576DCE94C7}" presName="rootComposite" presStyleCnt="0"/>
      <dgm:spPr/>
    </dgm:pt>
    <dgm:pt modelId="{86D13E07-9AF8-4EE2-85E2-8703ED3752E3}" type="pres">
      <dgm:prSet presAssocID="{68A0AAE9-9DE7-4A6E-BD64-B2576DCE94C7}" presName="rootText" presStyleLbl="node3" presStyleIdx="11" presStyleCnt="16" custScaleY="102649" custLinFactNeighborX="-18801" custLinFactNeighborY="-270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A1A3D45-BE36-4B3C-B259-7C0FB9AF2322}" type="pres">
      <dgm:prSet presAssocID="{68A0AAE9-9DE7-4A6E-BD64-B2576DCE94C7}" presName="rootConnector" presStyleLbl="node3" presStyleIdx="11" presStyleCnt="16"/>
      <dgm:spPr/>
      <dgm:t>
        <a:bodyPr/>
        <a:lstStyle/>
        <a:p>
          <a:endParaRPr lang="es-MX"/>
        </a:p>
      </dgm:t>
    </dgm:pt>
    <dgm:pt modelId="{19C5C0AA-E7DC-45A3-9979-38C5D57057C5}" type="pres">
      <dgm:prSet presAssocID="{68A0AAE9-9DE7-4A6E-BD64-B2576DCE94C7}" presName="hierChild4" presStyleCnt="0"/>
      <dgm:spPr/>
    </dgm:pt>
    <dgm:pt modelId="{FA2B5101-592B-4F93-8CE2-90C75426D250}" type="pres">
      <dgm:prSet presAssocID="{68A0AAE9-9DE7-4A6E-BD64-B2576DCE94C7}" presName="hierChild5" presStyleCnt="0"/>
      <dgm:spPr/>
    </dgm:pt>
    <dgm:pt modelId="{C501B67A-903B-4B63-AA64-85F8F7648BA6}" type="pres">
      <dgm:prSet presAssocID="{9AA32A5B-05EC-4E57-BCF2-D7C8DAB299C8}" presName="hierChild5" presStyleCnt="0"/>
      <dgm:spPr/>
    </dgm:pt>
    <dgm:pt modelId="{C2702744-8436-4289-8E14-7CB90577DDFB}" type="pres">
      <dgm:prSet presAssocID="{1DA3D4DA-A862-4BAC-A4AD-202BF65B910C}" presName="Name37" presStyleLbl="parChTrans1D2" presStyleIdx="3" presStyleCnt="4"/>
      <dgm:spPr/>
      <dgm:t>
        <a:bodyPr/>
        <a:lstStyle/>
        <a:p>
          <a:endParaRPr lang="es-MX"/>
        </a:p>
      </dgm:t>
    </dgm:pt>
    <dgm:pt modelId="{60324AF9-8961-42A3-B4DB-B9DDEFB20E7B}" type="pres">
      <dgm:prSet presAssocID="{AD61F90E-127E-494C-9E7A-927418B19B9E}" presName="hierRoot2" presStyleCnt="0">
        <dgm:presLayoutVars>
          <dgm:hierBranch val="init"/>
        </dgm:presLayoutVars>
      </dgm:prSet>
      <dgm:spPr/>
    </dgm:pt>
    <dgm:pt modelId="{5C3891FC-E6B1-43CE-AECC-B1F66ACE38DD}" type="pres">
      <dgm:prSet presAssocID="{AD61F90E-127E-494C-9E7A-927418B19B9E}" presName="rootComposite" presStyleCnt="0"/>
      <dgm:spPr/>
    </dgm:pt>
    <dgm:pt modelId="{A5B002CC-661C-4CD9-8610-386BB6C9D120}" type="pres">
      <dgm:prSet presAssocID="{AD61F90E-127E-494C-9E7A-927418B19B9E}" presName="rootText" presStyleLbl="node2" presStyleIdx="3" presStyleCnt="4" custScaleY="94656" custLinFactNeighborX="5485" custLinFactNeighborY="9109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32B3A6F-2C1A-4503-B652-5B820EE43D6B}" type="pres">
      <dgm:prSet presAssocID="{AD61F90E-127E-494C-9E7A-927418B19B9E}" presName="rootConnector" presStyleLbl="node2" presStyleIdx="3" presStyleCnt="4"/>
      <dgm:spPr/>
      <dgm:t>
        <a:bodyPr/>
        <a:lstStyle/>
        <a:p>
          <a:endParaRPr lang="es-MX"/>
        </a:p>
      </dgm:t>
    </dgm:pt>
    <dgm:pt modelId="{A34971C1-E8CE-43E2-8C6A-3B4C6F3E984D}" type="pres">
      <dgm:prSet presAssocID="{AD61F90E-127E-494C-9E7A-927418B19B9E}" presName="hierChild4" presStyleCnt="0"/>
      <dgm:spPr/>
    </dgm:pt>
    <dgm:pt modelId="{EA62882C-A50F-4B52-8750-1B0E73CF2DA2}" type="pres">
      <dgm:prSet presAssocID="{E70705D3-28BD-4FA1-A1C1-2C1DF97CFE0A}" presName="Name37" presStyleLbl="parChTrans1D3" presStyleIdx="12" presStyleCnt="16" custSzY="883512"/>
      <dgm:spPr/>
      <dgm:t>
        <a:bodyPr/>
        <a:lstStyle/>
        <a:p>
          <a:endParaRPr lang="es-MX"/>
        </a:p>
      </dgm:t>
    </dgm:pt>
    <dgm:pt modelId="{EEA6C14A-C48B-43EB-A447-BC3A8CF0DABA}" type="pres">
      <dgm:prSet presAssocID="{AA4E9444-92AC-45EA-8319-B932C41FE950}" presName="hierRoot2" presStyleCnt="0">
        <dgm:presLayoutVars>
          <dgm:hierBranch val="init"/>
        </dgm:presLayoutVars>
      </dgm:prSet>
      <dgm:spPr/>
    </dgm:pt>
    <dgm:pt modelId="{4E127ABF-61D4-4037-B554-E5C309FF2E97}" type="pres">
      <dgm:prSet presAssocID="{AA4E9444-92AC-45EA-8319-B932C41FE950}" presName="rootComposite" presStyleCnt="0"/>
      <dgm:spPr/>
    </dgm:pt>
    <dgm:pt modelId="{CCC5D540-3353-4BA1-AA71-720CF9783C18}" type="pres">
      <dgm:prSet presAssocID="{AA4E9444-92AC-45EA-8319-B932C41FE950}" presName="rootText" presStyleLbl="node3" presStyleIdx="12" presStyleCnt="16" custScaleY="86810" custLinFactNeighborX="-19515" custLinFactNeighborY="671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4EDB63-CBBE-42A4-A650-623C5D4757BB}" type="pres">
      <dgm:prSet presAssocID="{AA4E9444-92AC-45EA-8319-B932C41FE950}" presName="rootConnector" presStyleLbl="node3" presStyleIdx="12" presStyleCnt="16"/>
      <dgm:spPr/>
      <dgm:t>
        <a:bodyPr/>
        <a:lstStyle/>
        <a:p>
          <a:endParaRPr lang="es-MX"/>
        </a:p>
      </dgm:t>
    </dgm:pt>
    <dgm:pt modelId="{025E8EF4-7ED7-4A44-A805-7D2FDE2B0A10}" type="pres">
      <dgm:prSet presAssocID="{AA4E9444-92AC-45EA-8319-B932C41FE950}" presName="hierChild4" presStyleCnt="0"/>
      <dgm:spPr/>
    </dgm:pt>
    <dgm:pt modelId="{397C6052-BCDF-4638-AC11-8B7E2C53D551}" type="pres">
      <dgm:prSet presAssocID="{AA4E9444-92AC-45EA-8319-B932C41FE950}" presName="hierChild5" presStyleCnt="0"/>
      <dgm:spPr/>
    </dgm:pt>
    <dgm:pt modelId="{E553A487-08AB-447C-B196-E137DA5A31B7}" type="pres">
      <dgm:prSet presAssocID="{204DB0F1-39D1-4E6D-BFEC-EA83A087B323}" presName="Name37" presStyleLbl="parChTrans1D3" presStyleIdx="13" presStyleCnt="16" custSzY="1940852"/>
      <dgm:spPr/>
      <dgm:t>
        <a:bodyPr/>
        <a:lstStyle/>
        <a:p>
          <a:endParaRPr lang="es-MX"/>
        </a:p>
      </dgm:t>
    </dgm:pt>
    <dgm:pt modelId="{0D307D2F-D61A-46FB-998F-8F84B2F6ACD1}" type="pres">
      <dgm:prSet presAssocID="{47E68A94-0FA1-4ED0-8FB0-EBCAFE9A25D3}" presName="hierRoot2" presStyleCnt="0">
        <dgm:presLayoutVars>
          <dgm:hierBranch val="init"/>
        </dgm:presLayoutVars>
      </dgm:prSet>
      <dgm:spPr/>
    </dgm:pt>
    <dgm:pt modelId="{FC7CA222-E23E-4D24-9365-998BA57F014F}" type="pres">
      <dgm:prSet presAssocID="{47E68A94-0FA1-4ED0-8FB0-EBCAFE9A25D3}" presName="rootComposite" presStyleCnt="0"/>
      <dgm:spPr/>
    </dgm:pt>
    <dgm:pt modelId="{C31C961E-5124-4890-8870-95C6B918A500}" type="pres">
      <dgm:prSet presAssocID="{47E68A94-0FA1-4ED0-8FB0-EBCAFE9A25D3}" presName="rootText" presStyleLbl="node3" presStyleIdx="13" presStyleCnt="16" custScaleY="97939" custLinFactNeighborX="-14083" custLinFactNeighborY="493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2640E20-9940-4DB5-9DCE-4D4F04660571}" type="pres">
      <dgm:prSet presAssocID="{47E68A94-0FA1-4ED0-8FB0-EBCAFE9A25D3}" presName="rootConnector" presStyleLbl="node3" presStyleIdx="13" presStyleCnt="16"/>
      <dgm:spPr/>
      <dgm:t>
        <a:bodyPr/>
        <a:lstStyle/>
        <a:p>
          <a:endParaRPr lang="es-MX"/>
        </a:p>
      </dgm:t>
    </dgm:pt>
    <dgm:pt modelId="{02DFB6E7-9A0C-43F4-8E76-D39E5A80BAA0}" type="pres">
      <dgm:prSet presAssocID="{47E68A94-0FA1-4ED0-8FB0-EBCAFE9A25D3}" presName="hierChild4" presStyleCnt="0"/>
      <dgm:spPr/>
    </dgm:pt>
    <dgm:pt modelId="{25A20D1D-4C0A-415E-9D9D-FEEDFE0CDCAE}" type="pres">
      <dgm:prSet presAssocID="{47E68A94-0FA1-4ED0-8FB0-EBCAFE9A25D3}" presName="hierChild5" presStyleCnt="0"/>
      <dgm:spPr/>
    </dgm:pt>
    <dgm:pt modelId="{C2FCEAA7-CFB0-4903-894B-6F0B9E3A3EB0}" type="pres">
      <dgm:prSet presAssocID="{8F95E6F3-79E7-4424-B040-7F0B67C3FF0D}" presName="Name37" presStyleLbl="parChTrans1D3" presStyleIdx="14" presStyleCnt="16" custSzY="2998193"/>
      <dgm:spPr/>
      <dgm:t>
        <a:bodyPr/>
        <a:lstStyle/>
        <a:p>
          <a:endParaRPr lang="es-MX"/>
        </a:p>
      </dgm:t>
    </dgm:pt>
    <dgm:pt modelId="{00ED5E01-FEA6-42DD-B360-7952534ED55B}" type="pres">
      <dgm:prSet presAssocID="{34AB889B-E61D-4082-8A2C-C12F0B89336E}" presName="hierRoot2" presStyleCnt="0">
        <dgm:presLayoutVars>
          <dgm:hierBranch val="init"/>
        </dgm:presLayoutVars>
      </dgm:prSet>
      <dgm:spPr/>
    </dgm:pt>
    <dgm:pt modelId="{203BD58F-B3B4-4227-936E-14DA78577285}" type="pres">
      <dgm:prSet presAssocID="{34AB889B-E61D-4082-8A2C-C12F0B89336E}" presName="rootComposite" presStyleCnt="0"/>
      <dgm:spPr/>
    </dgm:pt>
    <dgm:pt modelId="{40AFB247-CA35-490D-9BB9-2535043C2E6E}" type="pres">
      <dgm:prSet presAssocID="{34AB889B-E61D-4082-8A2C-C12F0B89336E}" presName="rootText" presStyleLbl="node3" presStyleIdx="14" presStyleCnt="16" custScaleX="106466" custScaleY="94556" custLinFactNeighborX="-17917" custLinFactNeighborY="359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6F7A80-7CAF-4CCB-AD90-2E05428776BC}" type="pres">
      <dgm:prSet presAssocID="{34AB889B-E61D-4082-8A2C-C12F0B89336E}" presName="rootConnector" presStyleLbl="node3" presStyleIdx="14" presStyleCnt="16"/>
      <dgm:spPr/>
      <dgm:t>
        <a:bodyPr/>
        <a:lstStyle/>
        <a:p>
          <a:endParaRPr lang="es-MX"/>
        </a:p>
      </dgm:t>
    </dgm:pt>
    <dgm:pt modelId="{1AEC359A-1791-4A8E-8B49-8A25B3490CB1}" type="pres">
      <dgm:prSet presAssocID="{34AB889B-E61D-4082-8A2C-C12F0B89336E}" presName="hierChild4" presStyleCnt="0"/>
      <dgm:spPr/>
    </dgm:pt>
    <dgm:pt modelId="{6C420BB1-C423-49C7-A6A5-B2B89DC97497}" type="pres">
      <dgm:prSet presAssocID="{34AB889B-E61D-4082-8A2C-C12F0B89336E}" presName="hierChild5" presStyleCnt="0"/>
      <dgm:spPr/>
    </dgm:pt>
    <dgm:pt modelId="{7BB5DB1E-FF06-498B-827F-29E8D33CE7AB}" type="pres">
      <dgm:prSet presAssocID="{D44CB0A6-3C3D-48D7-8834-5F4EFDE557C4}" presName="Name37" presStyleLbl="parChTrans1D3" presStyleIdx="15" presStyleCnt="16" custSzY="4055534"/>
      <dgm:spPr/>
      <dgm:t>
        <a:bodyPr/>
        <a:lstStyle/>
        <a:p>
          <a:endParaRPr lang="es-MX"/>
        </a:p>
      </dgm:t>
    </dgm:pt>
    <dgm:pt modelId="{E49D9C87-7E58-4922-B4C8-00881DED95F6}" type="pres">
      <dgm:prSet presAssocID="{85659620-5B74-4A9E-8575-FCB680E2995D}" presName="hierRoot2" presStyleCnt="0">
        <dgm:presLayoutVars>
          <dgm:hierBranch val="init"/>
        </dgm:presLayoutVars>
      </dgm:prSet>
      <dgm:spPr/>
    </dgm:pt>
    <dgm:pt modelId="{39896E3D-AE20-49E2-B1EB-24C2CA61EB8F}" type="pres">
      <dgm:prSet presAssocID="{85659620-5B74-4A9E-8575-FCB680E2995D}" presName="rootComposite" presStyleCnt="0"/>
      <dgm:spPr/>
    </dgm:pt>
    <dgm:pt modelId="{43520CA6-6036-4DD8-825B-A989867AD28C}" type="pres">
      <dgm:prSet presAssocID="{85659620-5B74-4A9E-8575-FCB680E2995D}" presName="rootText" presStyleLbl="node3" presStyleIdx="15" presStyleCnt="16" custAng="0" custScaleX="101704" custScaleY="101994" custLinFactNeighborX="-15456" custLinFactNeighborY="143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6390B95-56F6-4276-91B8-6B1952D5520C}" type="pres">
      <dgm:prSet presAssocID="{85659620-5B74-4A9E-8575-FCB680E2995D}" presName="rootConnector" presStyleLbl="node3" presStyleIdx="15" presStyleCnt="16"/>
      <dgm:spPr/>
      <dgm:t>
        <a:bodyPr/>
        <a:lstStyle/>
        <a:p>
          <a:endParaRPr lang="es-MX"/>
        </a:p>
      </dgm:t>
    </dgm:pt>
    <dgm:pt modelId="{C7F01CC1-D954-4137-A034-6C1973FC2105}" type="pres">
      <dgm:prSet presAssocID="{85659620-5B74-4A9E-8575-FCB680E2995D}" presName="hierChild4" presStyleCnt="0"/>
      <dgm:spPr/>
    </dgm:pt>
    <dgm:pt modelId="{CFB7B26D-45EE-4BCC-9C7A-5B5972544C89}" type="pres">
      <dgm:prSet presAssocID="{85659620-5B74-4A9E-8575-FCB680E2995D}" presName="hierChild5" presStyleCnt="0"/>
      <dgm:spPr/>
    </dgm:pt>
    <dgm:pt modelId="{E4740EB3-0877-48E7-85A9-6C8B33234CCF}" type="pres">
      <dgm:prSet presAssocID="{AD61F90E-127E-494C-9E7A-927418B19B9E}" presName="hierChild5" presStyleCnt="0"/>
      <dgm:spPr/>
    </dgm:pt>
    <dgm:pt modelId="{A14F6DF8-3ECB-4B0E-9F5A-AAA1F5214D3A}" type="pres">
      <dgm:prSet presAssocID="{4D5EB9F4-CC8D-467D-919A-F3A647D9750F}" presName="hierChild3" presStyleCnt="0"/>
      <dgm:spPr/>
    </dgm:pt>
  </dgm:ptLst>
  <dgm:cxnLst>
    <dgm:cxn modelId="{67F300AE-09D3-409B-A357-5085905DB7A7}" type="presOf" srcId="{AA4E9444-92AC-45EA-8319-B932C41FE950}" destId="{CCC5D540-3353-4BA1-AA71-720CF9783C18}" srcOrd="0" destOrd="0" presId="urn:microsoft.com/office/officeart/2005/8/layout/orgChart1"/>
    <dgm:cxn modelId="{D57A76DF-D8DF-4CD1-97CA-65F60741F585}" type="presOf" srcId="{9AA32A5B-05EC-4E57-BCF2-D7C8DAB299C8}" destId="{C00CBFB7-00DA-4E9F-96CA-C84AFCF6469C}" srcOrd="0" destOrd="0" presId="urn:microsoft.com/office/officeart/2005/8/layout/orgChart1"/>
    <dgm:cxn modelId="{75AE8598-947D-4A5E-B111-F6318A15EB69}" srcId="{A5B61A06-4CCB-4107-98F2-ACBA48C8719D}" destId="{99B67CCF-D570-47A0-A090-C1EAF024B21B}" srcOrd="3" destOrd="0" parTransId="{1BBA4262-7E2F-4B8B-9A01-0CDEE6CC29D7}" sibTransId="{E081C8F7-CE43-4E93-9C5F-7448B29BA7D6}"/>
    <dgm:cxn modelId="{4D1C1830-6418-4F55-8460-79B95A0D18F7}" type="presOf" srcId="{0446F0FC-A535-4500-A28E-06E5B630BAE1}" destId="{D26A2740-89E5-4B0E-BB4F-8A642D7ABCE8}" srcOrd="0" destOrd="0" presId="urn:microsoft.com/office/officeart/2005/8/layout/orgChart1"/>
    <dgm:cxn modelId="{C3A961A9-E5CE-4DE5-B913-BAB30EDE4344}" type="presOf" srcId="{85659620-5B74-4A9E-8575-FCB680E2995D}" destId="{43520CA6-6036-4DD8-825B-A989867AD28C}" srcOrd="0" destOrd="0" presId="urn:microsoft.com/office/officeart/2005/8/layout/orgChart1"/>
    <dgm:cxn modelId="{F42DA827-7968-4469-A788-D8E55CFBB84D}" type="presOf" srcId="{08340FC3-2EFB-4588-BCCF-E774A8B42DA5}" destId="{07798D71-DA36-490A-9035-4C9F7CD4D1C5}" srcOrd="0" destOrd="0" presId="urn:microsoft.com/office/officeart/2005/8/layout/orgChart1"/>
    <dgm:cxn modelId="{E5EE0612-0089-47A6-8E1C-D1361F6F8644}" srcId="{A5B61A06-4CCB-4107-98F2-ACBA48C8719D}" destId="{08340FC3-2EFB-4588-BCCF-E774A8B42DA5}" srcOrd="2" destOrd="0" parTransId="{DC5EB8C3-417E-4EF0-9982-2B6C2E8593DA}" sibTransId="{F1E11369-C764-44FC-AAAD-9A0DC35E2C1E}"/>
    <dgm:cxn modelId="{66C63292-7D26-4194-83D2-B7A4E393001C}" srcId="{5D9C3822-B632-408C-9F27-5017B4D2B774}" destId="{0079DC60-2402-4208-84F2-10ACF5C4FAA9}" srcOrd="1" destOrd="0" parTransId="{FA991796-AD7A-4526-9551-C401CF4F8739}" sibTransId="{85BB5BC1-7BE2-4C42-968C-7C21934B9D3F}"/>
    <dgm:cxn modelId="{74FBB769-2D1B-4177-B891-C50FD155F05E}" type="presOf" srcId="{15741A90-1AD5-4534-8FCC-1EA36E8C4C42}" destId="{F400E331-74AB-4DAB-93ED-F21AC5059C68}" srcOrd="0" destOrd="0" presId="urn:microsoft.com/office/officeart/2005/8/layout/orgChart1"/>
    <dgm:cxn modelId="{9F32F395-21A0-4B29-B0AC-62A91EFC4CEC}" type="presOf" srcId="{68A0AAE9-9DE7-4A6E-BD64-B2576DCE94C7}" destId="{86D13E07-9AF8-4EE2-85E2-8703ED3752E3}" srcOrd="0" destOrd="0" presId="urn:microsoft.com/office/officeart/2005/8/layout/orgChart1"/>
    <dgm:cxn modelId="{B5E65B04-0A66-4E02-A601-5B0A6A2FE3CB}" type="presOf" srcId="{0079DC60-2402-4208-84F2-10ACF5C4FAA9}" destId="{2C80792A-5024-401D-BCBB-29A94CAB86BC}" srcOrd="1" destOrd="0" presId="urn:microsoft.com/office/officeart/2005/8/layout/orgChart1"/>
    <dgm:cxn modelId="{A1C495E0-96AC-482C-96BA-74D645CBAA08}" type="presOf" srcId="{34AB889B-E61D-4082-8A2C-C12F0B89336E}" destId="{40AFB247-CA35-490D-9BB9-2535043C2E6E}" srcOrd="0" destOrd="0" presId="urn:microsoft.com/office/officeart/2005/8/layout/orgChart1"/>
    <dgm:cxn modelId="{1FE6F43F-2ECC-4B06-A03D-BE589E000BE7}" srcId="{BA422C22-A435-43A8-A3E1-84C1E0C46D6E}" destId="{4D5EB9F4-CC8D-467D-919A-F3A647D9750F}" srcOrd="0" destOrd="0" parTransId="{2F1BA1BB-60E1-49FF-BBE0-D860529802E1}" sibTransId="{38586E35-F936-4563-AD21-739481A05B02}"/>
    <dgm:cxn modelId="{3598878E-7AB2-4279-88AF-462F5077C090}" srcId="{AD61F90E-127E-494C-9E7A-927418B19B9E}" destId="{AA4E9444-92AC-45EA-8319-B932C41FE950}" srcOrd="0" destOrd="0" parTransId="{E70705D3-28BD-4FA1-A1C1-2C1DF97CFE0A}" sibTransId="{DD0035D9-20DB-48B3-BCAB-832E6E522740}"/>
    <dgm:cxn modelId="{2858A8D7-6901-4AD8-9DDB-3D2455CCE3D0}" type="presOf" srcId="{7001965E-86CD-4BB1-9B3D-45DAAA7E8BEA}" destId="{8C2C8F7A-B004-4D9D-9E43-9F94405B943B}" srcOrd="0" destOrd="0" presId="urn:microsoft.com/office/officeart/2005/8/layout/orgChart1"/>
    <dgm:cxn modelId="{5B650F21-7728-4CFE-80A2-B0FAEE14FA05}" srcId="{AD61F90E-127E-494C-9E7A-927418B19B9E}" destId="{85659620-5B74-4A9E-8575-FCB680E2995D}" srcOrd="3" destOrd="0" parTransId="{D44CB0A6-3C3D-48D7-8834-5F4EFDE557C4}" sibTransId="{2E8F8C17-AA60-4807-A009-EB93896AA30C}"/>
    <dgm:cxn modelId="{924EE9C2-DC2A-4B75-B429-C83F799ABE7F}" srcId="{9AA32A5B-05EC-4E57-BCF2-D7C8DAB299C8}" destId="{68A0AAE9-9DE7-4A6E-BD64-B2576DCE94C7}" srcOrd="3" destOrd="0" parTransId="{2AED3AC3-24AC-46A8-B841-33F1A188AA1B}" sibTransId="{31C7649C-24F8-421A-B24D-8277C072183F}"/>
    <dgm:cxn modelId="{BBE4F7F1-6845-4272-AE60-3A13F19064C3}" type="presOf" srcId="{FA991796-AD7A-4526-9551-C401CF4F8739}" destId="{BD38E842-66EE-439A-8B66-93E5E5D34E3C}" srcOrd="0" destOrd="0" presId="urn:microsoft.com/office/officeart/2005/8/layout/orgChart1"/>
    <dgm:cxn modelId="{678783E3-1E64-4FD7-A497-31211E145131}" type="presOf" srcId="{8105B1AB-3AE6-4536-91EA-D784F49D4801}" destId="{9F0FB92A-9C50-40F9-B6BE-C121573316FD}" srcOrd="0" destOrd="0" presId="urn:microsoft.com/office/officeart/2005/8/layout/orgChart1"/>
    <dgm:cxn modelId="{30C626F0-4060-49D6-8412-946E37A52D35}" type="presOf" srcId="{D44CB0A6-3C3D-48D7-8834-5F4EFDE557C4}" destId="{7BB5DB1E-FF06-498B-827F-29E8D33CE7AB}" srcOrd="0" destOrd="0" presId="urn:microsoft.com/office/officeart/2005/8/layout/orgChart1"/>
    <dgm:cxn modelId="{021B30C0-6AEF-48E5-B052-6EDE9AE540FD}" srcId="{AD61F90E-127E-494C-9E7A-927418B19B9E}" destId="{34AB889B-E61D-4082-8A2C-C12F0B89336E}" srcOrd="2" destOrd="0" parTransId="{8F95E6F3-79E7-4424-B040-7F0B67C3FF0D}" sibTransId="{A76806CE-7CED-4B1E-BB5F-BD0D7E0CE135}"/>
    <dgm:cxn modelId="{E2A1EEC2-3995-42EC-8498-2AC75D8CA2B6}" srcId="{9AA32A5B-05EC-4E57-BCF2-D7C8DAB299C8}" destId="{15741A90-1AD5-4534-8FCC-1EA36E8C4C42}" srcOrd="2" destOrd="0" parTransId="{52518647-E03A-48EC-9CC2-2FCFBB074C40}" sibTransId="{C2360297-7320-4A21-AC62-45114F08229F}"/>
    <dgm:cxn modelId="{5850E9A9-7B7D-49BD-9B34-C72158D88D82}" type="presOf" srcId="{47E68A94-0FA1-4ED0-8FB0-EBCAFE9A25D3}" destId="{52640E20-9940-4DB5-9DCE-4D4F04660571}" srcOrd="1" destOrd="0" presId="urn:microsoft.com/office/officeart/2005/8/layout/orgChart1"/>
    <dgm:cxn modelId="{0D788BFA-9719-40D4-9D83-6E2EB84A1DD1}" type="presOf" srcId="{60B91D80-87DF-4C30-9B16-ADB143DC11AB}" destId="{00640508-BA92-4356-9962-0A613F7EDF3C}" srcOrd="0" destOrd="0" presId="urn:microsoft.com/office/officeart/2005/8/layout/orgChart1"/>
    <dgm:cxn modelId="{D8EB4DE8-9442-4940-89DB-D80E3FCE1F6A}" type="presOf" srcId="{A5B61A06-4CCB-4107-98F2-ACBA48C8719D}" destId="{93C90322-9BF2-4D7D-8E5C-87EC554891FD}" srcOrd="0" destOrd="0" presId="urn:microsoft.com/office/officeart/2005/8/layout/orgChart1"/>
    <dgm:cxn modelId="{F7C735BA-47BA-4047-BE79-7336E5205C6A}" srcId="{A5B61A06-4CCB-4107-98F2-ACBA48C8719D}" destId="{94D47226-C63E-4C22-8BA7-D30C090BF9A7}" srcOrd="0" destOrd="0" parTransId="{7001965E-86CD-4BB1-9B3D-45DAAA7E8BEA}" sibTransId="{5C9D4F7F-486C-4000-8DFD-CD204656A0E0}"/>
    <dgm:cxn modelId="{B4CFED43-1120-4498-AEE8-A5B63ABDB278}" type="presOf" srcId="{9AA32A5B-05EC-4E57-BCF2-D7C8DAB299C8}" destId="{470881E7-8026-4C6F-B69D-6CF5A5DA8D7B}" srcOrd="1" destOrd="0" presId="urn:microsoft.com/office/officeart/2005/8/layout/orgChart1"/>
    <dgm:cxn modelId="{7044FA7F-CCD0-4F6D-82AC-DA93FE14EAEA}" type="presOf" srcId="{A5B61A06-4CCB-4107-98F2-ACBA48C8719D}" destId="{9C7EBDEF-0D00-4501-876B-3FC49160672A}" srcOrd="1" destOrd="0" presId="urn:microsoft.com/office/officeart/2005/8/layout/orgChart1"/>
    <dgm:cxn modelId="{A3AA11E7-3667-452A-AF6F-B9C4353CA3EF}" type="presOf" srcId="{CF8D14B0-CB5E-4F2C-B9EB-F619EB2ACC68}" destId="{55E3BFA9-C74E-40D7-9014-7676AE862743}" srcOrd="0" destOrd="0" presId="urn:microsoft.com/office/officeart/2005/8/layout/orgChart1"/>
    <dgm:cxn modelId="{C6E4D352-5C1D-42DB-92C6-531908D86B6A}" type="presOf" srcId="{0079DC60-2402-4208-84F2-10ACF5C4FAA9}" destId="{5B1AC1AA-DF53-44E5-86BD-27403CF82928}" srcOrd="0" destOrd="0" presId="urn:microsoft.com/office/officeart/2005/8/layout/orgChart1"/>
    <dgm:cxn modelId="{88DB9409-7715-4770-B4C8-DC9A6546BF44}" srcId="{AD61F90E-127E-494C-9E7A-927418B19B9E}" destId="{47E68A94-0FA1-4ED0-8FB0-EBCAFE9A25D3}" srcOrd="1" destOrd="0" parTransId="{204DB0F1-39D1-4E6D-BFEC-EA83A087B323}" sibTransId="{5393D5AE-DB4F-436C-8C51-401A44E6BF7D}"/>
    <dgm:cxn modelId="{76C818DD-7DEE-4354-B089-5E23C78D4FFC}" srcId="{4D5EB9F4-CC8D-467D-919A-F3A647D9750F}" destId="{9AA32A5B-05EC-4E57-BCF2-D7C8DAB299C8}" srcOrd="2" destOrd="0" parTransId="{49DCA0C6-2F67-4660-8A39-35B288810F9D}" sibTransId="{870FE817-1EF6-4501-8F08-1B01A1CBD76C}"/>
    <dgm:cxn modelId="{F32B235C-196D-416D-BF09-B962F4C837CE}" srcId="{4D5EB9F4-CC8D-467D-919A-F3A647D9750F}" destId="{AD61F90E-127E-494C-9E7A-927418B19B9E}" srcOrd="3" destOrd="0" parTransId="{1DA3D4DA-A862-4BAC-A4AD-202BF65B910C}" sibTransId="{9D760E02-29A8-4E49-A715-0E20EA2A8663}"/>
    <dgm:cxn modelId="{3BEFDFB7-8698-4D6F-B96E-0A952C1E5A1C}" type="presOf" srcId="{5D9C3822-B632-408C-9F27-5017B4D2B774}" destId="{CF2B7B90-155A-4C3D-B260-C325D1E73B77}" srcOrd="0" destOrd="0" presId="urn:microsoft.com/office/officeart/2005/8/layout/orgChart1"/>
    <dgm:cxn modelId="{5A60BD97-6CD5-491E-A2B6-6A8B1AC5B2AE}" type="presOf" srcId="{A538311C-69EC-4C9D-96F8-FD4B73C6B3D5}" destId="{F82F5354-7673-4E40-85B2-CFF8EE11D872}" srcOrd="0" destOrd="0" presId="urn:microsoft.com/office/officeart/2005/8/layout/orgChart1"/>
    <dgm:cxn modelId="{FF2EBE53-5C0D-440D-9F1A-13E6735C7E7B}" type="presOf" srcId="{BA422C22-A435-43A8-A3E1-84C1E0C46D6E}" destId="{52758771-092C-429B-B7BA-E600AF5530DE}" srcOrd="0" destOrd="0" presId="urn:microsoft.com/office/officeart/2005/8/layout/orgChart1"/>
    <dgm:cxn modelId="{6B833D9E-B965-4D36-991C-F5F279C6298B}" type="presOf" srcId="{5D9C3822-B632-408C-9F27-5017B4D2B774}" destId="{C28C550E-258D-4697-B3FC-6D9FA97630FA}" srcOrd="1" destOrd="0" presId="urn:microsoft.com/office/officeart/2005/8/layout/orgChart1"/>
    <dgm:cxn modelId="{E0E88527-2F6F-4E79-9E25-0AD5AA63DC05}" type="presOf" srcId="{47E68A94-0FA1-4ED0-8FB0-EBCAFE9A25D3}" destId="{C31C961E-5124-4890-8870-95C6B918A500}" srcOrd="0" destOrd="0" presId="urn:microsoft.com/office/officeart/2005/8/layout/orgChart1"/>
    <dgm:cxn modelId="{E5149884-2B2D-45A4-8743-6B4FB17F7940}" type="presOf" srcId="{8F66D237-B408-4D0F-9527-EE027E72153E}" destId="{6679A464-5691-4476-8DDB-422BB896CB2A}" srcOrd="0" destOrd="0" presId="urn:microsoft.com/office/officeart/2005/8/layout/orgChart1"/>
    <dgm:cxn modelId="{559F0F76-A529-4862-8CA3-8586E1EBF9ED}" type="presOf" srcId="{85659620-5B74-4A9E-8575-FCB680E2995D}" destId="{76390B95-56F6-4276-91B8-6B1952D5520C}" srcOrd="1" destOrd="0" presId="urn:microsoft.com/office/officeart/2005/8/layout/orgChart1"/>
    <dgm:cxn modelId="{28715E53-29A4-4E3C-AF86-9E901BE44022}" srcId="{5D9C3822-B632-408C-9F27-5017B4D2B774}" destId="{C2DB9188-77D3-45D4-AEAF-84B857355A2A}" srcOrd="0" destOrd="0" parTransId="{B37F0237-4620-4D54-A3C1-9A7C6D8015C7}" sibTransId="{066E4BEB-77B8-4CD2-B62D-9972E3F6A438}"/>
    <dgm:cxn modelId="{7444AF47-7A6E-46BB-B764-9F618152FA8B}" type="presOf" srcId="{AD61F90E-127E-494C-9E7A-927418B19B9E}" destId="{A5B002CC-661C-4CD9-8610-386BB6C9D120}" srcOrd="0" destOrd="0" presId="urn:microsoft.com/office/officeart/2005/8/layout/orgChart1"/>
    <dgm:cxn modelId="{47CE30CC-3071-41E8-BA56-F564D8ACDB07}" type="presOf" srcId="{2B3F14AC-697E-45D8-96B1-91720485CC80}" destId="{70F35F7F-6BAF-4BD3-9B3E-9FCA38A5CE9A}" srcOrd="0" destOrd="0" presId="urn:microsoft.com/office/officeart/2005/8/layout/orgChart1"/>
    <dgm:cxn modelId="{392340B1-7E2D-4899-A117-FCA34DBD54CD}" type="presOf" srcId="{99B67CCF-D570-47A0-A090-C1EAF024B21B}" destId="{DAABA007-EBB9-4AAB-8119-484DB3065B54}" srcOrd="0" destOrd="0" presId="urn:microsoft.com/office/officeart/2005/8/layout/orgChart1"/>
    <dgm:cxn modelId="{2C9FD6AD-EC99-4FFF-82C8-30A3A5C50796}" srcId="{5D9C3822-B632-408C-9F27-5017B4D2B774}" destId="{CF8D14B0-CB5E-4F2C-B9EB-F619EB2ACC68}" srcOrd="3" destOrd="0" parTransId="{6C636ADA-B2B5-477E-A720-8E7CCC8D3F00}" sibTransId="{D2599A60-7849-4DEA-AE7D-08053F2EFB05}"/>
    <dgm:cxn modelId="{9B02A7B1-E97E-4989-A1AD-5A35C2DE6011}" type="presOf" srcId="{94D47226-C63E-4C22-8BA7-D30C090BF9A7}" destId="{F091320B-95AE-43BD-BBFC-3ED47E19CE3E}" srcOrd="1" destOrd="0" presId="urn:microsoft.com/office/officeart/2005/8/layout/orgChart1"/>
    <dgm:cxn modelId="{F55623E4-270B-4CB3-832E-93626333A9EE}" type="presOf" srcId="{B37F0237-4620-4D54-A3C1-9A7C6D8015C7}" destId="{C1A76474-C8E1-4212-88C0-FEC4A254566E}" srcOrd="0" destOrd="0" presId="urn:microsoft.com/office/officeart/2005/8/layout/orgChart1"/>
    <dgm:cxn modelId="{C6F194E3-F2A7-4ACA-8294-9C442557B546}" type="presOf" srcId="{68A0AAE9-9DE7-4A6E-BD64-B2576DCE94C7}" destId="{EA1A3D45-BE36-4B3C-B259-7C0FB9AF2322}" srcOrd="1" destOrd="0" presId="urn:microsoft.com/office/officeart/2005/8/layout/orgChart1"/>
    <dgm:cxn modelId="{0A091F2E-4350-47CB-A3DC-2F9EB149740A}" type="presOf" srcId="{E70705D3-28BD-4FA1-A1C1-2C1DF97CFE0A}" destId="{EA62882C-A50F-4B52-8750-1B0E73CF2DA2}" srcOrd="0" destOrd="0" presId="urn:microsoft.com/office/officeart/2005/8/layout/orgChart1"/>
    <dgm:cxn modelId="{0AD65545-7EF0-4400-B84C-6D489FAAF14D}" srcId="{5D9C3822-B632-408C-9F27-5017B4D2B774}" destId="{2EDCB953-FE65-44BA-88EF-73D07455B30C}" srcOrd="2" destOrd="0" parTransId="{60B91D80-87DF-4C30-9B16-ADB143DC11AB}" sibTransId="{7DF342E3-960D-4321-A9B5-73BBD6737B3C}"/>
    <dgm:cxn modelId="{06DFD7A1-BE4B-43E5-A63E-0C41BDE07F60}" type="presOf" srcId="{6C636ADA-B2B5-477E-A720-8E7CCC8D3F00}" destId="{19EC76EC-6F03-4123-99B4-7CFEC748F711}" srcOrd="0" destOrd="0" presId="urn:microsoft.com/office/officeart/2005/8/layout/orgChart1"/>
    <dgm:cxn modelId="{7BBCA3D3-6D3D-4044-8BA2-CE2D7ECD0D46}" type="presOf" srcId="{99B67CCF-D570-47A0-A090-C1EAF024B21B}" destId="{564A5A51-FAE5-481C-9698-54C0E3B4E14E}" srcOrd="1" destOrd="0" presId="urn:microsoft.com/office/officeart/2005/8/layout/orgChart1"/>
    <dgm:cxn modelId="{A200DF1F-0487-4406-B553-2301BF4B94A8}" type="presOf" srcId="{8F95E6F3-79E7-4424-B040-7F0B67C3FF0D}" destId="{C2FCEAA7-CFB0-4903-894B-6F0B9E3A3EB0}" srcOrd="0" destOrd="0" presId="urn:microsoft.com/office/officeart/2005/8/layout/orgChart1"/>
    <dgm:cxn modelId="{A810DBDB-6EE8-4054-ADA2-426ED197498B}" type="presOf" srcId="{4D5EB9F4-CC8D-467D-919A-F3A647D9750F}" destId="{A2D3F73C-097D-4907-A201-F296ED66A66F}" srcOrd="1" destOrd="0" presId="urn:microsoft.com/office/officeart/2005/8/layout/orgChart1"/>
    <dgm:cxn modelId="{619427C6-12BE-4970-930A-F2318CECDB96}" type="presOf" srcId="{94D47226-C63E-4C22-8BA7-D30C090BF9A7}" destId="{DB3A07A9-0F8B-4988-91A7-CD7ABA263F5B}" srcOrd="0" destOrd="0" presId="urn:microsoft.com/office/officeart/2005/8/layout/orgChart1"/>
    <dgm:cxn modelId="{43A2CB03-8262-44A6-B452-CAE9367C18DE}" type="presOf" srcId="{C2DB9188-77D3-45D4-AEAF-84B857355A2A}" destId="{56449B13-8667-47A7-8CBA-D1A1568EAE14}" srcOrd="1" destOrd="0" presId="urn:microsoft.com/office/officeart/2005/8/layout/orgChart1"/>
    <dgm:cxn modelId="{CA01500A-7F6F-4356-BC6D-E9B43A6F8EB9}" type="presOf" srcId="{52518647-E03A-48EC-9CC2-2FCFBB074C40}" destId="{CFFD0F50-78A5-4820-9402-772200F06789}" srcOrd="0" destOrd="0" presId="urn:microsoft.com/office/officeart/2005/8/layout/orgChart1"/>
    <dgm:cxn modelId="{DD83B516-FF0E-4343-A4D4-C1C046C76D32}" type="presOf" srcId="{49DCA0C6-2F67-4660-8A39-35B288810F9D}" destId="{EF9A0DEE-BDED-4B91-9A85-B9C846309110}" srcOrd="0" destOrd="0" presId="urn:microsoft.com/office/officeart/2005/8/layout/orgChart1"/>
    <dgm:cxn modelId="{879E32A5-6440-457F-A522-C73995BA3769}" type="presOf" srcId="{0446F0FC-A535-4500-A28E-06E5B630BAE1}" destId="{7D3AC9E6-6BB8-4DD5-A798-3A87DC862A12}" srcOrd="1" destOrd="0" presId="urn:microsoft.com/office/officeart/2005/8/layout/orgChart1"/>
    <dgm:cxn modelId="{E201130A-E42C-4C26-940D-A5567B36296A}" type="presOf" srcId="{4D5EB9F4-CC8D-467D-919A-F3A647D9750F}" destId="{61DF1CDF-6557-4097-9D1C-2877300465A6}" srcOrd="0" destOrd="0" presId="urn:microsoft.com/office/officeart/2005/8/layout/orgChart1"/>
    <dgm:cxn modelId="{C0C87297-4659-4BF9-B8CA-CD3F787478F5}" type="presOf" srcId="{C2DB9188-77D3-45D4-AEAF-84B857355A2A}" destId="{981F2A80-61E7-4A1A-97CC-E3AA52CA0354}" srcOrd="0" destOrd="0" presId="urn:microsoft.com/office/officeart/2005/8/layout/orgChart1"/>
    <dgm:cxn modelId="{9F357BFB-827C-48F8-A958-E153329B63A4}" srcId="{4D5EB9F4-CC8D-467D-919A-F3A647D9750F}" destId="{5D9C3822-B632-408C-9F27-5017B4D2B774}" srcOrd="1" destOrd="0" parTransId="{34FF1E2D-4241-4AEA-AFBE-6B19E9C11016}" sibTransId="{B8B62FCB-7C67-4599-A6B8-4D14CDD02593}"/>
    <dgm:cxn modelId="{5253945C-0420-451C-B75C-440D1CE8D2F5}" type="presOf" srcId="{DC5EB8C3-417E-4EF0-9982-2B6C2E8593DA}" destId="{18580321-94FF-438E-B37C-2F99A859ADE0}" srcOrd="0" destOrd="0" presId="urn:microsoft.com/office/officeart/2005/8/layout/orgChart1"/>
    <dgm:cxn modelId="{41E44D2C-A4AB-4302-81C2-1D1BCBC2FD0C}" type="presOf" srcId="{15741A90-1AD5-4534-8FCC-1EA36E8C4C42}" destId="{AD71C78D-2DCE-48F3-917B-B1D58E355ACB}" srcOrd="1" destOrd="0" presId="urn:microsoft.com/office/officeart/2005/8/layout/orgChart1"/>
    <dgm:cxn modelId="{9E9F7309-DFC5-4A47-BF7A-540030C19821}" type="presOf" srcId="{AD61F90E-127E-494C-9E7A-927418B19B9E}" destId="{832B3A6F-2C1A-4503-B652-5B820EE43D6B}" srcOrd="1" destOrd="0" presId="urn:microsoft.com/office/officeart/2005/8/layout/orgChart1"/>
    <dgm:cxn modelId="{3C28FB53-C7D7-410F-87A7-482D7712D1A8}" type="presOf" srcId="{81F2B779-3581-4AEF-9A46-7D73AC9EAA0F}" destId="{72103D77-3BC2-4066-A562-48F43F4B7070}" srcOrd="1" destOrd="0" presId="urn:microsoft.com/office/officeart/2005/8/layout/orgChart1"/>
    <dgm:cxn modelId="{AA964044-4D19-4A47-9081-06473F52A70A}" type="presOf" srcId="{8105B1AB-3AE6-4536-91EA-D784F49D4801}" destId="{BD822DF6-A884-4D51-BD9E-630FE6AA865E}" srcOrd="1" destOrd="0" presId="urn:microsoft.com/office/officeart/2005/8/layout/orgChart1"/>
    <dgm:cxn modelId="{5B70F11B-2F28-4D31-9028-2CF43B147BD5}" type="presOf" srcId="{204DB0F1-39D1-4E6D-BFEC-EA83A087B323}" destId="{E553A487-08AB-447C-B196-E137DA5A31B7}" srcOrd="0" destOrd="0" presId="urn:microsoft.com/office/officeart/2005/8/layout/orgChart1"/>
    <dgm:cxn modelId="{634BB3DF-DB41-4636-B12E-A55CC21F46F6}" type="presOf" srcId="{34FF1E2D-4241-4AEA-AFBE-6B19E9C11016}" destId="{41B321CE-1139-4B3C-891D-693829E35162}" srcOrd="0" destOrd="0" presId="urn:microsoft.com/office/officeart/2005/8/layout/orgChart1"/>
    <dgm:cxn modelId="{5293906C-EB65-4910-9D42-880C343C440B}" type="presOf" srcId="{CF8D14B0-CB5E-4F2C-B9EB-F619EB2ACC68}" destId="{3D69C17F-FD67-4131-B40E-17225C98CF70}" srcOrd="1" destOrd="0" presId="urn:microsoft.com/office/officeart/2005/8/layout/orgChart1"/>
    <dgm:cxn modelId="{94681069-D5EF-4C0D-918C-9369986B5514}" type="presOf" srcId="{2EDCB953-FE65-44BA-88EF-73D07455B30C}" destId="{C968DF68-6A50-4463-A7BB-11131FEA6871}" srcOrd="0" destOrd="0" presId="urn:microsoft.com/office/officeart/2005/8/layout/orgChart1"/>
    <dgm:cxn modelId="{8CD3D647-6724-430D-B5F3-967560E2BA0B}" srcId="{A5B61A06-4CCB-4107-98F2-ACBA48C8719D}" destId="{81F2B779-3581-4AEF-9A46-7D73AC9EAA0F}" srcOrd="1" destOrd="0" parTransId="{2B3F14AC-697E-45D8-96B1-91720485CC80}" sibTransId="{87182F32-93AE-4549-B3AF-D5B86701C5CC}"/>
    <dgm:cxn modelId="{B8FF90AC-E630-4293-97B8-C5E9D79CC655}" type="presOf" srcId="{08340FC3-2EFB-4588-BCCF-E774A8B42DA5}" destId="{CEE05286-5279-4274-8705-383925E4DEC7}" srcOrd="1" destOrd="0" presId="urn:microsoft.com/office/officeart/2005/8/layout/orgChart1"/>
    <dgm:cxn modelId="{74E8AC07-1D35-4840-81A0-1411BF1F84D7}" type="presOf" srcId="{34AB889B-E61D-4082-8A2C-C12F0B89336E}" destId="{C86F7A80-7CAF-4CCB-AD90-2E05428776BC}" srcOrd="1" destOrd="0" presId="urn:microsoft.com/office/officeart/2005/8/layout/orgChart1"/>
    <dgm:cxn modelId="{082A08D9-DB64-4611-AD74-80E7C71584E5}" srcId="{4D5EB9F4-CC8D-467D-919A-F3A647D9750F}" destId="{A5B61A06-4CCB-4107-98F2-ACBA48C8719D}" srcOrd="0" destOrd="0" parTransId="{A538311C-69EC-4C9D-96F8-FD4B73C6B3D5}" sibTransId="{0D570969-F777-45A2-9680-2169A062725B}"/>
    <dgm:cxn modelId="{9A4C65C8-2C96-4045-9B3C-C62BAD1CDB47}" type="presOf" srcId="{AA4E9444-92AC-45EA-8319-B932C41FE950}" destId="{AB4EDB63-CBBE-42A4-A650-623C5D4757BB}" srcOrd="1" destOrd="0" presId="urn:microsoft.com/office/officeart/2005/8/layout/orgChart1"/>
    <dgm:cxn modelId="{52A30EC9-4FAD-4092-A705-3D4FD4B526ED}" type="presOf" srcId="{2EDCB953-FE65-44BA-88EF-73D07455B30C}" destId="{EE830F3A-7E5A-48CB-8782-BEEB4DC6EC11}" srcOrd="1" destOrd="0" presId="urn:microsoft.com/office/officeart/2005/8/layout/orgChart1"/>
    <dgm:cxn modelId="{E0A0D2BE-02BD-49AF-AC94-24BBF4CA794A}" type="presOf" srcId="{E4AD64EC-DDCD-418A-BCC4-BCFC6F09524A}" destId="{7ED2AD15-1135-44CF-A200-25024304E48A}" srcOrd="0" destOrd="0" presId="urn:microsoft.com/office/officeart/2005/8/layout/orgChart1"/>
    <dgm:cxn modelId="{14626D2E-D935-47B1-B7B7-369E442C3324}" type="presOf" srcId="{1DA3D4DA-A862-4BAC-A4AD-202BF65B910C}" destId="{C2702744-8436-4289-8E14-7CB90577DDFB}" srcOrd="0" destOrd="0" presId="urn:microsoft.com/office/officeart/2005/8/layout/orgChart1"/>
    <dgm:cxn modelId="{1735F701-1FE7-434E-B374-85423D576805}" type="presOf" srcId="{1BBA4262-7E2F-4B8B-9A01-0CDEE6CC29D7}" destId="{C0BAEA11-BEDB-4890-8F9E-4B2638AD04C9}" srcOrd="0" destOrd="0" presId="urn:microsoft.com/office/officeart/2005/8/layout/orgChart1"/>
    <dgm:cxn modelId="{D7811B0F-25DC-4541-92FA-E9B236F52E79}" type="presOf" srcId="{81F2B779-3581-4AEF-9A46-7D73AC9EAA0F}" destId="{F610AE34-0231-4782-AFF2-9FCACB32EA0F}" srcOrd="0" destOrd="0" presId="urn:microsoft.com/office/officeart/2005/8/layout/orgChart1"/>
    <dgm:cxn modelId="{FD2BA182-8E81-4438-95FD-BB15AE139835}" srcId="{9AA32A5B-05EC-4E57-BCF2-D7C8DAB299C8}" destId="{0446F0FC-A535-4500-A28E-06E5B630BAE1}" srcOrd="1" destOrd="0" parTransId="{8F66D237-B408-4D0F-9527-EE027E72153E}" sibTransId="{9761442C-3A1C-41C1-8EB7-898B7DCA2F0A}"/>
    <dgm:cxn modelId="{0E3339E2-3BF5-4C97-947E-5CB5CBF0EA06}" srcId="{9AA32A5B-05EC-4E57-BCF2-D7C8DAB299C8}" destId="{8105B1AB-3AE6-4536-91EA-D784F49D4801}" srcOrd="0" destOrd="0" parTransId="{E4AD64EC-DDCD-418A-BCC4-BCFC6F09524A}" sibTransId="{5BBBBC2F-7158-4D9B-9963-E7F1A9A4D7FF}"/>
    <dgm:cxn modelId="{25928C44-A489-4335-B634-A90DBB324A1D}" type="presOf" srcId="{2AED3AC3-24AC-46A8-B841-33F1A188AA1B}" destId="{27FAED26-3407-49C2-AAC5-154B28ED4DD7}" srcOrd="0" destOrd="0" presId="urn:microsoft.com/office/officeart/2005/8/layout/orgChart1"/>
    <dgm:cxn modelId="{D1D523A9-F020-4843-A007-4B8D9E730FB1}" type="presParOf" srcId="{52758771-092C-429B-B7BA-E600AF5530DE}" destId="{7DDA2116-2011-4F9D-9400-3E5C1DEFFA7D}" srcOrd="0" destOrd="0" presId="urn:microsoft.com/office/officeart/2005/8/layout/orgChart1"/>
    <dgm:cxn modelId="{F36860BB-F300-43F7-9B0E-213D9BBD8173}" type="presParOf" srcId="{7DDA2116-2011-4F9D-9400-3E5C1DEFFA7D}" destId="{B3C30FE7-1C55-4FDF-8364-8749A9EC6C43}" srcOrd="0" destOrd="0" presId="urn:microsoft.com/office/officeart/2005/8/layout/orgChart1"/>
    <dgm:cxn modelId="{93C9ECEA-8FE9-4FD5-84A9-F1D49807CAF8}" type="presParOf" srcId="{B3C30FE7-1C55-4FDF-8364-8749A9EC6C43}" destId="{61DF1CDF-6557-4097-9D1C-2877300465A6}" srcOrd="0" destOrd="0" presId="urn:microsoft.com/office/officeart/2005/8/layout/orgChart1"/>
    <dgm:cxn modelId="{9521BAC4-8A8E-465C-B97C-15B7F361414A}" type="presParOf" srcId="{B3C30FE7-1C55-4FDF-8364-8749A9EC6C43}" destId="{A2D3F73C-097D-4907-A201-F296ED66A66F}" srcOrd="1" destOrd="0" presId="urn:microsoft.com/office/officeart/2005/8/layout/orgChart1"/>
    <dgm:cxn modelId="{FCEA4706-2063-416F-B0DA-B4BBBAC49CFB}" type="presParOf" srcId="{7DDA2116-2011-4F9D-9400-3E5C1DEFFA7D}" destId="{21A4EB3F-0650-4159-9E39-B7F0611E91B4}" srcOrd="1" destOrd="0" presId="urn:microsoft.com/office/officeart/2005/8/layout/orgChart1"/>
    <dgm:cxn modelId="{DFFC98F4-AC3C-4BF6-81F9-727EDD76D696}" type="presParOf" srcId="{21A4EB3F-0650-4159-9E39-B7F0611E91B4}" destId="{F82F5354-7673-4E40-85B2-CFF8EE11D872}" srcOrd="0" destOrd="0" presId="urn:microsoft.com/office/officeart/2005/8/layout/orgChart1"/>
    <dgm:cxn modelId="{430C0BFE-AEC4-4EC9-B9EB-0484B65677F3}" type="presParOf" srcId="{21A4EB3F-0650-4159-9E39-B7F0611E91B4}" destId="{1EF2C6BB-ACA3-434C-BF18-009509B72822}" srcOrd="1" destOrd="0" presId="urn:microsoft.com/office/officeart/2005/8/layout/orgChart1"/>
    <dgm:cxn modelId="{B22FCB9E-16F1-46E0-B0DC-1ECA3FB52695}" type="presParOf" srcId="{1EF2C6BB-ACA3-434C-BF18-009509B72822}" destId="{5D798EB3-E60A-4513-8733-EAB63AF584A5}" srcOrd="0" destOrd="0" presId="urn:microsoft.com/office/officeart/2005/8/layout/orgChart1"/>
    <dgm:cxn modelId="{AA4B0B2F-0CDE-455F-93A5-771EF6B466ED}" type="presParOf" srcId="{5D798EB3-E60A-4513-8733-EAB63AF584A5}" destId="{93C90322-9BF2-4D7D-8E5C-87EC554891FD}" srcOrd="0" destOrd="0" presId="urn:microsoft.com/office/officeart/2005/8/layout/orgChart1"/>
    <dgm:cxn modelId="{00A10D7D-AA14-4280-A89A-84AF7710C2E0}" type="presParOf" srcId="{5D798EB3-E60A-4513-8733-EAB63AF584A5}" destId="{9C7EBDEF-0D00-4501-876B-3FC49160672A}" srcOrd="1" destOrd="0" presId="urn:microsoft.com/office/officeart/2005/8/layout/orgChart1"/>
    <dgm:cxn modelId="{8957B2DD-4622-4F0D-8EAC-E13710C22053}" type="presParOf" srcId="{1EF2C6BB-ACA3-434C-BF18-009509B72822}" destId="{3901ACF0-2DFC-4F5F-ADB1-B57C77B37633}" srcOrd="1" destOrd="0" presId="urn:microsoft.com/office/officeart/2005/8/layout/orgChart1"/>
    <dgm:cxn modelId="{EFE60A6E-2BDA-40B9-8C83-7460A7112FF8}" type="presParOf" srcId="{3901ACF0-2DFC-4F5F-ADB1-B57C77B37633}" destId="{8C2C8F7A-B004-4D9D-9E43-9F94405B943B}" srcOrd="0" destOrd="0" presId="urn:microsoft.com/office/officeart/2005/8/layout/orgChart1"/>
    <dgm:cxn modelId="{96593686-1A41-444B-B858-57A50C0ED4FA}" type="presParOf" srcId="{3901ACF0-2DFC-4F5F-ADB1-B57C77B37633}" destId="{7EB0FD06-2C6B-4A80-8154-C48C9E26F9A3}" srcOrd="1" destOrd="0" presId="urn:microsoft.com/office/officeart/2005/8/layout/orgChart1"/>
    <dgm:cxn modelId="{AD03E366-1A9D-4885-AEEC-7B51BF364E4D}" type="presParOf" srcId="{7EB0FD06-2C6B-4A80-8154-C48C9E26F9A3}" destId="{06143D93-A06F-4273-82B0-E629A594B450}" srcOrd="0" destOrd="0" presId="urn:microsoft.com/office/officeart/2005/8/layout/orgChart1"/>
    <dgm:cxn modelId="{07100A31-DEE2-44B6-BA56-DCF795700D70}" type="presParOf" srcId="{06143D93-A06F-4273-82B0-E629A594B450}" destId="{DB3A07A9-0F8B-4988-91A7-CD7ABA263F5B}" srcOrd="0" destOrd="0" presId="urn:microsoft.com/office/officeart/2005/8/layout/orgChart1"/>
    <dgm:cxn modelId="{DA6B1F49-C508-4074-98A5-D9F623BA4F4F}" type="presParOf" srcId="{06143D93-A06F-4273-82B0-E629A594B450}" destId="{F091320B-95AE-43BD-BBFC-3ED47E19CE3E}" srcOrd="1" destOrd="0" presId="urn:microsoft.com/office/officeart/2005/8/layout/orgChart1"/>
    <dgm:cxn modelId="{B08B5B64-D9F2-4B05-86C2-5DDB32210BAC}" type="presParOf" srcId="{7EB0FD06-2C6B-4A80-8154-C48C9E26F9A3}" destId="{43E69C5B-14D3-4572-8296-82C815D7BA11}" srcOrd="1" destOrd="0" presId="urn:microsoft.com/office/officeart/2005/8/layout/orgChart1"/>
    <dgm:cxn modelId="{D567794A-D4C0-4E48-B172-FE84AC0EDB8E}" type="presParOf" srcId="{7EB0FD06-2C6B-4A80-8154-C48C9E26F9A3}" destId="{56892F12-C7A4-4EDF-A7FD-65C246664BCE}" srcOrd="2" destOrd="0" presId="urn:microsoft.com/office/officeart/2005/8/layout/orgChart1"/>
    <dgm:cxn modelId="{32A58090-4047-4A82-92D7-83A0DB2C5FAD}" type="presParOf" srcId="{3901ACF0-2DFC-4F5F-ADB1-B57C77B37633}" destId="{70F35F7F-6BAF-4BD3-9B3E-9FCA38A5CE9A}" srcOrd="2" destOrd="0" presId="urn:microsoft.com/office/officeart/2005/8/layout/orgChart1"/>
    <dgm:cxn modelId="{191B7C9D-DE79-407D-BFA1-6A0292C18A4C}" type="presParOf" srcId="{3901ACF0-2DFC-4F5F-ADB1-B57C77B37633}" destId="{C07E129F-DE1A-4014-ABEC-BF9543F32B27}" srcOrd="3" destOrd="0" presId="urn:microsoft.com/office/officeart/2005/8/layout/orgChart1"/>
    <dgm:cxn modelId="{10D51C36-CD14-4D0C-B1E9-B1DCAA8F8C11}" type="presParOf" srcId="{C07E129F-DE1A-4014-ABEC-BF9543F32B27}" destId="{0DE1E30D-A278-4F51-A119-2E62D23B9692}" srcOrd="0" destOrd="0" presId="urn:microsoft.com/office/officeart/2005/8/layout/orgChart1"/>
    <dgm:cxn modelId="{F0050003-63AB-4C3D-8EEF-D87BEA1F49F0}" type="presParOf" srcId="{0DE1E30D-A278-4F51-A119-2E62D23B9692}" destId="{F610AE34-0231-4782-AFF2-9FCACB32EA0F}" srcOrd="0" destOrd="0" presId="urn:microsoft.com/office/officeart/2005/8/layout/orgChart1"/>
    <dgm:cxn modelId="{29708249-2DA4-429B-9675-E85AA7EED053}" type="presParOf" srcId="{0DE1E30D-A278-4F51-A119-2E62D23B9692}" destId="{72103D77-3BC2-4066-A562-48F43F4B7070}" srcOrd="1" destOrd="0" presId="urn:microsoft.com/office/officeart/2005/8/layout/orgChart1"/>
    <dgm:cxn modelId="{272C8A93-1166-40C7-A8C8-2149DB6BF888}" type="presParOf" srcId="{C07E129F-DE1A-4014-ABEC-BF9543F32B27}" destId="{E1882770-5772-4623-8E3C-9CBA66C9C2C0}" srcOrd="1" destOrd="0" presId="urn:microsoft.com/office/officeart/2005/8/layout/orgChart1"/>
    <dgm:cxn modelId="{C73399CD-99A1-4D0C-8D98-1DF1113D29E4}" type="presParOf" srcId="{C07E129F-DE1A-4014-ABEC-BF9543F32B27}" destId="{B35F8CCE-1D9D-4981-B0C5-E66BC0F6430B}" srcOrd="2" destOrd="0" presId="urn:microsoft.com/office/officeart/2005/8/layout/orgChart1"/>
    <dgm:cxn modelId="{A693EBEF-4B8F-49A0-BBD7-54FBB8C68D0D}" type="presParOf" srcId="{3901ACF0-2DFC-4F5F-ADB1-B57C77B37633}" destId="{18580321-94FF-438E-B37C-2F99A859ADE0}" srcOrd="4" destOrd="0" presId="urn:microsoft.com/office/officeart/2005/8/layout/orgChart1"/>
    <dgm:cxn modelId="{EDAF3CD3-4C59-4676-BC83-94E5DCA75812}" type="presParOf" srcId="{3901ACF0-2DFC-4F5F-ADB1-B57C77B37633}" destId="{4805454F-6430-4732-BAFE-400832E0DD47}" srcOrd="5" destOrd="0" presId="urn:microsoft.com/office/officeart/2005/8/layout/orgChart1"/>
    <dgm:cxn modelId="{C26DCCA7-9BE8-43FD-B357-0C294120A66F}" type="presParOf" srcId="{4805454F-6430-4732-BAFE-400832E0DD47}" destId="{1351016E-7127-4201-9C1D-973F158EA739}" srcOrd="0" destOrd="0" presId="urn:microsoft.com/office/officeart/2005/8/layout/orgChart1"/>
    <dgm:cxn modelId="{E3F9B03D-230A-4420-9D86-7DF3EE759BA9}" type="presParOf" srcId="{1351016E-7127-4201-9C1D-973F158EA739}" destId="{07798D71-DA36-490A-9035-4C9F7CD4D1C5}" srcOrd="0" destOrd="0" presId="urn:microsoft.com/office/officeart/2005/8/layout/orgChart1"/>
    <dgm:cxn modelId="{9A5E0CC5-A54B-43C2-915F-B8CB66AEFC3F}" type="presParOf" srcId="{1351016E-7127-4201-9C1D-973F158EA739}" destId="{CEE05286-5279-4274-8705-383925E4DEC7}" srcOrd="1" destOrd="0" presId="urn:microsoft.com/office/officeart/2005/8/layout/orgChart1"/>
    <dgm:cxn modelId="{05882F48-0B78-45B7-8BA0-15D0D2CEBD1D}" type="presParOf" srcId="{4805454F-6430-4732-BAFE-400832E0DD47}" destId="{A005431F-1C82-48FF-855F-5CE4193D2314}" srcOrd="1" destOrd="0" presId="urn:microsoft.com/office/officeart/2005/8/layout/orgChart1"/>
    <dgm:cxn modelId="{F6881C01-6910-4B0A-85D3-BD6E642972B0}" type="presParOf" srcId="{4805454F-6430-4732-BAFE-400832E0DD47}" destId="{8AFAD2EE-FB23-4E91-ADFD-FC2F97E02E92}" srcOrd="2" destOrd="0" presId="urn:microsoft.com/office/officeart/2005/8/layout/orgChart1"/>
    <dgm:cxn modelId="{A2D24C3B-CB3D-418F-8B00-99A9E8D18E4E}" type="presParOf" srcId="{3901ACF0-2DFC-4F5F-ADB1-B57C77B37633}" destId="{C0BAEA11-BEDB-4890-8F9E-4B2638AD04C9}" srcOrd="6" destOrd="0" presId="urn:microsoft.com/office/officeart/2005/8/layout/orgChart1"/>
    <dgm:cxn modelId="{87160A32-575C-46A5-82E4-58C75E7B81D6}" type="presParOf" srcId="{3901ACF0-2DFC-4F5F-ADB1-B57C77B37633}" destId="{69C1354A-83D6-44BD-B52D-080E21881717}" srcOrd="7" destOrd="0" presId="urn:microsoft.com/office/officeart/2005/8/layout/orgChart1"/>
    <dgm:cxn modelId="{BCB91079-3D61-4344-88AD-5E2D8750CEF7}" type="presParOf" srcId="{69C1354A-83D6-44BD-B52D-080E21881717}" destId="{E98B9013-6335-4219-8760-C5EDCCF4CC8E}" srcOrd="0" destOrd="0" presId="urn:microsoft.com/office/officeart/2005/8/layout/orgChart1"/>
    <dgm:cxn modelId="{90B6571B-C9DC-4FAD-AD5C-3837F9C032BD}" type="presParOf" srcId="{E98B9013-6335-4219-8760-C5EDCCF4CC8E}" destId="{DAABA007-EBB9-4AAB-8119-484DB3065B54}" srcOrd="0" destOrd="0" presId="urn:microsoft.com/office/officeart/2005/8/layout/orgChart1"/>
    <dgm:cxn modelId="{934528EC-BB6D-4C43-8A49-11973B37FCAD}" type="presParOf" srcId="{E98B9013-6335-4219-8760-C5EDCCF4CC8E}" destId="{564A5A51-FAE5-481C-9698-54C0E3B4E14E}" srcOrd="1" destOrd="0" presId="urn:microsoft.com/office/officeart/2005/8/layout/orgChart1"/>
    <dgm:cxn modelId="{78E8DFBF-03F1-457D-ADCB-3F5C440187BD}" type="presParOf" srcId="{69C1354A-83D6-44BD-B52D-080E21881717}" destId="{1DCCBA0E-A8D9-47E0-8E93-9990F0CDC769}" srcOrd="1" destOrd="0" presId="urn:microsoft.com/office/officeart/2005/8/layout/orgChart1"/>
    <dgm:cxn modelId="{D9FFC240-70DA-4A5C-8028-F148C05B58C1}" type="presParOf" srcId="{69C1354A-83D6-44BD-B52D-080E21881717}" destId="{39E362F3-7E77-454C-BA02-5BF3C6ABC792}" srcOrd="2" destOrd="0" presId="urn:microsoft.com/office/officeart/2005/8/layout/orgChart1"/>
    <dgm:cxn modelId="{FB5AD88C-DBC3-49CC-82D2-8AD959D92C32}" type="presParOf" srcId="{1EF2C6BB-ACA3-434C-BF18-009509B72822}" destId="{7CFC7ADB-0587-48BD-AA0E-B3D4DBA33F9B}" srcOrd="2" destOrd="0" presId="urn:microsoft.com/office/officeart/2005/8/layout/orgChart1"/>
    <dgm:cxn modelId="{CFDA68D8-73B8-4CB8-98A7-F5C7586850AF}" type="presParOf" srcId="{21A4EB3F-0650-4159-9E39-B7F0611E91B4}" destId="{41B321CE-1139-4B3C-891D-693829E35162}" srcOrd="2" destOrd="0" presId="urn:microsoft.com/office/officeart/2005/8/layout/orgChart1"/>
    <dgm:cxn modelId="{F857394A-9DB6-4777-85DC-63347E368B86}" type="presParOf" srcId="{21A4EB3F-0650-4159-9E39-B7F0611E91B4}" destId="{B6614EE5-CB01-432B-BF13-58A7A330A50C}" srcOrd="3" destOrd="0" presId="urn:microsoft.com/office/officeart/2005/8/layout/orgChart1"/>
    <dgm:cxn modelId="{0A1CE7D7-35D2-4147-88FC-6CFA27E66E6E}" type="presParOf" srcId="{B6614EE5-CB01-432B-BF13-58A7A330A50C}" destId="{4C379FA4-FFC8-4E27-950D-36B23BCB7CC5}" srcOrd="0" destOrd="0" presId="urn:microsoft.com/office/officeart/2005/8/layout/orgChart1"/>
    <dgm:cxn modelId="{CC100B62-4FDA-42B6-9F73-B3B8BD8B8C5C}" type="presParOf" srcId="{4C379FA4-FFC8-4E27-950D-36B23BCB7CC5}" destId="{CF2B7B90-155A-4C3D-B260-C325D1E73B77}" srcOrd="0" destOrd="0" presId="urn:microsoft.com/office/officeart/2005/8/layout/orgChart1"/>
    <dgm:cxn modelId="{65E1A086-4CBE-4648-B8C4-A8094657E239}" type="presParOf" srcId="{4C379FA4-FFC8-4E27-950D-36B23BCB7CC5}" destId="{C28C550E-258D-4697-B3FC-6D9FA97630FA}" srcOrd="1" destOrd="0" presId="urn:microsoft.com/office/officeart/2005/8/layout/orgChart1"/>
    <dgm:cxn modelId="{F6B8B61A-05E2-4492-9E5F-2C8350C9EF94}" type="presParOf" srcId="{B6614EE5-CB01-432B-BF13-58A7A330A50C}" destId="{1B45D583-FBE7-4213-BAB0-71E54B2994E3}" srcOrd="1" destOrd="0" presId="urn:microsoft.com/office/officeart/2005/8/layout/orgChart1"/>
    <dgm:cxn modelId="{91DFBE22-8A16-4657-8754-2471830E9669}" type="presParOf" srcId="{1B45D583-FBE7-4213-BAB0-71E54B2994E3}" destId="{C1A76474-C8E1-4212-88C0-FEC4A254566E}" srcOrd="0" destOrd="0" presId="urn:microsoft.com/office/officeart/2005/8/layout/orgChart1"/>
    <dgm:cxn modelId="{97092236-2A74-4059-99AE-6DB6F597354A}" type="presParOf" srcId="{1B45D583-FBE7-4213-BAB0-71E54B2994E3}" destId="{7A37B9E5-738F-4E55-A115-1795A142E42A}" srcOrd="1" destOrd="0" presId="urn:microsoft.com/office/officeart/2005/8/layout/orgChart1"/>
    <dgm:cxn modelId="{102022D1-E47B-41E6-9BA5-8DBA3EA87C93}" type="presParOf" srcId="{7A37B9E5-738F-4E55-A115-1795A142E42A}" destId="{6E63389D-4426-409E-A125-8DEAEF5C4D63}" srcOrd="0" destOrd="0" presId="urn:microsoft.com/office/officeart/2005/8/layout/orgChart1"/>
    <dgm:cxn modelId="{8461D055-6DD4-4C51-A151-AEC3F2F956E1}" type="presParOf" srcId="{6E63389D-4426-409E-A125-8DEAEF5C4D63}" destId="{981F2A80-61E7-4A1A-97CC-E3AA52CA0354}" srcOrd="0" destOrd="0" presId="urn:microsoft.com/office/officeart/2005/8/layout/orgChart1"/>
    <dgm:cxn modelId="{1BEE16C0-6924-4C09-A002-9F0242C4D376}" type="presParOf" srcId="{6E63389D-4426-409E-A125-8DEAEF5C4D63}" destId="{56449B13-8667-47A7-8CBA-D1A1568EAE14}" srcOrd="1" destOrd="0" presId="urn:microsoft.com/office/officeart/2005/8/layout/orgChart1"/>
    <dgm:cxn modelId="{27A50B35-EF0A-4F36-B7BA-892397DE6DC1}" type="presParOf" srcId="{7A37B9E5-738F-4E55-A115-1795A142E42A}" destId="{D5B23E7C-66A2-40EC-BF5A-2790CB384BE8}" srcOrd="1" destOrd="0" presId="urn:microsoft.com/office/officeart/2005/8/layout/orgChart1"/>
    <dgm:cxn modelId="{AB685DCB-FEA2-44C3-BE74-A83A8CB46312}" type="presParOf" srcId="{7A37B9E5-738F-4E55-A115-1795A142E42A}" destId="{7EE54889-0DFD-4033-93D1-DB3A2FB5DDF4}" srcOrd="2" destOrd="0" presId="urn:microsoft.com/office/officeart/2005/8/layout/orgChart1"/>
    <dgm:cxn modelId="{2709381A-193C-4159-9BFD-D8527E7FF363}" type="presParOf" srcId="{1B45D583-FBE7-4213-BAB0-71E54B2994E3}" destId="{BD38E842-66EE-439A-8B66-93E5E5D34E3C}" srcOrd="2" destOrd="0" presId="urn:microsoft.com/office/officeart/2005/8/layout/orgChart1"/>
    <dgm:cxn modelId="{DAED08A8-0B06-4CD3-8998-CE8BD5908D54}" type="presParOf" srcId="{1B45D583-FBE7-4213-BAB0-71E54B2994E3}" destId="{481A67B0-BA33-429B-9790-409BFF6376E0}" srcOrd="3" destOrd="0" presId="urn:microsoft.com/office/officeart/2005/8/layout/orgChart1"/>
    <dgm:cxn modelId="{A924E003-CCBA-4E33-BC24-B761815F0A5B}" type="presParOf" srcId="{481A67B0-BA33-429B-9790-409BFF6376E0}" destId="{BDBFA79A-BA4E-46C9-AFC0-88A429962925}" srcOrd="0" destOrd="0" presId="urn:microsoft.com/office/officeart/2005/8/layout/orgChart1"/>
    <dgm:cxn modelId="{95EC7CFB-6AEE-44B9-95CF-C3EEBBAA13D3}" type="presParOf" srcId="{BDBFA79A-BA4E-46C9-AFC0-88A429962925}" destId="{5B1AC1AA-DF53-44E5-86BD-27403CF82928}" srcOrd="0" destOrd="0" presId="urn:microsoft.com/office/officeart/2005/8/layout/orgChart1"/>
    <dgm:cxn modelId="{A653C01F-1F56-4469-8D26-10A3651E9FC4}" type="presParOf" srcId="{BDBFA79A-BA4E-46C9-AFC0-88A429962925}" destId="{2C80792A-5024-401D-BCBB-29A94CAB86BC}" srcOrd="1" destOrd="0" presId="urn:microsoft.com/office/officeart/2005/8/layout/orgChart1"/>
    <dgm:cxn modelId="{DF2ACF34-A4A3-446B-A24C-2CE1CDBB13E5}" type="presParOf" srcId="{481A67B0-BA33-429B-9790-409BFF6376E0}" destId="{7C65EAD6-2105-42A8-B028-536DF4CE2A0A}" srcOrd="1" destOrd="0" presId="urn:microsoft.com/office/officeart/2005/8/layout/orgChart1"/>
    <dgm:cxn modelId="{0E3309D0-BCF6-4739-929E-B72E5406F67B}" type="presParOf" srcId="{481A67B0-BA33-429B-9790-409BFF6376E0}" destId="{B7A2624B-CD1C-4D40-A74F-A811F9BEA450}" srcOrd="2" destOrd="0" presId="urn:microsoft.com/office/officeart/2005/8/layout/orgChart1"/>
    <dgm:cxn modelId="{CFA9B0E4-3670-4BE8-A6CE-2349A3B15379}" type="presParOf" srcId="{1B45D583-FBE7-4213-BAB0-71E54B2994E3}" destId="{00640508-BA92-4356-9962-0A613F7EDF3C}" srcOrd="4" destOrd="0" presId="urn:microsoft.com/office/officeart/2005/8/layout/orgChart1"/>
    <dgm:cxn modelId="{4C83216C-A7BA-420D-B7F1-333A88AFF04B}" type="presParOf" srcId="{1B45D583-FBE7-4213-BAB0-71E54B2994E3}" destId="{B6031F62-B954-4F15-BAEF-7A18C720A002}" srcOrd="5" destOrd="0" presId="urn:microsoft.com/office/officeart/2005/8/layout/orgChart1"/>
    <dgm:cxn modelId="{369FE612-68D8-4358-B6F8-746BE5121E1A}" type="presParOf" srcId="{B6031F62-B954-4F15-BAEF-7A18C720A002}" destId="{1B59B2D0-C33A-4A91-AB99-C09CBB4DBFB2}" srcOrd="0" destOrd="0" presId="urn:microsoft.com/office/officeart/2005/8/layout/orgChart1"/>
    <dgm:cxn modelId="{17016062-850F-4CB1-A851-61DFB7BA0B3F}" type="presParOf" srcId="{1B59B2D0-C33A-4A91-AB99-C09CBB4DBFB2}" destId="{C968DF68-6A50-4463-A7BB-11131FEA6871}" srcOrd="0" destOrd="0" presId="urn:microsoft.com/office/officeart/2005/8/layout/orgChart1"/>
    <dgm:cxn modelId="{3C3A504D-80C3-46BD-B8FC-D6B67CA461A7}" type="presParOf" srcId="{1B59B2D0-C33A-4A91-AB99-C09CBB4DBFB2}" destId="{EE830F3A-7E5A-48CB-8782-BEEB4DC6EC11}" srcOrd="1" destOrd="0" presId="urn:microsoft.com/office/officeart/2005/8/layout/orgChart1"/>
    <dgm:cxn modelId="{2E4A659E-90EF-4DF5-B22A-9A84AE7D40D3}" type="presParOf" srcId="{B6031F62-B954-4F15-BAEF-7A18C720A002}" destId="{FF0A82C0-17E0-48E9-B3B0-DE9F04CB5AD9}" srcOrd="1" destOrd="0" presId="urn:microsoft.com/office/officeart/2005/8/layout/orgChart1"/>
    <dgm:cxn modelId="{866673A9-8345-4185-85A9-43FE82AA7509}" type="presParOf" srcId="{B6031F62-B954-4F15-BAEF-7A18C720A002}" destId="{D4625E6D-B691-4B60-9BC0-E8D00063F855}" srcOrd="2" destOrd="0" presId="urn:microsoft.com/office/officeart/2005/8/layout/orgChart1"/>
    <dgm:cxn modelId="{3E0DF6A5-B801-4D96-AC38-2F184B992DDA}" type="presParOf" srcId="{1B45D583-FBE7-4213-BAB0-71E54B2994E3}" destId="{19EC76EC-6F03-4123-99B4-7CFEC748F711}" srcOrd="6" destOrd="0" presId="urn:microsoft.com/office/officeart/2005/8/layout/orgChart1"/>
    <dgm:cxn modelId="{235F2599-81BA-4442-ABC9-9CC539414C4C}" type="presParOf" srcId="{1B45D583-FBE7-4213-BAB0-71E54B2994E3}" destId="{CAD289E0-3C57-4D6D-806B-37D65E42DA81}" srcOrd="7" destOrd="0" presId="urn:microsoft.com/office/officeart/2005/8/layout/orgChart1"/>
    <dgm:cxn modelId="{F094EDB4-6C15-4419-A7BF-2B32D0D96E55}" type="presParOf" srcId="{CAD289E0-3C57-4D6D-806B-37D65E42DA81}" destId="{9823FD4F-6139-4D03-A60A-5AE5FF41B9E0}" srcOrd="0" destOrd="0" presId="urn:microsoft.com/office/officeart/2005/8/layout/orgChart1"/>
    <dgm:cxn modelId="{14CD53F7-6406-478F-AA8F-719BC347E227}" type="presParOf" srcId="{9823FD4F-6139-4D03-A60A-5AE5FF41B9E0}" destId="{55E3BFA9-C74E-40D7-9014-7676AE862743}" srcOrd="0" destOrd="0" presId="urn:microsoft.com/office/officeart/2005/8/layout/orgChart1"/>
    <dgm:cxn modelId="{B04783E6-BBBB-4945-848C-937D8B50EC0D}" type="presParOf" srcId="{9823FD4F-6139-4D03-A60A-5AE5FF41B9E0}" destId="{3D69C17F-FD67-4131-B40E-17225C98CF70}" srcOrd="1" destOrd="0" presId="urn:microsoft.com/office/officeart/2005/8/layout/orgChart1"/>
    <dgm:cxn modelId="{5E8AC54B-4B28-46B3-888F-5D91344DB750}" type="presParOf" srcId="{CAD289E0-3C57-4D6D-806B-37D65E42DA81}" destId="{104B8D09-74BD-4B03-9776-F1492B69DE50}" srcOrd="1" destOrd="0" presId="urn:microsoft.com/office/officeart/2005/8/layout/orgChart1"/>
    <dgm:cxn modelId="{18581C86-BEF1-4752-85DE-6554D3F167AE}" type="presParOf" srcId="{CAD289E0-3C57-4D6D-806B-37D65E42DA81}" destId="{2160574C-37F4-4F4F-BE28-4C73DD02352F}" srcOrd="2" destOrd="0" presId="urn:microsoft.com/office/officeart/2005/8/layout/orgChart1"/>
    <dgm:cxn modelId="{2027A9D0-30F7-4E1E-A9A4-74AEBA22EA90}" type="presParOf" srcId="{B6614EE5-CB01-432B-BF13-58A7A330A50C}" destId="{EB25C0D6-DB5A-44A1-89A7-399521D2D2CD}" srcOrd="2" destOrd="0" presId="urn:microsoft.com/office/officeart/2005/8/layout/orgChart1"/>
    <dgm:cxn modelId="{34247C26-5133-43D9-931E-0C5C20A637D4}" type="presParOf" srcId="{21A4EB3F-0650-4159-9E39-B7F0611E91B4}" destId="{EF9A0DEE-BDED-4B91-9A85-B9C846309110}" srcOrd="4" destOrd="0" presId="urn:microsoft.com/office/officeart/2005/8/layout/orgChart1"/>
    <dgm:cxn modelId="{BA9C8ABE-2BF3-4117-916B-C6F68D684284}" type="presParOf" srcId="{21A4EB3F-0650-4159-9E39-B7F0611E91B4}" destId="{B693B0AF-540B-4BDB-8096-E41996270742}" srcOrd="5" destOrd="0" presId="urn:microsoft.com/office/officeart/2005/8/layout/orgChart1"/>
    <dgm:cxn modelId="{2F480EEF-6345-4AC1-81DF-289D0661AC79}" type="presParOf" srcId="{B693B0AF-540B-4BDB-8096-E41996270742}" destId="{ECA20F44-A57B-414B-9F1D-F8430C46D558}" srcOrd="0" destOrd="0" presId="urn:microsoft.com/office/officeart/2005/8/layout/orgChart1"/>
    <dgm:cxn modelId="{93BB3A6E-FB63-4081-9842-1E63F88245DF}" type="presParOf" srcId="{ECA20F44-A57B-414B-9F1D-F8430C46D558}" destId="{C00CBFB7-00DA-4E9F-96CA-C84AFCF6469C}" srcOrd="0" destOrd="0" presId="urn:microsoft.com/office/officeart/2005/8/layout/orgChart1"/>
    <dgm:cxn modelId="{B186E064-BF9A-4E67-8790-BAC9AA84127A}" type="presParOf" srcId="{ECA20F44-A57B-414B-9F1D-F8430C46D558}" destId="{470881E7-8026-4C6F-B69D-6CF5A5DA8D7B}" srcOrd="1" destOrd="0" presId="urn:microsoft.com/office/officeart/2005/8/layout/orgChart1"/>
    <dgm:cxn modelId="{D15BB35D-9D50-4EA8-A5D1-C255D059A8B5}" type="presParOf" srcId="{B693B0AF-540B-4BDB-8096-E41996270742}" destId="{A8A515C5-37DD-49AA-9FB7-B99135BB6D6C}" srcOrd="1" destOrd="0" presId="urn:microsoft.com/office/officeart/2005/8/layout/orgChart1"/>
    <dgm:cxn modelId="{0DFC686B-05CF-4DB5-A938-29547EB8C635}" type="presParOf" srcId="{A8A515C5-37DD-49AA-9FB7-B99135BB6D6C}" destId="{7ED2AD15-1135-44CF-A200-25024304E48A}" srcOrd="0" destOrd="0" presId="urn:microsoft.com/office/officeart/2005/8/layout/orgChart1"/>
    <dgm:cxn modelId="{22F286E5-9ADD-4F7D-AA87-8E41C6BCC3E5}" type="presParOf" srcId="{A8A515C5-37DD-49AA-9FB7-B99135BB6D6C}" destId="{0C16760F-8BC9-4E8C-B578-F1A71A8F19CD}" srcOrd="1" destOrd="0" presId="urn:microsoft.com/office/officeart/2005/8/layout/orgChart1"/>
    <dgm:cxn modelId="{9678EEDA-85CA-4ED9-8A7F-772633872ACA}" type="presParOf" srcId="{0C16760F-8BC9-4E8C-B578-F1A71A8F19CD}" destId="{6175F002-0ABF-4188-B253-75A548D1F7EE}" srcOrd="0" destOrd="0" presId="urn:microsoft.com/office/officeart/2005/8/layout/orgChart1"/>
    <dgm:cxn modelId="{9E974BBC-D29A-4E92-A1D7-E69BA194C13C}" type="presParOf" srcId="{6175F002-0ABF-4188-B253-75A548D1F7EE}" destId="{9F0FB92A-9C50-40F9-B6BE-C121573316FD}" srcOrd="0" destOrd="0" presId="urn:microsoft.com/office/officeart/2005/8/layout/orgChart1"/>
    <dgm:cxn modelId="{D977F31A-AC23-4DAF-BF2A-2131DA68FABB}" type="presParOf" srcId="{6175F002-0ABF-4188-B253-75A548D1F7EE}" destId="{BD822DF6-A884-4D51-BD9E-630FE6AA865E}" srcOrd="1" destOrd="0" presId="urn:microsoft.com/office/officeart/2005/8/layout/orgChart1"/>
    <dgm:cxn modelId="{44547866-3B4B-4DEA-801B-A93274662E4F}" type="presParOf" srcId="{0C16760F-8BC9-4E8C-B578-F1A71A8F19CD}" destId="{243FAB40-2993-4A93-9EF6-4D048E023747}" srcOrd="1" destOrd="0" presId="urn:microsoft.com/office/officeart/2005/8/layout/orgChart1"/>
    <dgm:cxn modelId="{23846A29-C1C3-48A8-A9F3-8C4F4F948F71}" type="presParOf" srcId="{0C16760F-8BC9-4E8C-B578-F1A71A8F19CD}" destId="{1AC96A91-DB06-4C4B-8B4D-A59A2C19AAED}" srcOrd="2" destOrd="0" presId="urn:microsoft.com/office/officeart/2005/8/layout/orgChart1"/>
    <dgm:cxn modelId="{C0AEF312-BC41-4587-81F7-2837BC0110D2}" type="presParOf" srcId="{A8A515C5-37DD-49AA-9FB7-B99135BB6D6C}" destId="{6679A464-5691-4476-8DDB-422BB896CB2A}" srcOrd="2" destOrd="0" presId="urn:microsoft.com/office/officeart/2005/8/layout/orgChart1"/>
    <dgm:cxn modelId="{B8AF3F50-8C35-44C1-8CE9-AD921ACBA2E8}" type="presParOf" srcId="{A8A515C5-37DD-49AA-9FB7-B99135BB6D6C}" destId="{FABA86F5-6A8D-4B28-908B-7BA4EC73A51A}" srcOrd="3" destOrd="0" presId="urn:microsoft.com/office/officeart/2005/8/layout/orgChart1"/>
    <dgm:cxn modelId="{F8235771-DCC4-4CA6-B46E-4B7270661829}" type="presParOf" srcId="{FABA86F5-6A8D-4B28-908B-7BA4EC73A51A}" destId="{C743067E-84B5-4CEC-A03C-D6B3A58FAFE4}" srcOrd="0" destOrd="0" presId="urn:microsoft.com/office/officeart/2005/8/layout/orgChart1"/>
    <dgm:cxn modelId="{8AAA4EDC-D9E6-4942-BC0A-ACCB88E9C0AE}" type="presParOf" srcId="{C743067E-84B5-4CEC-A03C-D6B3A58FAFE4}" destId="{D26A2740-89E5-4B0E-BB4F-8A642D7ABCE8}" srcOrd="0" destOrd="0" presId="urn:microsoft.com/office/officeart/2005/8/layout/orgChart1"/>
    <dgm:cxn modelId="{6DD0797A-8299-451D-87C2-D23DBB3C26D6}" type="presParOf" srcId="{C743067E-84B5-4CEC-A03C-D6B3A58FAFE4}" destId="{7D3AC9E6-6BB8-4DD5-A798-3A87DC862A12}" srcOrd="1" destOrd="0" presId="urn:microsoft.com/office/officeart/2005/8/layout/orgChart1"/>
    <dgm:cxn modelId="{B39B90D2-308B-4294-B5B6-EC17EDD0B766}" type="presParOf" srcId="{FABA86F5-6A8D-4B28-908B-7BA4EC73A51A}" destId="{D0A437F8-7363-4442-9DB7-D27A5D2F8EB1}" srcOrd="1" destOrd="0" presId="urn:microsoft.com/office/officeart/2005/8/layout/orgChart1"/>
    <dgm:cxn modelId="{236487FF-8817-4AD5-9D57-3FFB263F9BFD}" type="presParOf" srcId="{FABA86F5-6A8D-4B28-908B-7BA4EC73A51A}" destId="{B758F4B3-2126-48F1-B122-33BC06F57E9C}" srcOrd="2" destOrd="0" presId="urn:microsoft.com/office/officeart/2005/8/layout/orgChart1"/>
    <dgm:cxn modelId="{B3DFB3DA-F7F4-4B38-B49B-BC711F0BC829}" type="presParOf" srcId="{A8A515C5-37DD-49AA-9FB7-B99135BB6D6C}" destId="{CFFD0F50-78A5-4820-9402-772200F06789}" srcOrd="4" destOrd="0" presId="urn:microsoft.com/office/officeart/2005/8/layout/orgChart1"/>
    <dgm:cxn modelId="{FF4718CD-B105-4155-AAFA-017F4A15D095}" type="presParOf" srcId="{A8A515C5-37DD-49AA-9FB7-B99135BB6D6C}" destId="{5C88E199-6497-4FF1-B79B-AA46B5405F2E}" srcOrd="5" destOrd="0" presId="urn:microsoft.com/office/officeart/2005/8/layout/orgChart1"/>
    <dgm:cxn modelId="{E70C3503-0CBB-4B23-B9ED-544E19FF93AA}" type="presParOf" srcId="{5C88E199-6497-4FF1-B79B-AA46B5405F2E}" destId="{3B1787BF-7446-4E06-93B5-87B5730D0D38}" srcOrd="0" destOrd="0" presId="urn:microsoft.com/office/officeart/2005/8/layout/orgChart1"/>
    <dgm:cxn modelId="{5DD46120-7E3B-48A5-A24E-C5C7D4EB5584}" type="presParOf" srcId="{3B1787BF-7446-4E06-93B5-87B5730D0D38}" destId="{F400E331-74AB-4DAB-93ED-F21AC5059C68}" srcOrd="0" destOrd="0" presId="urn:microsoft.com/office/officeart/2005/8/layout/orgChart1"/>
    <dgm:cxn modelId="{1585004F-E28A-4319-A1AA-81256B01A6D7}" type="presParOf" srcId="{3B1787BF-7446-4E06-93B5-87B5730D0D38}" destId="{AD71C78D-2DCE-48F3-917B-B1D58E355ACB}" srcOrd="1" destOrd="0" presId="urn:microsoft.com/office/officeart/2005/8/layout/orgChart1"/>
    <dgm:cxn modelId="{79308312-A901-4FD5-B4BF-0F5B218E8152}" type="presParOf" srcId="{5C88E199-6497-4FF1-B79B-AA46B5405F2E}" destId="{FAD01579-4397-4274-9224-5353AD0BBA5D}" srcOrd="1" destOrd="0" presId="urn:microsoft.com/office/officeart/2005/8/layout/orgChart1"/>
    <dgm:cxn modelId="{8E17F7BF-868C-4BD7-8236-9E9184BD5945}" type="presParOf" srcId="{5C88E199-6497-4FF1-B79B-AA46B5405F2E}" destId="{6F9CF1FF-B621-4C95-8853-7331CE9C3E04}" srcOrd="2" destOrd="0" presId="urn:microsoft.com/office/officeart/2005/8/layout/orgChart1"/>
    <dgm:cxn modelId="{178FBC14-7638-444D-885B-1E231377F7AB}" type="presParOf" srcId="{A8A515C5-37DD-49AA-9FB7-B99135BB6D6C}" destId="{27FAED26-3407-49C2-AAC5-154B28ED4DD7}" srcOrd="6" destOrd="0" presId="urn:microsoft.com/office/officeart/2005/8/layout/orgChart1"/>
    <dgm:cxn modelId="{3DA7CE5D-DDE5-4EDC-9E3D-3D1110FA19C2}" type="presParOf" srcId="{A8A515C5-37DD-49AA-9FB7-B99135BB6D6C}" destId="{EEB2DE75-79D1-46A4-9BD0-9894C1FA02F3}" srcOrd="7" destOrd="0" presId="urn:microsoft.com/office/officeart/2005/8/layout/orgChart1"/>
    <dgm:cxn modelId="{A6C3D577-419B-416E-912B-65D8CC4F7C13}" type="presParOf" srcId="{EEB2DE75-79D1-46A4-9BD0-9894C1FA02F3}" destId="{686CC032-A1E3-4B11-A3DF-2F5EE112C3D1}" srcOrd="0" destOrd="0" presId="urn:microsoft.com/office/officeart/2005/8/layout/orgChart1"/>
    <dgm:cxn modelId="{EB08A5C1-68EA-44D2-8357-98E31EC6BCD6}" type="presParOf" srcId="{686CC032-A1E3-4B11-A3DF-2F5EE112C3D1}" destId="{86D13E07-9AF8-4EE2-85E2-8703ED3752E3}" srcOrd="0" destOrd="0" presId="urn:microsoft.com/office/officeart/2005/8/layout/orgChart1"/>
    <dgm:cxn modelId="{00B396AB-8CFB-4287-9D10-80BFFB9471EA}" type="presParOf" srcId="{686CC032-A1E3-4B11-A3DF-2F5EE112C3D1}" destId="{EA1A3D45-BE36-4B3C-B259-7C0FB9AF2322}" srcOrd="1" destOrd="0" presId="urn:microsoft.com/office/officeart/2005/8/layout/orgChart1"/>
    <dgm:cxn modelId="{8E0FDB35-C6CC-4A14-A013-CA5A73EAEEF8}" type="presParOf" srcId="{EEB2DE75-79D1-46A4-9BD0-9894C1FA02F3}" destId="{19C5C0AA-E7DC-45A3-9979-38C5D57057C5}" srcOrd="1" destOrd="0" presId="urn:microsoft.com/office/officeart/2005/8/layout/orgChart1"/>
    <dgm:cxn modelId="{7C10C37C-6423-4B67-86EB-89E4B928D805}" type="presParOf" srcId="{EEB2DE75-79D1-46A4-9BD0-9894C1FA02F3}" destId="{FA2B5101-592B-4F93-8CE2-90C75426D250}" srcOrd="2" destOrd="0" presId="urn:microsoft.com/office/officeart/2005/8/layout/orgChart1"/>
    <dgm:cxn modelId="{E30417BD-ECBB-4B40-B700-5B2AA8F41F83}" type="presParOf" srcId="{B693B0AF-540B-4BDB-8096-E41996270742}" destId="{C501B67A-903B-4B63-AA64-85F8F7648BA6}" srcOrd="2" destOrd="0" presId="urn:microsoft.com/office/officeart/2005/8/layout/orgChart1"/>
    <dgm:cxn modelId="{A67FDF21-F5E3-49C1-9471-646B2EFF07CA}" type="presParOf" srcId="{21A4EB3F-0650-4159-9E39-B7F0611E91B4}" destId="{C2702744-8436-4289-8E14-7CB90577DDFB}" srcOrd="6" destOrd="0" presId="urn:microsoft.com/office/officeart/2005/8/layout/orgChart1"/>
    <dgm:cxn modelId="{244F8B53-1CA8-4FBE-933A-F608F683CE14}" type="presParOf" srcId="{21A4EB3F-0650-4159-9E39-B7F0611E91B4}" destId="{60324AF9-8961-42A3-B4DB-B9DDEFB20E7B}" srcOrd="7" destOrd="0" presId="urn:microsoft.com/office/officeart/2005/8/layout/orgChart1"/>
    <dgm:cxn modelId="{D6F308DA-DA53-4B7E-9B67-6554E73BD6F0}" type="presParOf" srcId="{60324AF9-8961-42A3-B4DB-B9DDEFB20E7B}" destId="{5C3891FC-E6B1-43CE-AECC-B1F66ACE38DD}" srcOrd="0" destOrd="0" presId="urn:microsoft.com/office/officeart/2005/8/layout/orgChart1"/>
    <dgm:cxn modelId="{36F66956-8D15-46D4-AFFE-88706C76C751}" type="presParOf" srcId="{5C3891FC-E6B1-43CE-AECC-B1F66ACE38DD}" destId="{A5B002CC-661C-4CD9-8610-386BB6C9D120}" srcOrd="0" destOrd="0" presId="urn:microsoft.com/office/officeart/2005/8/layout/orgChart1"/>
    <dgm:cxn modelId="{8E71A163-D6F5-4F13-B742-37D996BD6C5A}" type="presParOf" srcId="{5C3891FC-E6B1-43CE-AECC-B1F66ACE38DD}" destId="{832B3A6F-2C1A-4503-B652-5B820EE43D6B}" srcOrd="1" destOrd="0" presId="urn:microsoft.com/office/officeart/2005/8/layout/orgChart1"/>
    <dgm:cxn modelId="{DB71DBA2-1A7A-4FC9-9221-517DFD783031}" type="presParOf" srcId="{60324AF9-8961-42A3-B4DB-B9DDEFB20E7B}" destId="{A34971C1-E8CE-43E2-8C6A-3B4C6F3E984D}" srcOrd="1" destOrd="0" presId="urn:microsoft.com/office/officeart/2005/8/layout/orgChart1"/>
    <dgm:cxn modelId="{5E2F8A4A-2518-4437-B9AF-DF2E77B9566E}" type="presParOf" srcId="{A34971C1-E8CE-43E2-8C6A-3B4C6F3E984D}" destId="{EA62882C-A50F-4B52-8750-1B0E73CF2DA2}" srcOrd="0" destOrd="0" presId="urn:microsoft.com/office/officeart/2005/8/layout/orgChart1"/>
    <dgm:cxn modelId="{3883F734-20A9-4E27-BB2F-EB01397D2348}" type="presParOf" srcId="{A34971C1-E8CE-43E2-8C6A-3B4C6F3E984D}" destId="{EEA6C14A-C48B-43EB-A447-BC3A8CF0DABA}" srcOrd="1" destOrd="0" presId="urn:microsoft.com/office/officeart/2005/8/layout/orgChart1"/>
    <dgm:cxn modelId="{FFDE6660-EBF3-4AE4-91FE-92F38E8FDAF5}" type="presParOf" srcId="{EEA6C14A-C48B-43EB-A447-BC3A8CF0DABA}" destId="{4E127ABF-61D4-4037-B554-E5C309FF2E97}" srcOrd="0" destOrd="0" presId="urn:microsoft.com/office/officeart/2005/8/layout/orgChart1"/>
    <dgm:cxn modelId="{23823D96-44F1-4227-A20D-D7BEED637B1F}" type="presParOf" srcId="{4E127ABF-61D4-4037-B554-E5C309FF2E97}" destId="{CCC5D540-3353-4BA1-AA71-720CF9783C18}" srcOrd="0" destOrd="0" presId="urn:microsoft.com/office/officeart/2005/8/layout/orgChart1"/>
    <dgm:cxn modelId="{0F597A3B-ED08-4D1D-8B4C-18B4BE7E163D}" type="presParOf" srcId="{4E127ABF-61D4-4037-B554-E5C309FF2E97}" destId="{AB4EDB63-CBBE-42A4-A650-623C5D4757BB}" srcOrd="1" destOrd="0" presId="urn:microsoft.com/office/officeart/2005/8/layout/orgChart1"/>
    <dgm:cxn modelId="{6B8E58BC-7277-4206-92D8-A6A183398EBB}" type="presParOf" srcId="{EEA6C14A-C48B-43EB-A447-BC3A8CF0DABA}" destId="{025E8EF4-7ED7-4A44-A805-7D2FDE2B0A10}" srcOrd="1" destOrd="0" presId="urn:microsoft.com/office/officeart/2005/8/layout/orgChart1"/>
    <dgm:cxn modelId="{E63DB900-B338-40BA-886D-1C93E102A468}" type="presParOf" srcId="{EEA6C14A-C48B-43EB-A447-BC3A8CF0DABA}" destId="{397C6052-BCDF-4638-AC11-8B7E2C53D551}" srcOrd="2" destOrd="0" presId="urn:microsoft.com/office/officeart/2005/8/layout/orgChart1"/>
    <dgm:cxn modelId="{9897E48F-4F40-4D7B-9CC2-BE045CC7DAA6}" type="presParOf" srcId="{A34971C1-E8CE-43E2-8C6A-3B4C6F3E984D}" destId="{E553A487-08AB-447C-B196-E137DA5A31B7}" srcOrd="2" destOrd="0" presId="urn:microsoft.com/office/officeart/2005/8/layout/orgChart1"/>
    <dgm:cxn modelId="{CE462A43-B124-4511-BB16-63E12E48E468}" type="presParOf" srcId="{A34971C1-E8CE-43E2-8C6A-3B4C6F3E984D}" destId="{0D307D2F-D61A-46FB-998F-8F84B2F6ACD1}" srcOrd="3" destOrd="0" presId="urn:microsoft.com/office/officeart/2005/8/layout/orgChart1"/>
    <dgm:cxn modelId="{23EE270D-C8F5-49B8-A8C3-3523C33181E1}" type="presParOf" srcId="{0D307D2F-D61A-46FB-998F-8F84B2F6ACD1}" destId="{FC7CA222-E23E-4D24-9365-998BA57F014F}" srcOrd="0" destOrd="0" presId="urn:microsoft.com/office/officeart/2005/8/layout/orgChart1"/>
    <dgm:cxn modelId="{C021D053-8826-4DA0-8FD9-1033A64B7616}" type="presParOf" srcId="{FC7CA222-E23E-4D24-9365-998BA57F014F}" destId="{C31C961E-5124-4890-8870-95C6B918A500}" srcOrd="0" destOrd="0" presId="urn:microsoft.com/office/officeart/2005/8/layout/orgChart1"/>
    <dgm:cxn modelId="{FAA3E9F2-BA6B-4771-A81E-81FBFDEE16D6}" type="presParOf" srcId="{FC7CA222-E23E-4D24-9365-998BA57F014F}" destId="{52640E20-9940-4DB5-9DCE-4D4F04660571}" srcOrd="1" destOrd="0" presId="urn:microsoft.com/office/officeart/2005/8/layout/orgChart1"/>
    <dgm:cxn modelId="{58D11373-D9FF-470F-B799-539E735CBAFF}" type="presParOf" srcId="{0D307D2F-D61A-46FB-998F-8F84B2F6ACD1}" destId="{02DFB6E7-9A0C-43F4-8E76-D39E5A80BAA0}" srcOrd="1" destOrd="0" presId="urn:microsoft.com/office/officeart/2005/8/layout/orgChart1"/>
    <dgm:cxn modelId="{3469B36B-5A0D-4CD7-8F12-26D686B6FA8B}" type="presParOf" srcId="{0D307D2F-D61A-46FB-998F-8F84B2F6ACD1}" destId="{25A20D1D-4C0A-415E-9D9D-FEEDFE0CDCAE}" srcOrd="2" destOrd="0" presId="urn:microsoft.com/office/officeart/2005/8/layout/orgChart1"/>
    <dgm:cxn modelId="{367DFE01-2412-45AC-AEFB-534DE86DD335}" type="presParOf" srcId="{A34971C1-E8CE-43E2-8C6A-3B4C6F3E984D}" destId="{C2FCEAA7-CFB0-4903-894B-6F0B9E3A3EB0}" srcOrd="4" destOrd="0" presId="urn:microsoft.com/office/officeart/2005/8/layout/orgChart1"/>
    <dgm:cxn modelId="{7E99F5BE-6AFA-44F4-8B9D-141FE416F631}" type="presParOf" srcId="{A34971C1-E8CE-43E2-8C6A-3B4C6F3E984D}" destId="{00ED5E01-FEA6-42DD-B360-7952534ED55B}" srcOrd="5" destOrd="0" presId="urn:microsoft.com/office/officeart/2005/8/layout/orgChart1"/>
    <dgm:cxn modelId="{FD82D2E1-1EE8-44E7-8BC1-7DB4E9A3B806}" type="presParOf" srcId="{00ED5E01-FEA6-42DD-B360-7952534ED55B}" destId="{203BD58F-B3B4-4227-936E-14DA78577285}" srcOrd="0" destOrd="0" presId="urn:microsoft.com/office/officeart/2005/8/layout/orgChart1"/>
    <dgm:cxn modelId="{7B615DE9-BBE8-4BA2-A6DF-AA7210C9A5E5}" type="presParOf" srcId="{203BD58F-B3B4-4227-936E-14DA78577285}" destId="{40AFB247-CA35-490D-9BB9-2535043C2E6E}" srcOrd="0" destOrd="0" presId="urn:microsoft.com/office/officeart/2005/8/layout/orgChart1"/>
    <dgm:cxn modelId="{B6B0E40D-6024-429C-8F29-9DDC55699216}" type="presParOf" srcId="{203BD58F-B3B4-4227-936E-14DA78577285}" destId="{C86F7A80-7CAF-4CCB-AD90-2E05428776BC}" srcOrd="1" destOrd="0" presId="urn:microsoft.com/office/officeart/2005/8/layout/orgChart1"/>
    <dgm:cxn modelId="{E11D5E13-7F21-4EF7-A6B3-DBD693772D33}" type="presParOf" srcId="{00ED5E01-FEA6-42DD-B360-7952534ED55B}" destId="{1AEC359A-1791-4A8E-8B49-8A25B3490CB1}" srcOrd="1" destOrd="0" presId="urn:microsoft.com/office/officeart/2005/8/layout/orgChart1"/>
    <dgm:cxn modelId="{532D2788-E866-42D6-99A1-664C521C983A}" type="presParOf" srcId="{00ED5E01-FEA6-42DD-B360-7952534ED55B}" destId="{6C420BB1-C423-49C7-A6A5-B2B89DC97497}" srcOrd="2" destOrd="0" presId="urn:microsoft.com/office/officeart/2005/8/layout/orgChart1"/>
    <dgm:cxn modelId="{F551A5E3-E88F-4918-8B4A-0E2E8527194B}" type="presParOf" srcId="{A34971C1-E8CE-43E2-8C6A-3B4C6F3E984D}" destId="{7BB5DB1E-FF06-498B-827F-29E8D33CE7AB}" srcOrd="6" destOrd="0" presId="urn:microsoft.com/office/officeart/2005/8/layout/orgChart1"/>
    <dgm:cxn modelId="{23E1CB76-D323-499B-97B4-4E4383565715}" type="presParOf" srcId="{A34971C1-E8CE-43E2-8C6A-3B4C6F3E984D}" destId="{E49D9C87-7E58-4922-B4C8-00881DED95F6}" srcOrd="7" destOrd="0" presId="urn:microsoft.com/office/officeart/2005/8/layout/orgChart1"/>
    <dgm:cxn modelId="{5FBB5BE3-E26B-4FB4-B2DD-3953B526D779}" type="presParOf" srcId="{E49D9C87-7E58-4922-B4C8-00881DED95F6}" destId="{39896E3D-AE20-49E2-B1EB-24C2CA61EB8F}" srcOrd="0" destOrd="0" presId="urn:microsoft.com/office/officeart/2005/8/layout/orgChart1"/>
    <dgm:cxn modelId="{7B18D0F5-C56F-4619-866B-D8AC40B8667C}" type="presParOf" srcId="{39896E3D-AE20-49E2-B1EB-24C2CA61EB8F}" destId="{43520CA6-6036-4DD8-825B-A989867AD28C}" srcOrd="0" destOrd="0" presId="urn:microsoft.com/office/officeart/2005/8/layout/orgChart1"/>
    <dgm:cxn modelId="{74AF274E-4B52-4485-905E-E497EE801C7C}" type="presParOf" srcId="{39896E3D-AE20-49E2-B1EB-24C2CA61EB8F}" destId="{76390B95-56F6-4276-91B8-6B1952D5520C}" srcOrd="1" destOrd="0" presId="urn:microsoft.com/office/officeart/2005/8/layout/orgChart1"/>
    <dgm:cxn modelId="{14AB268C-12E9-4E4F-9134-3970CD3C4BD4}" type="presParOf" srcId="{E49D9C87-7E58-4922-B4C8-00881DED95F6}" destId="{C7F01CC1-D954-4137-A034-6C1973FC2105}" srcOrd="1" destOrd="0" presId="urn:microsoft.com/office/officeart/2005/8/layout/orgChart1"/>
    <dgm:cxn modelId="{3CB1B0B5-2A1C-4E83-993A-69D34FB5470C}" type="presParOf" srcId="{E49D9C87-7E58-4922-B4C8-00881DED95F6}" destId="{CFB7B26D-45EE-4BCC-9C7A-5B5972544C89}" srcOrd="2" destOrd="0" presId="urn:microsoft.com/office/officeart/2005/8/layout/orgChart1"/>
    <dgm:cxn modelId="{01797EB5-29AB-4CA8-B865-3FFD6E50F87A}" type="presParOf" srcId="{60324AF9-8961-42A3-B4DB-B9DDEFB20E7B}" destId="{E4740EB3-0877-48E7-85A9-6C8B33234CCF}" srcOrd="2" destOrd="0" presId="urn:microsoft.com/office/officeart/2005/8/layout/orgChart1"/>
    <dgm:cxn modelId="{5F869E9F-2CCD-470F-A3C9-0EF4A1C7DF05}" type="presParOf" srcId="{7DDA2116-2011-4F9D-9400-3E5C1DEFFA7D}" destId="{A14F6DF8-3ECB-4B0E-9F5A-AAA1F5214D3A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FDC677B-98D6-4E9B-B800-1D32118FA78F}" type="doc">
      <dgm:prSet loTypeId="urn:microsoft.com/office/officeart/2005/8/layout/chevron2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CEB14CB-FFB5-46AE-B966-743038C52C70}">
      <dgm:prSet phldrT="[Texto]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dirty="0" smtClean="0">
              <a:latin typeface="Calibri" panose="020F0502020204030204" pitchFamily="34" charset="0"/>
              <a:cs typeface="Calibri" panose="020F0502020204030204" pitchFamily="34" charset="0"/>
            </a:rPr>
            <a:t>2000</a:t>
          </a:r>
          <a:endParaRPr lang="es-E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E6C91EB-949D-45DC-92EC-0E706C251A4E}" type="parTrans" cxnId="{8FCD4CA9-65DA-4AB2-AF17-03BA6CFB8738}">
      <dgm:prSet/>
      <dgm:spPr/>
      <dgm:t>
        <a:bodyPr/>
        <a:lstStyle/>
        <a:p>
          <a:endParaRPr lang="es-ES"/>
        </a:p>
      </dgm:t>
    </dgm:pt>
    <dgm:pt modelId="{AD5AF5E9-32DC-48B3-8D10-91B5192AED54}" type="sibTrans" cxnId="{8FCD4CA9-65DA-4AB2-AF17-03BA6CFB8738}">
      <dgm:prSet/>
      <dgm:spPr/>
      <dgm:t>
        <a:bodyPr/>
        <a:lstStyle/>
        <a:p>
          <a:endParaRPr lang="es-ES"/>
        </a:p>
      </dgm:t>
    </dgm:pt>
    <dgm:pt modelId="{0024ABE3-4C48-4330-AF35-DFDBE1164297}">
      <dgm:prSet phldrT="[Texto]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dirty="0" smtClean="0">
              <a:latin typeface="Calibri" panose="020F0502020204030204" pitchFamily="34" charset="0"/>
              <a:cs typeface="Calibri" panose="020F0502020204030204" pitchFamily="34" charset="0"/>
            </a:rPr>
            <a:t>1995-1997</a:t>
          </a:r>
        </a:p>
      </dgm:t>
    </dgm:pt>
    <dgm:pt modelId="{86874FB5-9DAF-4554-95C0-2306B43A0009}" type="parTrans" cxnId="{02E0DBCE-DE26-4773-9264-43267FA530A6}">
      <dgm:prSet/>
      <dgm:spPr/>
      <dgm:t>
        <a:bodyPr/>
        <a:lstStyle/>
        <a:p>
          <a:endParaRPr lang="es-ES"/>
        </a:p>
      </dgm:t>
    </dgm:pt>
    <dgm:pt modelId="{E5481C36-0E62-45DE-B936-F572CF9BC5C0}" type="sibTrans" cxnId="{02E0DBCE-DE26-4773-9264-43267FA530A6}">
      <dgm:prSet/>
      <dgm:spPr/>
      <dgm:t>
        <a:bodyPr/>
        <a:lstStyle/>
        <a:p>
          <a:endParaRPr lang="es-ES"/>
        </a:p>
      </dgm:t>
    </dgm:pt>
    <dgm:pt modelId="{A42DC81C-DB09-4EFE-853B-2DFE8ADCC65D}">
      <dgm:prSet phldrT="[Texto]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dirty="0" smtClean="0">
              <a:latin typeface="Calibri" panose="020F0502020204030204" pitchFamily="34" charset="0"/>
              <a:cs typeface="Calibri" panose="020F0502020204030204" pitchFamily="34" charset="0"/>
            </a:rPr>
            <a:t>1999</a:t>
          </a:r>
          <a:endParaRPr lang="es-E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4BCEC82-EA5F-4334-9772-77DB4CF30534}" type="parTrans" cxnId="{D395B659-67D1-4CE0-98E0-099634348E04}">
      <dgm:prSet/>
      <dgm:spPr/>
      <dgm:t>
        <a:bodyPr/>
        <a:lstStyle/>
        <a:p>
          <a:endParaRPr lang="es-ES"/>
        </a:p>
      </dgm:t>
    </dgm:pt>
    <dgm:pt modelId="{088CD7B0-4C8F-428D-86BB-048A5AB0D70C}" type="sibTrans" cxnId="{D395B659-67D1-4CE0-98E0-099634348E04}">
      <dgm:prSet/>
      <dgm:spPr/>
      <dgm:t>
        <a:bodyPr/>
        <a:lstStyle/>
        <a:p>
          <a:endParaRPr lang="es-ES"/>
        </a:p>
      </dgm:t>
    </dgm:pt>
    <dgm:pt modelId="{7816FD04-8089-43B5-B48C-D4BF1B68888A}">
      <dgm:prSet custT="1"/>
      <dgm:spPr/>
      <dgm:t>
        <a:bodyPr/>
        <a:lstStyle/>
        <a:p>
          <a:pPr algn="l"/>
          <a:r>
            <a:rPr lang="es-MX" sz="1800" dirty="0" smtClean="0">
              <a:solidFill>
                <a:srgbClr val="000000"/>
              </a:solidFill>
            </a:rPr>
            <a:t>China como el Reino Unido han sido aceptados como miembros interlocutores en el Consejo Especial de Ministros reunidos en Omán en enero</a:t>
          </a:r>
          <a:r>
            <a:rPr lang="es-MX" sz="2400" dirty="0" smtClean="0">
              <a:solidFill>
                <a:srgbClr val="000000"/>
              </a:solidFill>
            </a:rPr>
            <a:t>.</a:t>
          </a:r>
          <a:endParaRPr lang="es-MX" sz="2400" dirty="0">
            <a:solidFill>
              <a:srgbClr val="000000"/>
            </a:solidFill>
          </a:endParaRPr>
        </a:p>
      </dgm:t>
    </dgm:pt>
    <dgm:pt modelId="{778A7241-0AC9-43C7-99B2-54351FA90936}" type="parTrans" cxnId="{127EFA29-8DB4-4F37-AA26-46AFBCCCE8B0}">
      <dgm:prSet/>
      <dgm:spPr/>
      <dgm:t>
        <a:bodyPr/>
        <a:lstStyle/>
        <a:p>
          <a:endParaRPr lang="es-MX"/>
        </a:p>
      </dgm:t>
    </dgm:pt>
    <dgm:pt modelId="{1FCB0A81-C78C-4DB4-A577-2DA3BC5A0FEB}" type="sibTrans" cxnId="{127EFA29-8DB4-4F37-AA26-46AFBCCCE8B0}">
      <dgm:prSet/>
      <dgm:spPr/>
      <dgm:t>
        <a:bodyPr/>
        <a:lstStyle/>
        <a:p>
          <a:endParaRPr lang="es-MX"/>
        </a:p>
      </dgm:t>
    </dgm:pt>
    <dgm:pt modelId="{00033862-0B4D-4EE2-8BC8-169F9F7BDC3E}" type="pres">
      <dgm:prSet presAssocID="{2FDC677B-98D6-4E9B-B800-1D32118FA78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1FF0D11-0DC2-46F8-9091-6756DB55D107}" type="pres">
      <dgm:prSet presAssocID="{0024ABE3-4C48-4330-AF35-DFDBE1164297}" presName="composite" presStyleCnt="0"/>
      <dgm:spPr/>
    </dgm:pt>
    <dgm:pt modelId="{4C73FACF-59E1-4858-A63E-C5F3B6C93086}" type="pres">
      <dgm:prSet presAssocID="{0024ABE3-4C48-4330-AF35-DFDBE1164297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C39D2F8-B2F0-4E16-836A-051E733AF85A}" type="pres">
      <dgm:prSet presAssocID="{0024ABE3-4C48-4330-AF35-DFDBE1164297}" presName="descendantText" presStyleLbl="alignAcc1" presStyleIdx="0" presStyleCnt="3">
        <dgm:presLayoutVars>
          <dgm:bulletEnabled val="1"/>
        </dgm:presLayoutVars>
      </dgm:prSet>
      <dgm:spPr/>
    </dgm:pt>
    <dgm:pt modelId="{A2EA4BDF-485E-40A8-8790-F821FE13F67A}" type="pres">
      <dgm:prSet presAssocID="{E5481C36-0E62-45DE-B936-F572CF9BC5C0}" presName="sp" presStyleCnt="0"/>
      <dgm:spPr/>
    </dgm:pt>
    <dgm:pt modelId="{E47E622E-6450-4E3F-80EE-4B0BBB407D70}" type="pres">
      <dgm:prSet presAssocID="{A42DC81C-DB09-4EFE-853B-2DFE8ADCC65D}" presName="composite" presStyleCnt="0"/>
      <dgm:spPr/>
    </dgm:pt>
    <dgm:pt modelId="{03CCA9FC-94BF-490E-AEDF-866FDB199A03}" type="pres">
      <dgm:prSet presAssocID="{A42DC81C-DB09-4EFE-853B-2DFE8ADCC65D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A6DADC7-6442-4B2C-BE2D-42A876B4908B}" type="pres">
      <dgm:prSet presAssocID="{A42DC81C-DB09-4EFE-853B-2DFE8ADCC65D}" presName="descendantText" presStyleLbl="alignAcc1" presStyleIdx="1" presStyleCnt="3">
        <dgm:presLayoutVars>
          <dgm:bulletEnabled val="1"/>
        </dgm:presLayoutVars>
      </dgm:prSet>
      <dgm:spPr/>
    </dgm:pt>
    <dgm:pt modelId="{95383CC9-675B-4BB2-A76B-671F432215D6}" type="pres">
      <dgm:prSet presAssocID="{088CD7B0-4C8F-428D-86BB-048A5AB0D70C}" presName="sp" presStyleCnt="0"/>
      <dgm:spPr/>
    </dgm:pt>
    <dgm:pt modelId="{C1AEBC6D-9D2B-4DF0-9AC2-FB3176D79B9C}" type="pres">
      <dgm:prSet presAssocID="{CCEB14CB-FFB5-46AE-B966-743038C52C70}" presName="composite" presStyleCnt="0"/>
      <dgm:spPr/>
    </dgm:pt>
    <dgm:pt modelId="{67A6CF4E-C9B3-4C8F-B772-9964964D44D8}" type="pres">
      <dgm:prSet presAssocID="{CCEB14CB-FFB5-46AE-B966-743038C52C70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7304005-23B1-4851-A8D6-3A277C2EF8DE}" type="pres">
      <dgm:prSet presAssocID="{CCEB14CB-FFB5-46AE-B966-743038C52C70}" presName="descendantText" presStyleLbl="alignAcc1" presStyleIdx="2" presStyleCnt="3" custLinFactNeighborX="-242" custLinFactNeighborY="624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2E0DBCE-DE26-4773-9264-43267FA530A6}" srcId="{2FDC677B-98D6-4E9B-B800-1D32118FA78F}" destId="{0024ABE3-4C48-4330-AF35-DFDBE1164297}" srcOrd="0" destOrd="0" parTransId="{86874FB5-9DAF-4554-95C0-2306B43A0009}" sibTransId="{E5481C36-0E62-45DE-B936-F572CF9BC5C0}"/>
    <dgm:cxn modelId="{D395B659-67D1-4CE0-98E0-099634348E04}" srcId="{2FDC677B-98D6-4E9B-B800-1D32118FA78F}" destId="{A42DC81C-DB09-4EFE-853B-2DFE8ADCC65D}" srcOrd="1" destOrd="0" parTransId="{14BCEC82-EA5F-4334-9772-77DB4CF30534}" sibTransId="{088CD7B0-4C8F-428D-86BB-048A5AB0D70C}"/>
    <dgm:cxn modelId="{10E6A64D-B0C1-4CF9-9FA2-8BAFC3F89EFC}" type="presOf" srcId="{0024ABE3-4C48-4330-AF35-DFDBE1164297}" destId="{4C73FACF-59E1-4858-A63E-C5F3B6C93086}" srcOrd="0" destOrd="0" presId="urn:microsoft.com/office/officeart/2005/8/layout/chevron2"/>
    <dgm:cxn modelId="{1B57FD90-3A6D-476C-A016-A9F8D2424C26}" type="presOf" srcId="{A42DC81C-DB09-4EFE-853B-2DFE8ADCC65D}" destId="{03CCA9FC-94BF-490E-AEDF-866FDB199A03}" srcOrd="0" destOrd="0" presId="urn:microsoft.com/office/officeart/2005/8/layout/chevron2"/>
    <dgm:cxn modelId="{127EFA29-8DB4-4F37-AA26-46AFBCCCE8B0}" srcId="{CCEB14CB-FFB5-46AE-B966-743038C52C70}" destId="{7816FD04-8089-43B5-B48C-D4BF1B68888A}" srcOrd="0" destOrd="0" parTransId="{778A7241-0AC9-43C7-99B2-54351FA90936}" sibTransId="{1FCB0A81-C78C-4DB4-A577-2DA3BC5A0FEB}"/>
    <dgm:cxn modelId="{8FCD4CA9-65DA-4AB2-AF17-03BA6CFB8738}" srcId="{2FDC677B-98D6-4E9B-B800-1D32118FA78F}" destId="{CCEB14CB-FFB5-46AE-B966-743038C52C70}" srcOrd="2" destOrd="0" parTransId="{7E6C91EB-949D-45DC-92EC-0E706C251A4E}" sibTransId="{AD5AF5E9-32DC-48B3-8D10-91B5192AED54}"/>
    <dgm:cxn modelId="{E824798E-B282-4E8A-9159-BCB79C0F2C66}" type="presOf" srcId="{2FDC677B-98D6-4E9B-B800-1D32118FA78F}" destId="{00033862-0B4D-4EE2-8BC8-169F9F7BDC3E}" srcOrd="0" destOrd="0" presId="urn:microsoft.com/office/officeart/2005/8/layout/chevron2"/>
    <dgm:cxn modelId="{F53329F2-2234-4A4E-B1AB-7BB21C254B46}" type="presOf" srcId="{CCEB14CB-FFB5-46AE-B966-743038C52C70}" destId="{67A6CF4E-C9B3-4C8F-B772-9964964D44D8}" srcOrd="0" destOrd="0" presId="urn:microsoft.com/office/officeart/2005/8/layout/chevron2"/>
    <dgm:cxn modelId="{EF180819-8DED-4CE4-800B-34D6EEB10B49}" type="presOf" srcId="{7816FD04-8089-43B5-B48C-D4BF1B68888A}" destId="{37304005-23B1-4851-A8D6-3A277C2EF8DE}" srcOrd="0" destOrd="0" presId="urn:microsoft.com/office/officeart/2005/8/layout/chevron2"/>
    <dgm:cxn modelId="{9232E07D-5169-4BF0-81B4-5083F9F484A6}" type="presParOf" srcId="{00033862-0B4D-4EE2-8BC8-169F9F7BDC3E}" destId="{E1FF0D11-0DC2-46F8-9091-6756DB55D107}" srcOrd="0" destOrd="0" presId="urn:microsoft.com/office/officeart/2005/8/layout/chevron2"/>
    <dgm:cxn modelId="{7CED5A7E-265C-4FD0-8931-A283FB9AB2A7}" type="presParOf" srcId="{E1FF0D11-0DC2-46F8-9091-6756DB55D107}" destId="{4C73FACF-59E1-4858-A63E-C5F3B6C93086}" srcOrd="0" destOrd="0" presId="urn:microsoft.com/office/officeart/2005/8/layout/chevron2"/>
    <dgm:cxn modelId="{C71CB696-5387-4A9F-B46C-A8C0F0797294}" type="presParOf" srcId="{E1FF0D11-0DC2-46F8-9091-6756DB55D107}" destId="{5C39D2F8-B2F0-4E16-836A-051E733AF85A}" srcOrd="1" destOrd="0" presId="urn:microsoft.com/office/officeart/2005/8/layout/chevron2"/>
    <dgm:cxn modelId="{596CAFAD-4923-40EF-8D52-0778F54FAE2B}" type="presParOf" srcId="{00033862-0B4D-4EE2-8BC8-169F9F7BDC3E}" destId="{A2EA4BDF-485E-40A8-8790-F821FE13F67A}" srcOrd="1" destOrd="0" presId="urn:microsoft.com/office/officeart/2005/8/layout/chevron2"/>
    <dgm:cxn modelId="{62764F10-7594-43C0-9BEF-FFEA08FFE363}" type="presParOf" srcId="{00033862-0B4D-4EE2-8BC8-169F9F7BDC3E}" destId="{E47E622E-6450-4E3F-80EE-4B0BBB407D70}" srcOrd="2" destOrd="0" presId="urn:microsoft.com/office/officeart/2005/8/layout/chevron2"/>
    <dgm:cxn modelId="{0E18B1C7-B55B-4146-9668-936342000D37}" type="presParOf" srcId="{E47E622E-6450-4E3F-80EE-4B0BBB407D70}" destId="{03CCA9FC-94BF-490E-AEDF-866FDB199A03}" srcOrd="0" destOrd="0" presId="urn:microsoft.com/office/officeart/2005/8/layout/chevron2"/>
    <dgm:cxn modelId="{9FA6C696-EF1E-4EE5-A921-A01DF3039AF1}" type="presParOf" srcId="{E47E622E-6450-4E3F-80EE-4B0BBB407D70}" destId="{3A6DADC7-6442-4B2C-BE2D-42A876B4908B}" srcOrd="1" destOrd="0" presId="urn:microsoft.com/office/officeart/2005/8/layout/chevron2"/>
    <dgm:cxn modelId="{D3A019B6-64DA-4C34-A05A-6FC2FA040D17}" type="presParOf" srcId="{00033862-0B4D-4EE2-8BC8-169F9F7BDC3E}" destId="{95383CC9-675B-4BB2-A76B-671F432215D6}" srcOrd="3" destOrd="0" presId="urn:microsoft.com/office/officeart/2005/8/layout/chevron2"/>
    <dgm:cxn modelId="{397D25CD-7EBC-4C3D-916B-36EFDB2273FB}" type="presParOf" srcId="{00033862-0B4D-4EE2-8BC8-169F9F7BDC3E}" destId="{C1AEBC6D-9D2B-4DF0-9AC2-FB3176D79B9C}" srcOrd="4" destOrd="0" presId="urn:microsoft.com/office/officeart/2005/8/layout/chevron2"/>
    <dgm:cxn modelId="{64AE352E-20C9-4C7C-8493-C3E119CF121A}" type="presParOf" srcId="{C1AEBC6D-9D2B-4DF0-9AC2-FB3176D79B9C}" destId="{67A6CF4E-C9B3-4C8F-B772-9964964D44D8}" srcOrd="0" destOrd="0" presId="urn:microsoft.com/office/officeart/2005/8/layout/chevron2"/>
    <dgm:cxn modelId="{8E034CC4-88B9-414D-8999-C64551019414}" type="presParOf" srcId="{C1AEBC6D-9D2B-4DF0-9AC2-FB3176D79B9C}" destId="{37304005-23B1-4851-A8D6-3A277C2EF8D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A73EAB6-8FB4-48C8-BC35-486B6E56552A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BDD26AEB-1E89-4ED2-9322-FBC6FC5C258B}">
      <dgm:prSet phldrT="[Texto]"/>
      <dgm:spPr/>
      <dgm:t>
        <a:bodyPr/>
        <a:lstStyle/>
        <a:p>
          <a:r>
            <a:rPr lang="es-MX" dirty="0" smtClean="0">
              <a:solidFill>
                <a:srgbClr val="000000"/>
              </a:solidFill>
            </a:rPr>
            <a:t>Los países de la cuenca del océano índico son el hogar de 2,6 millones de personas (40% de la población mundial). El océano índico es el tercer océano más grande del mundo. Se trata de una vía esencial del comercio exterior y de la economía global.</a:t>
          </a:r>
          <a:endParaRPr lang="es-MX" dirty="0">
            <a:solidFill>
              <a:srgbClr val="000000"/>
            </a:solidFill>
          </a:endParaRPr>
        </a:p>
      </dgm:t>
    </dgm:pt>
    <dgm:pt modelId="{B7766507-93B2-4D8D-9A74-C47E55BBF62A}" type="parTrans" cxnId="{6F8CAA96-D7E7-4F58-AE8D-FC3B3149CF38}">
      <dgm:prSet/>
      <dgm:spPr/>
      <dgm:t>
        <a:bodyPr/>
        <a:lstStyle/>
        <a:p>
          <a:endParaRPr lang="es-MX"/>
        </a:p>
      </dgm:t>
    </dgm:pt>
    <dgm:pt modelId="{AA021BF7-6F89-4D5F-BE2E-7C1AC41235D7}" type="sibTrans" cxnId="{6F8CAA96-D7E7-4F58-AE8D-FC3B3149CF38}">
      <dgm:prSet/>
      <dgm:spPr/>
      <dgm:t>
        <a:bodyPr/>
        <a:lstStyle/>
        <a:p>
          <a:endParaRPr lang="es-MX"/>
        </a:p>
      </dgm:t>
    </dgm:pt>
    <dgm:pt modelId="{87ACE386-C1C2-4AF8-A29B-7DC48E4780B7}">
      <dgm:prSet phldrT="[Texto]"/>
      <dgm:spPr/>
      <dgm:t>
        <a:bodyPr/>
        <a:lstStyle/>
        <a:p>
          <a:r>
            <a:rPr lang="es-MX" dirty="0" smtClean="0">
              <a:solidFill>
                <a:srgbClr val="000000"/>
              </a:solidFill>
            </a:rPr>
            <a:t>La región IOR-ARC es de gran diversidad los países varían en el tamaño de sus poblaciones en sus economías, en el comercio, en el desarrollo tecnológico y en la composición de su PIB.</a:t>
          </a:r>
          <a:endParaRPr lang="es-MX" dirty="0">
            <a:solidFill>
              <a:srgbClr val="000000"/>
            </a:solidFill>
          </a:endParaRPr>
        </a:p>
      </dgm:t>
    </dgm:pt>
    <dgm:pt modelId="{80D5B12B-A4F7-4B97-8422-6137867EB04E}" type="parTrans" cxnId="{4FFBEE06-CE12-4470-A506-9396DF98105A}">
      <dgm:prSet/>
      <dgm:spPr/>
      <dgm:t>
        <a:bodyPr/>
        <a:lstStyle/>
        <a:p>
          <a:endParaRPr lang="es-MX"/>
        </a:p>
      </dgm:t>
    </dgm:pt>
    <dgm:pt modelId="{8455369F-AE0D-44F5-B5AB-F5BEF3A57B62}" type="sibTrans" cxnId="{4FFBEE06-CE12-4470-A506-9396DF98105A}">
      <dgm:prSet/>
      <dgm:spPr/>
      <dgm:t>
        <a:bodyPr/>
        <a:lstStyle/>
        <a:p>
          <a:endParaRPr lang="es-MX"/>
        </a:p>
      </dgm:t>
    </dgm:pt>
    <dgm:pt modelId="{545A8037-FA24-4213-A9C1-9E37500E64D6}">
      <dgm:prSet phldrT="[Texto]"/>
      <dgm:spPr/>
      <dgm:t>
        <a:bodyPr/>
        <a:lstStyle/>
        <a:p>
          <a:r>
            <a:rPr lang="es-MX" dirty="0" smtClean="0">
              <a:solidFill>
                <a:srgbClr val="000000"/>
              </a:solidFill>
            </a:rPr>
            <a:t>La Región del Océano Índico tiene un inmenso potencial de inversión y de negocios. Oportunidades de negocio único y lucrativo están disponibles en varios sectores. </a:t>
          </a:r>
          <a:r>
            <a:rPr lang="es-MX" dirty="0" smtClean="0"/>
            <a:t>Pesca, etc.</a:t>
          </a:r>
          <a:endParaRPr lang="es-MX" dirty="0"/>
        </a:p>
      </dgm:t>
    </dgm:pt>
    <dgm:pt modelId="{A9FA5537-4926-4DC1-98A5-AB7C623DA4CB}" type="sibTrans" cxnId="{56A2BB19-EE1A-48C5-BC2A-6B096D69C9A7}">
      <dgm:prSet/>
      <dgm:spPr/>
      <dgm:t>
        <a:bodyPr/>
        <a:lstStyle/>
        <a:p>
          <a:endParaRPr lang="es-MX"/>
        </a:p>
      </dgm:t>
    </dgm:pt>
    <dgm:pt modelId="{956642B2-846F-4085-B996-3BCE76985221}" type="parTrans" cxnId="{56A2BB19-EE1A-48C5-BC2A-6B096D69C9A7}">
      <dgm:prSet/>
      <dgm:spPr/>
      <dgm:t>
        <a:bodyPr/>
        <a:lstStyle/>
        <a:p>
          <a:endParaRPr lang="es-MX"/>
        </a:p>
      </dgm:t>
    </dgm:pt>
    <dgm:pt modelId="{512437FF-4C0A-40DD-937D-A607BBBEC2A5}">
      <dgm:prSet phldrT="[Texto]" phldr="1"/>
      <dgm:spPr/>
      <dgm:t>
        <a:bodyPr/>
        <a:lstStyle/>
        <a:p>
          <a:endParaRPr lang="es-MX" dirty="0"/>
        </a:p>
      </dgm:t>
    </dgm:pt>
    <dgm:pt modelId="{B99DCEC5-B778-43E3-8D75-FC46AEF1A78B}" type="sibTrans" cxnId="{DE1A73E4-C1BD-4367-97C6-2E4BB205C8AA}">
      <dgm:prSet/>
      <dgm:spPr/>
      <dgm:t>
        <a:bodyPr/>
        <a:lstStyle/>
        <a:p>
          <a:endParaRPr lang="es-MX"/>
        </a:p>
      </dgm:t>
    </dgm:pt>
    <dgm:pt modelId="{0475C1DB-3D79-4C60-A5CE-E36F457D6230}" type="parTrans" cxnId="{DE1A73E4-C1BD-4367-97C6-2E4BB205C8AA}">
      <dgm:prSet/>
      <dgm:spPr/>
      <dgm:t>
        <a:bodyPr/>
        <a:lstStyle/>
        <a:p>
          <a:endParaRPr lang="es-MX"/>
        </a:p>
      </dgm:t>
    </dgm:pt>
    <dgm:pt modelId="{4F3EAC8B-9131-4DF8-8D8E-38623BAA7BC0}" type="pres">
      <dgm:prSet presAssocID="{1A73EAB6-8FB4-48C8-BC35-486B6E56552A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MX"/>
        </a:p>
      </dgm:t>
    </dgm:pt>
    <dgm:pt modelId="{79B1A26F-045E-4A4C-8881-B4E4A275661F}" type="pres">
      <dgm:prSet presAssocID="{512437FF-4C0A-40DD-937D-A607BBBEC2A5}" presName="thickLine" presStyleLbl="alignNode1" presStyleIdx="0" presStyleCnt="1"/>
      <dgm:spPr/>
      <dgm:t>
        <a:bodyPr/>
        <a:lstStyle/>
        <a:p>
          <a:endParaRPr lang="es-MX"/>
        </a:p>
      </dgm:t>
    </dgm:pt>
    <dgm:pt modelId="{E6BEE9E6-AF10-4B52-9167-106230AF9255}" type="pres">
      <dgm:prSet presAssocID="{512437FF-4C0A-40DD-937D-A607BBBEC2A5}" presName="horz1" presStyleCnt="0"/>
      <dgm:spPr/>
      <dgm:t>
        <a:bodyPr/>
        <a:lstStyle/>
        <a:p>
          <a:endParaRPr lang="es-MX"/>
        </a:p>
      </dgm:t>
    </dgm:pt>
    <dgm:pt modelId="{47E9B86D-3085-4F8E-A942-9C3FA6DA8F38}" type="pres">
      <dgm:prSet presAssocID="{512437FF-4C0A-40DD-937D-A607BBBEC2A5}" presName="tx1" presStyleLbl="revTx" presStyleIdx="0" presStyleCnt="4" custScaleX="43796"/>
      <dgm:spPr/>
      <dgm:t>
        <a:bodyPr/>
        <a:lstStyle/>
        <a:p>
          <a:endParaRPr lang="es-MX"/>
        </a:p>
      </dgm:t>
    </dgm:pt>
    <dgm:pt modelId="{3CE85616-A075-40FF-98E3-2C4CC3938CBF}" type="pres">
      <dgm:prSet presAssocID="{512437FF-4C0A-40DD-937D-A607BBBEC2A5}" presName="vert1" presStyleCnt="0"/>
      <dgm:spPr/>
      <dgm:t>
        <a:bodyPr/>
        <a:lstStyle/>
        <a:p>
          <a:endParaRPr lang="es-MX"/>
        </a:p>
      </dgm:t>
    </dgm:pt>
    <dgm:pt modelId="{D80BC95A-EBBC-4856-8C6B-178625F814FF}" type="pres">
      <dgm:prSet presAssocID="{545A8037-FA24-4213-A9C1-9E37500E64D6}" presName="vertSpace2a" presStyleCnt="0"/>
      <dgm:spPr/>
      <dgm:t>
        <a:bodyPr/>
        <a:lstStyle/>
        <a:p>
          <a:endParaRPr lang="es-MX"/>
        </a:p>
      </dgm:t>
    </dgm:pt>
    <dgm:pt modelId="{EB52A710-B49E-40A8-9639-4ACD9F01C3DA}" type="pres">
      <dgm:prSet presAssocID="{545A8037-FA24-4213-A9C1-9E37500E64D6}" presName="horz2" presStyleCnt="0"/>
      <dgm:spPr/>
      <dgm:t>
        <a:bodyPr/>
        <a:lstStyle/>
        <a:p>
          <a:endParaRPr lang="es-MX"/>
        </a:p>
      </dgm:t>
    </dgm:pt>
    <dgm:pt modelId="{690CE3D4-0669-4DE4-9EBB-BA45D81F20C4}" type="pres">
      <dgm:prSet presAssocID="{545A8037-FA24-4213-A9C1-9E37500E64D6}" presName="horzSpace2" presStyleCnt="0"/>
      <dgm:spPr/>
      <dgm:t>
        <a:bodyPr/>
        <a:lstStyle/>
        <a:p>
          <a:endParaRPr lang="es-MX"/>
        </a:p>
      </dgm:t>
    </dgm:pt>
    <dgm:pt modelId="{618036B9-6F9E-482A-B556-128294E0B87F}" type="pres">
      <dgm:prSet presAssocID="{545A8037-FA24-4213-A9C1-9E37500E64D6}" presName="tx2" presStyleLbl="revTx" presStyleIdx="1" presStyleCnt="4" custScaleX="105520" custLinFactNeighborX="-237" custLinFactNeighborY="11369"/>
      <dgm:spPr/>
      <dgm:t>
        <a:bodyPr/>
        <a:lstStyle/>
        <a:p>
          <a:endParaRPr lang="es-MX"/>
        </a:p>
      </dgm:t>
    </dgm:pt>
    <dgm:pt modelId="{BB38BDEC-382C-4E5C-8096-BE2103A0C464}" type="pres">
      <dgm:prSet presAssocID="{545A8037-FA24-4213-A9C1-9E37500E64D6}" presName="vert2" presStyleCnt="0"/>
      <dgm:spPr/>
      <dgm:t>
        <a:bodyPr/>
        <a:lstStyle/>
        <a:p>
          <a:endParaRPr lang="es-MX"/>
        </a:p>
      </dgm:t>
    </dgm:pt>
    <dgm:pt modelId="{7173AE15-EC0A-43A7-9F6A-6E6360366D48}" type="pres">
      <dgm:prSet presAssocID="{545A8037-FA24-4213-A9C1-9E37500E64D6}" presName="thinLine2b" presStyleLbl="callout" presStyleIdx="0" presStyleCnt="3"/>
      <dgm:spPr/>
      <dgm:t>
        <a:bodyPr/>
        <a:lstStyle/>
        <a:p>
          <a:endParaRPr lang="es-MX"/>
        </a:p>
      </dgm:t>
    </dgm:pt>
    <dgm:pt modelId="{B61F1C0B-7DDF-49EB-9E2D-617741472431}" type="pres">
      <dgm:prSet presAssocID="{545A8037-FA24-4213-A9C1-9E37500E64D6}" presName="vertSpace2b" presStyleCnt="0"/>
      <dgm:spPr/>
      <dgm:t>
        <a:bodyPr/>
        <a:lstStyle/>
        <a:p>
          <a:endParaRPr lang="es-MX"/>
        </a:p>
      </dgm:t>
    </dgm:pt>
    <dgm:pt modelId="{8EF5ECAC-6563-4F96-B189-B2AA10273F45}" type="pres">
      <dgm:prSet presAssocID="{BDD26AEB-1E89-4ED2-9322-FBC6FC5C258B}" presName="horz2" presStyleCnt="0"/>
      <dgm:spPr/>
      <dgm:t>
        <a:bodyPr/>
        <a:lstStyle/>
        <a:p>
          <a:endParaRPr lang="es-MX"/>
        </a:p>
      </dgm:t>
    </dgm:pt>
    <dgm:pt modelId="{A8FD1329-65CD-4927-907E-3BAFAAEE787D}" type="pres">
      <dgm:prSet presAssocID="{BDD26AEB-1E89-4ED2-9322-FBC6FC5C258B}" presName="horzSpace2" presStyleCnt="0"/>
      <dgm:spPr/>
      <dgm:t>
        <a:bodyPr/>
        <a:lstStyle/>
        <a:p>
          <a:endParaRPr lang="es-MX"/>
        </a:p>
      </dgm:t>
    </dgm:pt>
    <dgm:pt modelId="{EEE7EF1C-85AD-428D-AF59-326DC41B5E7C}" type="pres">
      <dgm:prSet presAssocID="{BDD26AEB-1E89-4ED2-9322-FBC6FC5C258B}" presName="tx2" presStyleLbl="revTx" presStyleIdx="2" presStyleCnt="4"/>
      <dgm:spPr/>
      <dgm:t>
        <a:bodyPr/>
        <a:lstStyle/>
        <a:p>
          <a:endParaRPr lang="es-MX"/>
        </a:p>
      </dgm:t>
    </dgm:pt>
    <dgm:pt modelId="{B1745911-5A44-4486-85C7-F9F756086CEB}" type="pres">
      <dgm:prSet presAssocID="{BDD26AEB-1E89-4ED2-9322-FBC6FC5C258B}" presName="vert2" presStyleCnt="0"/>
      <dgm:spPr/>
      <dgm:t>
        <a:bodyPr/>
        <a:lstStyle/>
        <a:p>
          <a:endParaRPr lang="es-MX"/>
        </a:p>
      </dgm:t>
    </dgm:pt>
    <dgm:pt modelId="{333C21C6-E29D-4B2E-A77D-54D70645BFD4}" type="pres">
      <dgm:prSet presAssocID="{BDD26AEB-1E89-4ED2-9322-FBC6FC5C258B}" presName="thinLine2b" presStyleLbl="callout" presStyleIdx="1" presStyleCnt="3"/>
      <dgm:spPr/>
      <dgm:t>
        <a:bodyPr/>
        <a:lstStyle/>
        <a:p>
          <a:endParaRPr lang="es-MX"/>
        </a:p>
      </dgm:t>
    </dgm:pt>
    <dgm:pt modelId="{403D9399-5E20-48BE-9DDD-DA030BBBCF00}" type="pres">
      <dgm:prSet presAssocID="{BDD26AEB-1E89-4ED2-9322-FBC6FC5C258B}" presName="vertSpace2b" presStyleCnt="0"/>
      <dgm:spPr/>
      <dgm:t>
        <a:bodyPr/>
        <a:lstStyle/>
        <a:p>
          <a:endParaRPr lang="es-MX"/>
        </a:p>
      </dgm:t>
    </dgm:pt>
    <dgm:pt modelId="{93DAA6F7-E0DD-4247-B7D5-E3B025784CF7}" type="pres">
      <dgm:prSet presAssocID="{87ACE386-C1C2-4AF8-A29B-7DC48E4780B7}" presName="horz2" presStyleCnt="0"/>
      <dgm:spPr/>
      <dgm:t>
        <a:bodyPr/>
        <a:lstStyle/>
        <a:p>
          <a:endParaRPr lang="es-MX"/>
        </a:p>
      </dgm:t>
    </dgm:pt>
    <dgm:pt modelId="{C30F59F4-8827-4B75-B902-238A7B100AE1}" type="pres">
      <dgm:prSet presAssocID="{87ACE386-C1C2-4AF8-A29B-7DC48E4780B7}" presName="horzSpace2" presStyleCnt="0"/>
      <dgm:spPr/>
      <dgm:t>
        <a:bodyPr/>
        <a:lstStyle/>
        <a:p>
          <a:endParaRPr lang="es-MX"/>
        </a:p>
      </dgm:t>
    </dgm:pt>
    <dgm:pt modelId="{FA6E9EC9-760F-4351-9704-DCF42B53360B}" type="pres">
      <dgm:prSet presAssocID="{87ACE386-C1C2-4AF8-A29B-7DC48E4780B7}" presName="tx2" presStyleLbl="revTx" presStyleIdx="3" presStyleCnt="4"/>
      <dgm:spPr/>
      <dgm:t>
        <a:bodyPr/>
        <a:lstStyle/>
        <a:p>
          <a:endParaRPr lang="es-MX"/>
        </a:p>
      </dgm:t>
    </dgm:pt>
    <dgm:pt modelId="{1F2E4A29-9272-4708-A870-9CF3C963E14F}" type="pres">
      <dgm:prSet presAssocID="{87ACE386-C1C2-4AF8-A29B-7DC48E4780B7}" presName="vert2" presStyleCnt="0"/>
      <dgm:spPr/>
      <dgm:t>
        <a:bodyPr/>
        <a:lstStyle/>
        <a:p>
          <a:endParaRPr lang="es-MX"/>
        </a:p>
      </dgm:t>
    </dgm:pt>
    <dgm:pt modelId="{386A1E41-17B4-4C8B-A0BE-F2E4940DBBB7}" type="pres">
      <dgm:prSet presAssocID="{87ACE386-C1C2-4AF8-A29B-7DC48E4780B7}" presName="thinLine2b" presStyleLbl="callout" presStyleIdx="2" presStyleCnt="3"/>
      <dgm:spPr/>
      <dgm:t>
        <a:bodyPr/>
        <a:lstStyle/>
        <a:p>
          <a:endParaRPr lang="es-MX"/>
        </a:p>
      </dgm:t>
    </dgm:pt>
    <dgm:pt modelId="{A2584155-A41E-4D21-91E9-69B7B7F88B19}" type="pres">
      <dgm:prSet presAssocID="{87ACE386-C1C2-4AF8-A29B-7DC48E4780B7}" presName="vertSpace2b" presStyleCnt="0"/>
      <dgm:spPr/>
      <dgm:t>
        <a:bodyPr/>
        <a:lstStyle/>
        <a:p>
          <a:endParaRPr lang="es-MX"/>
        </a:p>
      </dgm:t>
    </dgm:pt>
  </dgm:ptLst>
  <dgm:cxnLst>
    <dgm:cxn modelId="{6F8CAA96-D7E7-4F58-AE8D-FC3B3149CF38}" srcId="{512437FF-4C0A-40DD-937D-A607BBBEC2A5}" destId="{BDD26AEB-1E89-4ED2-9322-FBC6FC5C258B}" srcOrd="1" destOrd="0" parTransId="{B7766507-93B2-4D8D-9A74-C47E55BBF62A}" sibTransId="{AA021BF7-6F89-4D5F-BE2E-7C1AC41235D7}"/>
    <dgm:cxn modelId="{E366443C-358C-4F55-922F-52E31D641A0A}" type="presOf" srcId="{BDD26AEB-1E89-4ED2-9322-FBC6FC5C258B}" destId="{EEE7EF1C-85AD-428D-AF59-326DC41B5E7C}" srcOrd="0" destOrd="0" presId="urn:microsoft.com/office/officeart/2008/layout/LinedList"/>
    <dgm:cxn modelId="{8624F351-9D41-4814-AC7D-F06F00EF3C5B}" type="presOf" srcId="{512437FF-4C0A-40DD-937D-A607BBBEC2A5}" destId="{47E9B86D-3085-4F8E-A942-9C3FA6DA8F38}" srcOrd="0" destOrd="0" presId="urn:microsoft.com/office/officeart/2008/layout/LinedList"/>
    <dgm:cxn modelId="{68A67D13-BCE9-4E9C-84C0-6A8314EB9E9D}" type="presOf" srcId="{87ACE386-C1C2-4AF8-A29B-7DC48E4780B7}" destId="{FA6E9EC9-760F-4351-9704-DCF42B53360B}" srcOrd="0" destOrd="0" presId="urn:microsoft.com/office/officeart/2008/layout/LinedList"/>
    <dgm:cxn modelId="{56A2BB19-EE1A-48C5-BC2A-6B096D69C9A7}" srcId="{512437FF-4C0A-40DD-937D-A607BBBEC2A5}" destId="{545A8037-FA24-4213-A9C1-9E37500E64D6}" srcOrd="0" destOrd="0" parTransId="{956642B2-846F-4085-B996-3BCE76985221}" sibTransId="{A9FA5537-4926-4DC1-98A5-AB7C623DA4CB}"/>
    <dgm:cxn modelId="{01944E40-151C-4C18-AD10-943CB85F18DF}" type="presOf" srcId="{1A73EAB6-8FB4-48C8-BC35-486B6E56552A}" destId="{4F3EAC8B-9131-4DF8-8D8E-38623BAA7BC0}" srcOrd="0" destOrd="0" presId="urn:microsoft.com/office/officeart/2008/layout/LinedList"/>
    <dgm:cxn modelId="{7150EC50-FCF6-496D-8139-D6B6E8F75536}" type="presOf" srcId="{545A8037-FA24-4213-A9C1-9E37500E64D6}" destId="{618036B9-6F9E-482A-B556-128294E0B87F}" srcOrd="0" destOrd="0" presId="urn:microsoft.com/office/officeart/2008/layout/LinedList"/>
    <dgm:cxn modelId="{4FFBEE06-CE12-4470-A506-9396DF98105A}" srcId="{512437FF-4C0A-40DD-937D-A607BBBEC2A5}" destId="{87ACE386-C1C2-4AF8-A29B-7DC48E4780B7}" srcOrd="2" destOrd="0" parTransId="{80D5B12B-A4F7-4B97-8422-6137867EB04E}" sibTransId="{8455369F-AE0D-44F5-B5AB-F5BEF3A57B62}"/>
    <dgm:cxn modelId="{DE1A73E4-C1BD-4367-97C6-2E4BB205C8AA}" srcId="{1A73EAB6-8FB4-48C8-BC35-486B6E56552A}" destId="{512437FF-4C0A-40DD-937D-A607BBBEC2A5}" srcOrd="0" destOrd="0" parTransId="{0475C1DB-3D79-4C60-A5CE-E36F457D6230}" sibTransId="{B99DCEC5-B778-43E3-8D75-FC46AEF1A78B}"/>
    <dgm:cxn modelId="{A7968DC1-C353-42D1-AFD4-08B3E4808484}" type="presParOf" srcId="{4F3EAC8B-9131-4DF8-8D8E-38623BAA7BC0}" destId="{79B1A26F-045E-4A4C-8881-B4E4A275661F}" srcOrd="0" destOrd="0" presId="urn:microsoft.com/office/officeart/2008/layout/LinedList"/>
    <dgm:cxn modelId="{3375D4CE-F704-436E-8B4B-86FBBDF700AA}" type="presParOf" srcId="{4F3EAC8B-9131-4DF8-8D8E-38623BAA7BC0}" destId="{E6BEE9E6-AF10-4B52-9167-106230AF9255}" srcOrd="1" destOrd="0" presId="urn:microsoft.com/office/officeart/2008/layout/LinedList"/>
    <dgm:cxn modelId="{3ABC2974-96C8-415D-BF0F-DAB91CBA6AA0}" type="presParOf" srcId="{E6BEE9E6-AF10-4B52-9167-106230AF9255}" destId="{47E9B86D-3085-4F8E-A942-9C3FA6DA8F38}" srcOrd="0" destOrd="0" presId="urn:microsoft.com/office/officeart/2008/layout/LinedList"/>
    <dgm:cxn modelId="{3A07DC94-8405-4FCD-96AE-2398DE1E5144}" type="presParOf" srcId="{E6BEE9E6-AF10-4B52-9167-106230AF9255}" destId="{3CE85616-A075-40FF-98E3-2C4CC3938CBF}" srcOrd="1" destOrd="0" presId="urn:microsoft.com/office/officeart/2008/layout/LinedList"/>
    <dgm:cxn modelId="{BA2B92BC-366A-4072-9245-8AA1860A0BE9}" type="presParOf" srcId="{3CE85616-A075-40FF-98E3-2C4CC3938CBF}" destId="{D80BC95A-EBBC-4856-8C6B-178625F814FF}" srcOrd="0" destOrd="0" presId="urn:microsoft.com/office/officeart/2008/layout/LinedList"/>
    <dgm:cxn modelId="{FBCD1660-2EE4-4D69-9678-5A90065FF87C}" type="presParOf" srcId="{3CE85616-A075-40FF-98E3-2C4CC3938CBF}" destId="{EB52A710-B49E-40A8-9639-4ACD9F01C3DA}" srcOrd="1" destOrd="0" presId="urn:microsoft.com/office/officeart/2008/layout/LinedList"/>
    <dgm:cxn modelId="{81DAD48A-3106-42C7-9A51-99358C7193E1}" type="presParOf" srcId="{EB52A710-B49E-40A8-9639-4ACD9F01C3DA}" destId="{690CE3D4-0669-4DE4-9EBB-BA45D81F20C4}" srcOrd="0" destOrd="0" presId="urn:microsoft.com/office/officeart/2008/layout/LinedList"/>
    <dgm:cxn modelId="{7FD869DC-293E-47A4-B3BF-2E9F70E10819}" type="presParOf" srcId="{EB52A710-B49E-40A8-9639-4ACD9F01C3DA}" destId="{618036B9-6F9E-482A-B556-128294E0B87F}" srcOrd="1" destOrd="0" presId="urn:microsoft.com/office/officeart/2008/layout/LinedList"/>
    <dgm:cxn modelId="{DB68BD39-C16E-4862-89BE-E36F6F24C41C}" type="presParOf" srcId="{EB52A710-B49E-40A8-9639-4ACD9F01C3DA}" destId="{BB38BDEC-382C-4E5C-8096-BE2103A0C464}" srcOrd="2" destOrd="0" presId="urn:microsoft.com/office/officeart/2008/layout/LinedList"/>
    <dgm:cxn modelId="{C2EF0C3D-B502-4795-AD08-F1E51AD9F05A}" type="presParOf" srcId="{3CE85616-A075-40FF-98E3-2C4CC3938CBF}" destId="{7173AE15-EC0A-43A7-9F6A-6E6360366D48}" srcOrd="2" destOrd="0" presId="urn:microsoft.com/office/officeart/2008/layout/LinedList"/>
    <dgm:cxn modelId="{6766D2D2-996A-4781-9EEE-A84348CD724D}" type="presParOf" srcId="{3CE85616-A075-40FF-98E3-2C4CC3938CBF}" destId="{B61F1C0B-7DDF-49EB-9E2D-617741472431}" srcOrd="3" destOrd="0" presId="urn:microsoft.com/office/officeart/2008/layout/LinedList"/>
    <dgm:cxn modelId="{9EB373CE-B7DA-472E-97C8-0CF1F3BBBC71}" type="presParOf" srcId="{3CE85616-A075-40FF-98E3-2C4CC3938CBF}" destId="{8EF5ECAC-6563-4F96-B189-B2AA10273F45}" srcOrd="4" destOrd="0" presId="urn:microsoft.com/office/officeart/2008/layout/LinedList"/>
    <dgm:cxn modelId="{FE9DEAE5-E306-42A1-973C-93F9087611CC}" type="presParOf" srcId="{8EF5ECAC-6563-4F96-B189-B2AA10273F45}" destId="{A8FD1329-65CD-4927-907E-3BAFAAEE787D}" srcOrd="0" destOrd="0" presId="urn:microsoft.com/office/officeart/2008/layout/LinedList"/>
    <dgm:cxn modelId="{0D5A7422-DBD6-4A95-A975-F8AAE8D260DE}" type="presParOf" srcId="{8EF5ECAC-6563-4F96-B189-B2AA10273F45}" destId="{EEE7EF1C-85AD-428D-AF59-326DC41B5E7C}" srcOrd="1" destOrd="0" presId="urn:microsoft.com/office/officeart/2008/layout/LinedList"/>
    <dgm:cxn modelId="{3F430962-8F03-48D0-8BFB-54E25DB846E2}" type="presParOf" srcId="{8EF5ECAC-6563-4F96-B189-B2AA10273F45}" destId="{B1745911-5A44-4486-85C7-F9F756086CEB}" srcOrd="2" destOrd="0" presId="urn:microsoft.com/office/officeart/2008/layout/LinedList"/>
    <dgm:cxn modelId="{326A67AC-8F99-4834-A0A1-87D588B7EB36}" type="presParOf" srcId="{3CE85616-A075-40FF-98E3-2C4CC3938CBF}" destId="{333C21C6-E29D-4B2E-A77D-54D70645BFD4}" srcOrd="5" destOrd="0" presId="urn:microsoft.com/office/officeart/2008/layout/LinedList"/>
    <dgm:cxn modelId="{357778C0-DA5A-459C-A093-3FB43F341075}" type="presParOf" srcId="{3CE85616-A075-40FF-98E3-2C4CC3938CBF}" destId="{403D9399-5E20-48BE-9DDD-DA030BBBCF00}" srcOrd="6" destOrd="0" presId="urn:microsoft.com/office/officeart/2008/layout/LinedList"/>
    <dgm:cxn modelId="{2F409731-B2AA-4A73-A314-B03E2A8404A2}" type="presParOf" srcId="{3CE85616-A075-40FF-98E3-2C4CC3938CBF}" destId="{93DAA6F7-E0DD-4247-B7D5-E3B025784CF7}" srcOrd="7" destOrd="0" presId="urn:microsoft.com/office/officeart/2008/layout/LinedList"/>
    <dgm:cxn modelId="{EE1369C4-7B2F-4B74-96F6-5D30AE00D465}" type="presParOf" srcId="{93DAA6F7-E0DD-4247-B7D5-E3B025784CF7}" destId="{C30F59F4-8827-4B75-B902-238A7B100AE1}" srcOrd="0" destOrd="0" presId="urn:microsoft.com/office/officeart/2008/layout/LinedList"/>
    <dgm:cxn modelId="{4DA63BED-E09A-4B86-A26D-9BE22D2008A6}" type="presParOf" srcId="{93DAA6F7-E0DD-4247-B7D5-E3B025784CF7}" destId="{FA6E9EC9-760F-4351-9704-DCF42B53360B}" srcOrd="1" destOrd="0" presId="urn:microsoft.com/office/officeart/2008/layout/LinedList"/>
    <dgm:cxn modelId="{0F2E1F0F-A9FD-4E8E-BE39-3E6E34451B80}" type="presParOf" srcId="{93DAA6F7-E0DD-4247-B7D5-E3B025784CF7}" destId="{1F2E4A29-9272-4708-A870-9CF3C963E14F}" srcOrd="2" destOrd="0" presId="urn:microsoft.com/office/officeart/2008/layout/LinedList"/>
    <dgm:cxn modelId="{3818415B-8C58-4976-A074-BA7ED2577E40}" type="presParOf" srcId="{3CE85616-A075-40FF-98E3-2C4CC3938CBF}" destId="{386A1E41-17B4-4C8B-A0BE-F2E4940DBBB7}" srcOrd="8" destOrd="0" presId="urn:microsoft.com/office/officeart/2008/layout/LinedList"/>
    <dgm:cxn modelId="{1462388B-6B6F-4228-8808-0D199C63F1AA}" type="presParOf" srcId="{3CE85616-A075-40FF-98E3-2C4CC3938CBF}" destId="{A2584155-A41E-4D21-91E9-69B7B7F88B19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D397BA9-83B2-481D-9B45-C079853DB705}" type="doc">
      <dgm:prSet loTypeId="urn:microsoft.com/office/officeart/2005/8/layout/vList4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935D695-4EF7-42E3-91D2-8091EE883CEF}">
      <dgm:prSet phldrT="[Texto]"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MX" sz="2400" dirty="0" smtClean="0">
              <a:solidFill>
                <a:schemeClr val="bg1"/>
              </a:solidFill>
              <a:latin typeface="+mn-lt"/>
              <a:cs typeface="Arial" pitchFamily="34" charset="0"/>
            </a:rPr>
            <a:t>Promover el crecimiento sostenible y el desarrollo equilibrado de las regiones y los Estados miembros.</a:t>
          </a:r>
          <a:endParaRPr lang="es-ES" sz="2400" dirty="0">
            <a:solidFill>
              <a:schemeClr val="bg1"/>
            </a:solidFill>
          </a:endParaRPr>
        </a:p>
      </dgm:t>
    </dgm:pt>
    <dgm:pt modelId="{E55979B5-0585-47D7-986C-A63C0C61C99D}" type="parTrans" cxnId="{E04F3948-FC2A-4ACE-9964-9354A5AC41C4}">
      <dgm:prSet/>
      <dgm:spPr/>
      <dgm:t>
        <a:bodyPr/>
        <a:lstStyle/>
        <a:p>
          <a:endParaRPr lang="es-ES"/>
        </a:p>
      </dgm:t>
    </dgm:pt>
    <dgm:pt modelId="{879C293D-BCBE-46F4-B815-E9BE7C310E62}" type="sibTrans" cxnId="{E04F3948-FC2A-4ACE-9964-9354A5AC41C4}">
      <dgm:prSet/>
      <dgm:spPr/>
      <dgm:t>
        <a:bodyPr/>
        <a:lstStyle/>
        <a:p>
          <a:endParaRPr lang="es-ES"/>
        </a:p>
      </dgm:t>
    </dgm:pt>
    <dgm:pt modelId="{49FACB98-42DE-4056-81ED-8617FD6968FA}">
      <dgm:prSet phldrT="[Texto]"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MX" sz="2000" dirty="0" smtClean="0">
              <a:solidFill>
                <a:schemeClr val="bg1"/>
              </a:solidFill>
            </a:rPr>
            <a:t>Centrarse en aquellas áreas de cooperación económica que proporcionan el máximo de oportunidades para el desarrollo, comparten intereses y beneficios mutuos.</a:t>
          </a:r>
          <a:endParaRPr lang="es-ES" sz="2000" dirty="0">
            <a:solidFill>
              <a:schemeClr val="bg1"/>
            </a:solidFill>
          </a:endParaRPr>
        </a:p>
      </dgm:t>
    </dgm:pt>
    <dgm:pt modelId="{2C729EFF-E58D-4449-AAB7-307A387DADD8}" type="parTrans" cxnId="{E89B27ED-10D7-4C35-8125-5FE1AFEBBD55}">
      <dgm:prSet/>
      <dgm:spPr/>
      <dgm:t>
        <a:bodyPr/>
        <a:lstStyle/>
        <a:p>
          <a:endParaRPr lang="es-ES"/>
        </a:p>
      </dgm:t>
    </dgm:pt>
    <dgm:pt modelId="{D4537061-4015-4AED-991C-1BDF6EFDC403}" type="sibTrans" cxnId="{E89B27ED-10D7-4C35-8125-5FE1AFEBBD55}">
      <dgm:prSet/>
      <dgm:spPr/>
      <dgm:t>
        <a:bodyPr/>
        <a:lstStyle/>
        <a:p>
          <a:endParaRPr lang="es-ES"/>
        </a:p>
      </dgm:t>
    </dgm:pt>
    <dgm:pt modelId="{DC0DA645-849A-4400-A74D-8E1BEE4C1BD5}">
      <dgm:prSet phldrT="[Texto]"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pPr algn="just"/>
          <a:r>
            <a:rPr lang="es-MX" sz="2000" dirty="0" smtClean="0">
              <a:solidFill>
                <a:schemeClr val="bg1"/>
              </a:solidFill>
            </a:rPr>
            <a:t>Promover la liberalización, eliminar los obstáculos y reducir las barreras hacia un flujo más libre y más enérgica de los bienes, los servicios, las inversiones y la tecnología dentro de la cuenca del Océano Índico</a:t>
          </a:r>
          <a:r>
            <a:rPr lang="es-MX" sz="1400" dirty="0" smtClean="0">
              <a:solidFill>
                <a:schemeClr val="bg1"/>
              </a:solidFill>
            </a:rPr>
            <a:t>.</a:t>
          </a:r>
          <a:endParaRPr lang="es-ES" sz="1400" dirty="0">
            <a:solidFill>
              <a:schemeClr val="bg1"/>
            </a:solidFill>
          </a:endParaRPr>
        </a:p>
      </dgm:t>
    </dgm:pt>
    <dgm:pt modelId="{0CC48EF6-6EC7-4744-9D05-6687894CA763}" type="parTrans" cxnId="{7D09047F-2A86-4032-A261-FD0B00A0DC1C}">
      <dgm:prSet/>
      <dgm:spPr/>
      <dgm:t>
        <a:bodyPr/>
        <a:lstStyle/>
        <a:p>
          <a:endParaRPr lang="es-ES"/>
        </a:p>
      </dgm:t>
    </dgm:pt>
    <dgm:pt modelId="{563A0FAA-7938-4D1C-9CEE-C3ED419EF9CB}" type="sibTrans" cxnId="{7D09047F-2A86-4032-A261-FD0B00A0DC1C}">
      <dgm:prSet/>
      <dgm:spPr/>
      <dgm:t>
        <a:bodyPr/>
        <a:lstStyle/>
        <a:p>
          <a:endParaRPr lang="es-ES"/>
        </a:p>
      </dgm:t>
    </dgm:pt>
    <dgm:pt modelId="{69B8CFC9-55D4-422A-8895-4E1CEFBB88BA}" type="pres">
      <dgm:prSet presAssocID="{2D397BA9-83B2-481D-9B45-C079853DB70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AD9A5E9-6DC6-4AC3-AB77-4FFB5C2ABDE4}" type="pres">
      <dgm:prSet presAssocID="{C935D695-4EF7-42E3-91D2-8091EE883CEF}" presName="comp" presStyleCnt="0"/>
      <dgm:spPr/>
    </dgm:pt>
    <dgm:pt modelId="{BB2F13A6-C576-417D-B136-0E9E606D3B58}" type="pres">
      <dgm:prSet presAssocID="{C935D695-4EF7-42E3-91D2-8091EE883CEF}" presName="box" presStyleLbl="node1" presStyleIdx="0" presStyleCnt="3" custLinFactNeighborX="1146" custLinFactNeighborY="2621"/>
      <dgm:spPr/>
      <dgm:t>
        <a:bodyPr/>
        <a:lstStyle/>
        <a:p>
          <a:endParaRPr lang="es-ES"/>
        </a:p>
      </dgm:t>
    </dgm:pt>
    <dgm:pt modelId="{5AAC3629-ABCF-41D2-9C49-FCD8756FE803}" type="pres">
      <dgm:prSet presAssocID="{C935D695-4EF7-42E3-91D2-8091EE883CEF}" presName="img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57720F81-2E63-493E-AFC2-5BC9B5B69AA5}" type="pres">
      <dgm:prSet presAssocID="{C935D695-4EF7-42E3-91D2-8091EE883CEF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47C5447-70B0-41DD-A16E-DA0FADE32BA4}" type="pres">
      <dgm:prSet presAssocID="{879C293D-BCBE-46F4-B815-E9BE7C310E62}" presName="spacer" presStyleCnt="0"/>
      <dgm:spPr/>
    </dgm:pt>
    <dgm:pt modelId="{ECA38B0E-6084-475E-8306-6E714A8D9481}" type="pres">
      <dgm:prSet presAssocID="{49FACB98-42DE-4056-81ED-8617FD6968FA}" presName="comp" presStyleCnt="0"/>
      <dgm:spPr/>
    </dgm:pt>
    <dgm:pt modelId="{A21A60E0-A7CD-4786-B3B4-B6725ED87FAC}" type="pres">
      <dgm:prSet presAssocID="{49FACB98-42DE-4056-81ED-8617FD6968FA}" presName="box" presStyleLbl="node1" presStyleIdx="1" presStyleCnt="3"/>
      <dgm:spPr/>
      <dgm:t>
        <a:bodyPr/>
        <a:lstStyle/>
        <a:p>
          <a:endParaRPr lang="es-ES"/>
        </a:p>
      </dgm:t>
    </dgm:pt>
    <dgm:pt modelId="{6A1D88B9-DF91-4723-AE18-ADEB5219333C}" type="pres">
      <dgm:prSet presAssocID="{49FACB98-42DE-4056-81ED-8617FD6968FA}" presName="img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MX"/>
        </a:p>
      </dgm:t>
    </dgm:pt>
    <dgm:pt modelId="{7AC8268E-D2A3-44BA-BC26-F50BE7D0A490}" type="pres">
      <dgm:prSet presAssocID="{49FACB98-42DE-4056-81ED-8617FD6968FA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035D0B7-8CDC-43F8-A99B-98807D6730D4}" type="pres">
      <dgm:prSet presAssocID="{D4537061-4015-4AED-991C-1BDF6EFDC403}" presName="spacer" presStyleCnt="0"/>
      <dgm:spPr/>
    </dgm:pt>
    <dgm:pt modelId="{51396C3E-E4EE-4FE1-8604-154A5C200A07}" type="pres">
      <dgm:prSet presAssocID="{DC0DA645-849A-4400-A74D-8E1BEE4C1BD5}" presName="comp" presStyleCnt="0"/>
      <dgm:spPr/>
    </dgm:pt>
    <dgm:pt modelId="{C89F48A1-1D27-457D-ADE9-A56CC43C4F6E}" type="pres">
      <dgm:prSet presAssocID="{DC0DA645-849A-4400-A74D-8E1BEE4C1BD5}" presName="box" presStyleLbl="node1" presStyleIdx="2" presStyleCnt="3"/>
      <dgm:spPr/>
      <dgm:t>
        <a:bodyPr/>
        <a:lstStyle/>
        <a:p>
          <a:endParaRPr lang="es-ES"/>
        </a:p>
      </dgm:t>
    </dgm:pt>
    <dgm:pt modelId="{DC7FCF41-0B7E-44BE-90B0-F95A26435EA4}" type="pres">
      <dgm:prSet presAssocID="{DC0DA645-849A-4400-A74D-8E1BEE4C1BD5}" presName="img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MX"/>
        </a:p>
      </dgm:t>
    </dgm:pt>
    <dgm:pt modelId="{AE1060BC-6B8A-43D7-B94D-95CFE96428AE}" type="pres">
      <dgm:prSet presAssocID="{DC0DA645-849A-4400-A74D-8E1BEE4C1BD5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FFE6C8D-71BB-44A9-9698-DFEB15C94B38}" type="presOf" srcId="{2D397BA9-83B2-481D-9B45-C079853DB705}" destId="{69B8CFC9-55D4-422A-8895-4E1CEFBB88BA}" srcOrd="0" destOrd="0" presId="urn:microsoft.com/office/officeart/2005/8/layout/vList4"/>
    <dgm:cxn modelId="{25E597A0-62AE-4AA3-A9A7-707B5D71E055}" type="presOf" srcId="{DC0DA645-849A-4400-A74D-8E1BEE4C1BD5}" destId="{AE1060BC-6B8A-43D7-B94D-95CFE96428AE}" srcOrd="1" destOrd="0" presId="urn:microsoft.com/office/officeart/2005/8/layout/vList4"/>
    <dgm:cxn modelId="{7D09047F-2A86-4032-A261-FD0B00A0DC1C}" srcId="{2D397BA9-83B2-481D-9B45-C079853DB705}" destId="{DC0DA645-849A-4400-A74D-8E1BEE4C1BD5}" srcOrd="2" destOrd="0" parTransId="{0CC48EF6-6EC7-4744-9D05-6687894CA763}" sibTransId="{563A0FAA-7938-4D1C-9CEE-C3ED419EF9CB}"/>
    <dgm:cxn modelId="{49E97825-389E-4B0E-A2D4-BA102A9659AC}" type="presOf" srcId="{C935D695-4EF7-42E3-91D2-8091EE883CEF}" destId="{57720F81-2E63-493E-AFC2-5BC9B5B69AA5}" srcOrd="1" destOrd="0" presId="urn:microsoft.com/office/officeart/2005/8/layout/vList4"/>
    <dgm:cxn modelId="{0BE7972F-FB5D-4FC1-B590-1756987DA14A}" type="presOf" srcId="{DC0DA645-849A-4400-A74D-8E1BEE4C1BD5}" destId="{C89F48A1-1D27-457D-ADE9-A56CC43C4F6E}" srcOrd="0" destOrd="0" presId="urn:microsoft.com/office/officeart/2005/8/layout/vList4"/>
    <dgm:cxn modelId="{E04F3948-FC2A-4ACE-9964-9354A5AC41C4}" srcId="{2D397BA9-83B2-481D-9B45-C079853DB705}" destId="{C935D695-4EF7-42E3-91D2-8091EE883CEF}" srcOrd="0" destOrd="0" parTransId="{E55979B5-0585-47D7-986C-A63C0C61C99D}" sibTransId="{879C293D-BCBE-46F4-B815-E9BE7C310E62}"/>
    <dgm:cxn modelId="{0D9A750C-56E1-4F3F-9EFF-3BF5988EE73C}" type="presOf" srcId="{49FACB98-42DE-4056-81ED-8617FD6968FA}" destId="{7AC8268E-D2A3-44BA-BC26-F50BE7D0A490}" srcOrd="1" destOrd="0" presId="urn:microsoft.com/office/officeart/2005/8/layout/vList4"/>
    <dgm:cxn modelId="{4023C1EA-9F57-4861-A95C-4615FF10B54B}" type="presOf" srcId="{C935D695-4EF7-42E3-91D2-8091EE883CEF}" destId="{BB2F13A6-C576-417D-B136-0E9E606D3B58}" srcOrd="0" destOrd="0" presId="urn:microsoft.com/office/officeart/2005/8/layout/vList4"/>
    <dgm:cxn modelId="{A5A631BE-8FAF-4A28-9EFB-1FFEC5C138B4}" type="presOf" srcId="{49FACB98-42DE-4056-81ED-8617FD6968FA}" destId="{A21A60E0-A7CD-4786-B3B4-B6725ED87FAC}" srcOrd="0" destOrd="0" presId="urn:microsoft.com/office/officeart/2005/8/layout/vList4"/>
    <dgm:cxn modelId="{E89B27ED-10D7-4C35-8125-5FE1AFEBBD55}" srcId="{2D397BA9-83B2-481D-9B45-C079853DB705}" destId="{49FACB98-42DE-4056-81ED-8617FD6968FA}" srcOrd="1" destOrd="0" parTransId="{2C729EFF-E58D-4449-AAB7-307A387DADD8}" sibTransId="{D4537061-4015-4AED-991C-1BDF6EFDC403}"/>
    <dgm:cxn modelId="{5E9462EB-E8F3-4BC9-A1EF-C65395848595}" type="presParOf" srcId="{69B8CFC9-55D4-422A-8895-4E1CEFBB88BA}" destId="{EAD9A5E9-6DC6-4AC3-AB77-4FFB5C2ABDE4}" srcOrd="0" destOrd="0" presId="urn:microsoft.com/office/officeart/2005/8/layout/vList4"/>
    <dgm:cxn modelId="{E7B26710-BF79-4EA6-A71F-AFEB1D5EE262}" type="presParOf" srcId="{EAD9A5E9-6DC6-4AC3-AB77-4FFB5C2ABDE4}" destId="{BB2F13A6-C576-417D-B136-0E9E606D3B58}" srcOrd="0" destOrd="0" presId="urn:microsoft.com/office/officeart/2005/8/layout/vList4"/>
    <dgm:cxn modelId="{F9ED1ACB-94D6-4A10-8A08-2EE8D525B9D6}" type="presParOf" srcId="{EAD9A5E9-6DC6-4AC3-AB77-4FFB5C2ABDE4}" destId="{5AAC3629-ABCF-41D2-9C49-FCD8756FE803}" srcOrd="1" destOrd="0" presId="urn:microsoft.com/office/officeart/2005/8/layout/vList4"/>
    <dgm:cxn modelId="{7FB0717E-F850-46D9-A31C-A408D405708B}" type="presParOf" srcId="{EAD9A5E9-6DC6-4AC3-AB77-4FFB5C2ABDE4}" destId="{57720F81-2E63-493E-AFC2-5BC9B5B69AA5}" srcOrd="2" destOrd="0" presId="urn:microsoft.com/office/officeart/2005/8/layout/vList4"/>
    <dgm:cxn modelId="{6381F197-9D56-4159-9709-F582894ED630}" type="presParOf" srcId="{69B8CFC9-55D4-422A-8895-4E1CEFBB88BA}" destId="{F47C5447-70B0-41DD-A16E-DA0FADE32BA4}" srcOrd="1" destOrd="0" presId="urn:microsoft.com/office/officeart/2005/8/layout/vList4"/>
    <dgm:cxn modelId="{B6B235BB-730F-410B-90E5-124292556347}" type="presParOf" srcId="{69B8CFC9-55D4-422A-8895-4E1CEFBB88BA}" destId="{ECA38B0E-6084-475E-8306-6E714A8D9481}" srcOrd="2" destOrd="0" presId="urn:microsoft.com/office/officeart/2005/8/layout/vList4"/>
    <dgm:cxn modelId="{42C04700-C627-4D21-9038-23ED9DF46BAE}" type="presParOf" srcId="{ECA38B0E-6084-475E-8306-6E714A8D9481}" destId="{A21A60E0-A7CD-4786-B3B4-B6725ED87FAC}" srcOrd="0" destOrd="0" presId="urn:microsoft.com/office/officeart/2005/8/layout/vList4"/>
    <dgm:cxn modelId="{DD2140A4-F467-47E1-AE56-EA3D78A6B89F}" type="presParOf" srcId="{ECA38B0E-6084-475E-8306-6E714A8D9481}" destId="{6A1D88B9-DF91-4723-AE18-ADEB5219333C}" srcOrd="1" destOrd="0" presId="urn:microsoft.com/office/officeart/2005/8/layout/vList4"/>
    <dgm:cxn modelId="{20912F64-5C46-4F1C-96CA-FC1C95C13BAD}" type="presParOf" srcId="{ECA38B0E-6084-475E-8306-6E714A8D9481}" destId="{7AC8268E-D2A3-44BA-BC26-F50BE7D0A490}" srcOrd="2" destOrd="0" presId="urn:microsoft.com/office/officeart/2005/8/layout/vList4"/>
    <dgm:cxn modelId="{BCC6F564-29D2-47A2-88D7-7BFD38648EEA}" type="presParOf" srcId="{69B8CFC9-55D4-422A-8895-4E1CEFBB88BA}" destId="{5035D0B7-8CDC-43F8-A99B-98807D6730D4}" srcOrd="3" destOrd="0" presId="urn:microsoft.com/office/officeart/2005/8/layout/vList4"/>
    <dgm:cxn modelId="{69FD5224-087C-4C24-832B-5C71A25C0D67}" type="presParOf" srcId="{69B8CFC9-55D4-422A-8895-4E1CEFBB88BA}" destId="{51396C3E-E4EE-4FE1-8604-154A5C200A07}" srcOrd="4" destOrd="0" presId="urn:microsoft.com/office/officeart/2005/8/layout/vList4"/>
    <dgm:cxn modelId="{375EDFE2-F059-4D87-997F-712DA9D00983}" type="presParOf" srcId="{51396C3E-E4EE-4FE1-8604-154A5C200A07}" destId="{C89F48A1-1D27-457D-ADE9-A56CC43C4F6E}" srcOrd="0" destOrd="0" presId="urn:microsoft.com/office/officeart/2005/8/layout/vList4"/>
    <dgm:cxn modelId="{48E4F23A-2D9F-46A5-A521-C24E0F569FBC}" type="presParOf" srcId="{51396C3E-E4EE-4FE1-8604-154A5C200A07}" destId="{DC7FCF41-0B7E-44BE-90B0-F95A26435EA4}" srcOrd="1" destOrd="0" presId="urn:microsoft.com/office/officeart/2005/8/layout/vList4"/>
    <dgm:cxn modelId="{1A493C54-D66E-4390-AFF2-40CB8A254834}" type="presParOf" srcId="{51396C3E-E4EE-4FE1-8604-154A5C200A07}" destId="{AE1060BC-6B8A-43D7-B94D-95CFE96428AE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F67C1458-44F6-478C-89E9-939AD71451C6}" type="doc">
      <dgm:prSet loTypeId="urn:microsoft.com/office/officeart/2008/layout/VerticalCurvedList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6C7C673-B4E8-4929-A818-FB435F6EAF72}">
      <dgm:prSet phldrT="[Texto]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MX" dirty="0" smtClean="0">
              <a:solidFill>
                <a:schemeClr val="bg1"/>
              </a:solidFill>
            </a:rPr>
            <a:t>En los últimos años, muchos de los países de la OIR-ARC han realizado mejoras en sus políticas económicas estos cambios incluyen la reducción de aranceles, la eliminación de los controles de cambio, la implementación de políticas orientadas al mercado, y a la eliminación de los controles de precios.</a:t>
          </a:r>
          <a:endParaRPr lang="es-ES" dirty="0">
            <a:solidFill>
              <a:schemeClr val="bg1"/>
            </a:solidFill>
          </a:endParaRPr>
        </a:p>
      </dgm:t>
    </dgm:pt>
    <dgm:pt modelId="{C03F26E6-FB70-4136-8388-CBCBE1B0E604}" type="parTrans" cxnId="{00E21BDF-0043-43D4-9D82-5A3DDF39840E}">
      <dgm:prSet/>
      <dgm:spPr/>
      <dgm:t>
        <a:bodyPr/>
        <a:lstStyle/>
        <a:p>
          <a:endParaRPr lang="es-ES"/>
        </a:p>
      </dgm:t>
    </dgm:pt>
    <dgm:pt modelId="{71E5DEB1-1190-4766-9736-1A747F0821E3}" type="sibTrans" cxnId="{00E21BDF-0043-43D4-9D82-5A3DDF39840E}">
      <dgm:prSet/>
      <dgm:spPr/>
      <dgm:t>
        <a:bodyPr/>
        <a:lstStyle/>
        <a:p>
          <a:endParaRPr lang="es-ES"/>
        </a:p>
      </dgm:t>
    </dgm:pt>
    <dgm:pt modelId="{738EF68A-F193-415F-8332-3971DA4B694C}">
      <dgm:prSet phldrT="[Texto]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MX" b="0" i="0" dirty="0" smtClean="0">
              <a:solidFill>
                <a:schemeClr val="bg1"/>
              </a:solidFill>
            </a:rPr>
            <a:t>Experimentado un progreso constante, desde su creación en 1997. Sus principios fundamentales a saber: el regionalismo abierto, liberalización comercial unilateral, comercio y la inversión y la cooperación económica y técnica se ha convertido en un rasgo distintivo de su establecimiento</a:t>
          </a:r>
          <a:endParaRPr lang="es-ES" dirty="0">
            <a:solidFill>
              <a:schemeClr val="bg1"/>
            </a:solidFill>
          </a:endParaRPr>
        </a:p>
      </dgm:t>
    </dgm:pt>
    <dgm:pt modelId="{E8017D75-43CB-4878-B568-60B7E5C45066}" type="parTrans" cxnId="{CBB089E9-1E0A-4A12-8563-6794F040825F}">
      <dgm:prSet/>
      <dgm:spPr/>
      <dgm:t>
        <a:bodyPr/>
        <a:lstStyle/>
        <a:p>
          <a:endParaRPr lang="es-ES"/>
        </a:p>
      </dgm:t>
    </dgm:pt>
    <dgm:pt modelId="{C7A82AE6-41CB-4B55-9467-5D7A6D9E76C3}" type="sibTrans" cxnId="{CBB089E9-1E0A-4A12-8563-6794F040825F}">
      <dgm:prSet/>
      <dgm:spPr/>
      <dgm:t>
        <a:bodyPr/>
        <a:lstStyle/>
        <a:p>
          <a:endParaRPr lang="es-ES"/>
        </a:p>
      </dgm:t>
    </dgm:pt>
    <dgm:pt modelId="{298EEA23-071B-45E5-BC5A-500981909D78}">
      <dgm:prSet phldrT="[Texto]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MX" b="0" i="0" dirty="0" smtClean="0">
              <a:solidFill>
                <a:schemeClr val="bg1"/>
              </a:solidFill>
            </a:rPr>
            <a:t>Desde su lanzamiento, ha habido siempre un alto nivel de compromiso político y no había consenso sobre muchos frentes</a:t>
          </a:r>
          <a:endParaRPr lang="es-ES" dirty="0">
            <a:solidFill>
              <a:schemeClr val="bg1"/>
            </a:solidFill>
          </a:endParaRPr>
        </a:p>
      </dgm:t>
    </dgm:pt>
    <dgm:pt modelId="{7C387119-723C-457C-940A-5E476F551D9C}" type="parTrans" cxnId="{905A6AF5-ED9E-4858-8F8A-05B56CBED3B5}">
      <dgm:prSet/>
      <dgm:spPr/>
      <dgm:t>
        <a:bodyPr/>
        <a:lstStyle/>
        <a:p>
          <a:endParaRPr lang="es-ES"/>
        </a:p>
      </dgm:t>
    </dgm:pt>
    <dgm:pt modelId="{43EB650A-0971-48D7-83D0-7C9B22325999}" type="sibTrans" cxnId="{905A6AF5-ED9E-4858-8F8A-05B56CBED3B5}">
      <dgm:prSet/>
      <dgm:spPr/>
      <dgm:t>
        <a:bodyPr/>
        <a:lstStyle/>
        <a:p>
          <a:endParaRPr lang="es-ES"/>
        </a:p>
      </dgm:t>
    </dgm:pt>
    <dgm:pt modelId="{B41CA1B6-28C0-4D1D-A9CE-598C00E5D7AC}" type="pres">
      <dgm:prSet presAssocID="{F67C1458-44F6-478C-89E9-939AD71451C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4779A9E1-E99F-479C-9D39-78337F3982CA}" type="pres">
      <dgm:prSet presAssocID="{F67C1458-44F6-478C-89E9-939AD71451C6}" presName="Name1" presStyleCnt="0"/>
      <dgm:spPr/>
    </dgm:pt>
    <dgm:pt modelId="{84876B2A-88F2-4116-BD2B-DBC23C1F7711}" type="pres">
      <dgm:prSet presAssocID="{F67C1458-44F6-478C-89E9-939AD71451C6}" presName="cycle" presStyleCnt="0"/>
      <dgm:spPr/>
    </dgm:pt>
    <dgm:pt modelId="{77FDC9F6-E8BF-430D-B9BC-071412E6E5EF}" type="pres">
      <dgm:prSet presAssocID="{F67C1458-44F6-478C-89E9-939AD71451C6}" presName="srcNode" presStyleLbl="node1" presStyleIdx="0" presStyleCnt="3"/>
      <dgm:spPr/>
    </dgm:pt>
    <dgm:pt modelId="{52175EC0-6791-487A-A220-91B5C4AEA982}" type="pres">
      <dgm:prSet presAssocID="{F67C1458-44F6-478C-89E9-939AD71451C6}" presName="conn" presStyleLbl="parChTrans1D2" presStyleIdx="0" presStyleCnt="1"/>
      <dgm:spPr/>
      <dgm:t>
        <a:bodyPr/>
        <a:lstStyle/>
        <a:p>
          <a:endParaRPr lang="es-ES"/>
        </a:p>
      </dgm:t>
    </dgm:pt>
    <dgm:pt modelId="{F036335C-5A60-4075-8460-1D8D83CC0325}" type="pres">
      <dgm:prSet presAssocID="{F67C1458-44F6-478C-89E9-939AD71451C6}" presName="extraNode" presStyleLbl="node1" presStyleIdx="0" presStyleCnt="3"/>
      <dgm:spPr/>
    </dgm:pt>
    <dgm:pt modelId="{1428126E-3BF9-41A1-8F58-855569036A42}" type="pres">
      <dgm:prSet presAssocID="{F67C1458-44F6-478C-89E9-939AD71451C6}" presName="dstNode" presStyleLbl="node1" presStyleIdx="0" presStyleCnt="3"/>
      <dgm:spPr/>
    </dgm:pt>
    <dgm:pt modelId="{8722C09F-06A3-460A-B448-D31E7C3D2DCA}" type="pres">
      <dgm:prSet presAssocID="{C6C7C673-B4E8-4929-A818-FB435F6EAF72}" presName="text_1" presStyleLbl="node1" presStyleIdx="0" presStyleCnt="3" custScaleX="99225" custScaleY="120405" custLinFactNeighborX="-439" custLinFactNeighborY="-152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257BEB8-FD8E-4690-8E6D-5EBD056F565D}" type="pres">
      <dgm:prSet presAssocID="{C6C7C673-B4E8-4929-A818-FB435F6EAF72}" presName="accent_1" presStyleCnt="0"/>
      <dgm:spPr/>
    </dgm:pt>
    <dgm:pt modelId="{56B30989-BB5E-4CF1-8D12-741E917EDD2B}" type="pres">
      <dgm:prSet presAssocID="{C6C7C673-B4E8-4929-A818-FB435F6EAF72}" presName="accentRepeatNode" presStyleLbl="solidFgAcc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F6127B1-1560-4AAA-843F-8EC4301F0E41}" type="pres">
      <dgm:prSet presAssocID="{738EF68A-F193-415F-8332-3971DA4B694C}" presName="text_2" presStyleLbl="node1" presStyleIdx="1" presStyleCnt="3" custLinFactNeighborX="183" custLinFactNeighborY="74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2571A44-8E82-4F3C-9896-CEFF77901B8B}" type="pres">
      <dgm:prSet presAssocID="{738EF68A-F193-415F-8332-3971DA4B694C}" presName="accent_2" presStyleCnt="0"/>
      <dgm:spPr/>
    </dgm:pt>
    <dgm:pt modelId="{8A2844F0-4A2D-4259-A0C8-724DEFD1D327}" type="pres">
      <dgm:prSet presAssocID="{738EF68A-F193-415F-8332-3971DA4B694C}" presName="accentRepeatNode" presStyleLbl="solidFgAcc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73D9FBFF-6EF7-43DF-B34A-B47D3F5401D8}" type="pres">
      <dgm:prSet presAssocID="{298EEA23-071B-45E5-BC5A-500981909D78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97FDA15-507F-4060-9D92-0295831B3847}" type="pres">
      <dgm:prSet presAssocID="{298EEA23-071B-45E5-BC5A-500981909D78}" presName="accent_3" presStyleCnt="0"/>
      <dgm:spPr/>
    </dgm:pt>
    <dgm:pt modelId="{0B052A80-9FE7-428C-B92C-FF83A558C8F1}" type="pres">
      <dgm:prSet presAssocID="{298EEA23-071B-45E5-BC5A-500981909D78}" presName="accentRepeatNode" presStyleLbl="solidFgAcc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8B5F39A2-7B03-49D7-A2B9-C4955C05EBD4}" type="presOf" srcId="{71E5DEB1-1190-4766-9736-1A747F0821E3}" destId="{52175EC0-6791-487A-A220-91B5C4AEA982}" srcOrd="0" destOrd="0" presId="urn:microsoft.com/office/officeart/2008/layout/VerticalCurvedList"/>
    <dgm:cxn modelId="{CFA64139-F518-4B7F-AB04-420E025E319E}" type="presOf" srcId="{738EF68A-F193-415F-8332-3971DA4B694C}" destId="{1F6127B1-1560-4AAA-843F-8EC4301F0E41}" srcOrd="0" destOrd="0" presId="urn:microsoft.com/office/officeart/2008/layout/VerticalCurvedList"/>
    <dgm:cxn modelId="{946F2258-7C92-4AEE-9E14-9C0A0F9B076F}" type="presOf" srcId="{C6C7C673-B4E8-4929-A818-FB435F6EAF72}" destId="{8722C09F-06A3-460A-B448-D31E7C3D2DCA}" srcOrd="0" destOrd="0" presId="urn:microsoft.com/office/officeart/2008/layout/VerticalCurvedList"/>
    <dgm:cxn modelId="{905A6AF5-ED9E-4858-8F8A-05B56CBED3B5}" srcId="{F67C1458-44F6-478C-89E9-939AD71451C6}" destId="{298EEA23-071B-45E5-BC5A-500981909D78}" srcOrd="2" destOrd="0" parTransId="{7C387119-723C-457C-940A-5E476F551D9C}" sibTransId="{43EB650A-0971-48D7-83D0-7C9B22325999}"/>
    <dgm:cxn modelId="{746828E4-B4E1-433A-AE94-7C32D7F8C2A8}" type="presOf" srcId="{298EEA23-071B-45E5-BC5A-500981909D78}" destId="{73D9FBFF-6EF7-43DF-B34A-B47D3F5401D8}" srcOrd="0" destOrd="0" presId="urn:microsoft.com/office/officeart/2008/layout/VerticalCurvedList"/>
    <dgm:cxn modelId="{CBB089E9-1E0A-4A12-8563-6794F040825F}" srcId="{F67C1458-44F6-478C-89E9-939AD71451C6}" destId="{738EF68A-F193-415F-8332-3971DA4B694C}" srcOrd="1" destOrd="0" parTransId="{E8017D75-43CB-4878-B568-60B7E5C45066}" sibTransId="{C7A82AE6-41CB-4B55-9467-5D7A6D9E76C3}"/>
    <dgm:cxn modelId="{00E21BDF-0043-43D4-9D82-5A3DDF39840E}" srcId="{F67C1458-44F6-478C-89E9-939AD71451C6}" destId="{C6C7C673-B4E8-4929-A818-FB435F6EAF72}" srcOrd="0" destOrd="0" parTransId="{C03F26E6-FB70-4136-8388-CBCBE1B0E604}" sibTransId="{71E5DEB1-1190-4766-9736-1A747F0821E3}"/>
    <dgm:cxn modelId="{838827EC-C4B3-4845-9AE3-F4C5DFA20E30}" type="presOf" srcId="{F67C1458-44F6-478C-89E9-939AD71451C6}" destId="{B41CA1B6-28C0-4D1D-A9CE-598C00E5D7AC}" srcOrd="0" destOrd="0" presId="urn:microsoft.com/office/officeart/2008/layout/VerticalCurvedList"/>
    <dgm:cxn modelId="{39C3725D-EC48-423B-AF87-E951E9114904}" type="presParOf" srcId="{B41CA1B6-28C0-4D1D-A9CE-598C00E5D7AC}" destId="{4779A9E1-E99F-479C-9D39-78337F3982CA}" srcOrd="0" destOrd="0" presId="urn:microsoft.com/office/officeart/2008/layout/VerticalCurvedList"/>
    <dgm:cxn modelId="{9C692DEF-939B-43EC-93E9-3405346DEF09}" type="presParOf" srcId="{4779A9E1-E99F-479C-9D39-78337F3982CA}" destId="{84876B2A-88F2-4116-BD2B-DBC23C1F7711}" srcOrd="0" destOrd="0" presId="urn:microsoft.com/office/officeart/2008/layout/VerticalCurvedList"/>
    <dgm:cxn modelId="{2486CBE9-6B9D-4244-B7E9-CE3A9092F3FD}" type="presParOf" srcId="{84876B2A-88F2-4116-BD2B-DBC23C1F7711}" destId="{77FDC9F6-E8BF-430D-B9BC-071412E6E5EF}" srcOrd="0" destOrd="0" presId="urn:microsoft.com/office/officeart/2008/layout/VerticalCurvedList"/>
    <dgm:cxn modelId="{C46509D6-D3EB-44F9-A8E9-5FD35F014022}" type="presParOf" srcId="{84876B2A-88F2-4116-BD2B-DBC23C1F7711}" destId="{52175EC0-6791-487A-A220-91B5C4AEA982}" srcOrd="1" destOrd="0" presId="urn:microsoft.com/office/officeart/2008/layout/VerticalCurvedList"/>
    <dgm:cxn modelId="{B2386567-E95A-47B7-8D25-40D263131577}" type="presParOf" srcId="{84876B2A-88F2-4116-BD2B-DBC23C1F7711}" destId="{F036335C-5A60-4075-8460-1D8D83CC0325}" srcOrd="2" destOrd="0" presId="urn:microsoft.com/office/officeart/2008/layout/VerticalCurvedList"/>
    <dgm:cxn modelId="{9F985990-AE53-4759-9F4C-81F5EA1704BA}" type="presParOf" srcId="{84876B2A-88F2-4116-BD2B-DBC23C1F7711}" destId="{1428126E-3BF9-41A1-8F58-855569036A42}" srcOrd="3" destOrd="0" presId="urn:microsoft.com/office/officeart/2008/layout/VerticalCurvedList"/>
    <dgm:cxn modelId="{BB4AF364-C826-423F-B1F8-B8FFC10B0F32}" type="presParOf" srcId="{4779A9E1-E99F-479C-9D39-78337F3982CA}" destId="{8722C09F-06A3-460A-B448-D31E7C3D2DCA}" srcOrd="1" destOrd="0" presId="urn:microsoft.com/office/officeart/2008/layout/VerticalCurvedList"/>
    <dgm:cxn modelId="{DECFDBF9-6D73-4D79-B427-3DC792550A0D}" type="presParOf" srcId="{4779A9E1-E99F-479C-9D39-78337F3982CA}" destId="{D257BEB8-FD8E-4690-8E6D-5EBD056F565D}" srcOrd="2" destOrd="0" presId="urn:microsoft.com/office/officeart/2008/layout/VerticalCurvedList"/>
    <dgm:cxn modelId="{26BAD2BD-0014-4861-A02C-AB1DC13B338E}" type="presParOf" srcId="{D257BEB8-FD8E-4690-8E6D-5EBD056F565D}" destId="{56B30989-BB5E-4CF1-8D12-741E917EDD2B}" srcOrd="0" destOrd="0" presId="urn:microsoft.com/office/officeart/2008/layout/VerticalCurvedList"/>
    <dgm:cxn modelId="{FBCE9980-AD25-4CAE-B05C-233EB68BD570}" type="presParOf" srcId="{4779A9E1-E99F-479C-9D39-78337F3982CA}" destId="{1F6127B1-1560-4AAA-843F-8EC4301F0E41}" srcOrd="3" destOrd="0" presId="urn:microsoft.com/office/officeart/2008/layout/VerticalCurvedList"/>
    <dgm:cxn modelId="{AC40A83A-975C-45B1-AB88-C9083046DC01}" type="presParOf" srcId="{4779A9E1-E99F-479C-9D39-78337F3982CA}" destId="{B2571A44-8E82-4F3C-9896-CEFF77901B8B}" srcOrd="4" destOrd="0" presId="urn:microsoft.com/office/officeart/2008/layout/VerticalCurvedList"/>
    <dgm:cxn modelId="{B6843BD6-1CBB-459C-BBD8-550F2A3D574C}" type="presParOf" srcId="{B2571A44-8E82-4F3C-9896-CEFF77901B8B}" destId="{8A2844F0-4A2D-4259-A0C8-724DEFD1D327}" srcOrd="0" destOrd="0" presId="urn:microsoft.com/office/officeart/2008/layout/VerticalCurvedList"/>
    <dgm:cxn modelId="{D096992A-0977-44A1-8A20-C6D0A89F6054}" type="presParOf" srcId="{4779A9E1-E99F-479C-9D39-78337F3982CA}" destId="{73D9FBFF-6EF7-43DF-B34A-B47D3F5401D8}" srcOrd="5" destOrd="0" presId="urn:microsoft.com/office/officeart/2008/layout/VerticalCurvedList"/>
    <dgm:cxn modelId="{30DD5A40-15DE-46CD-8E29-0A14E8DAD36F}" type="presParOf" srcId="{4779A9E1-E99F-479C-9D39-78337F3982CA}" destId="{B97FDA15-507F-4060-9D92-0295831B3847}" srcOrd="6" destOrd="0" presId="urn:microsoft.com/office/officeart/2008/layout/VerticalCurvedList"/>
    <dgm:cxn modelId="{5A994457-22BE-4CE7-B466-E4DB0A2D96E9}" type="presParOf" srcId="{B97FDA15-507F-4060-9D92-0295831B3847}" destId="{0B052A80-9FE7-428C-B92C-FF83A558C8F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CF873C26-59AA-4D07-8D5D-344934D34C59}" type="doc">
      <dgm:prSet loTypeId="urn:microsoft.com/office/officeart/2005/8/layout/orgChart1" loCatId="hierarchy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7C110A54-F0EC-453A-9A78-2E333879087E}">
      <dgm:prSet phldrT="[Texto]" custT="1"/>
      <dgm:spPr/>
      <dgm:t>
        <a:bodyPr/>
        <a:lstStyle/>
        <a:p>
          <a:r>
            <a:rPr lang="es-ES" sz="1400" dirty="0" smtClean="0">
              <a:solidFill>
                <a:schemeClr val="bg1"/>
              </a:solidFill>
              <a:latin typeface="+mj-lt"/>
            </a:rPr>
            <a:t>La Unión de Compensación Asiática  (ACU)</a:t>
          </a:r>
          <a:endParaRPr lang="es-ES" sz="1400" dirty="0">
            <a:solidFill>
              <a:schemeClr val="bg1"/>
            </a:solidFill>
            <a:latin typeface="+mj-lt"/>
          </a:endParaRPr>
        </a:p>
      </dgm:t>
    </dgm:pt>
    <dgm:pt modelId="{EF36DFBA-A9CA-4311-9100-ABBBC35E3EF6}" type="parTrans" cxnId="{86D39CA5-56F6-4486-814D-D8028231D316}">
      <dgm:prSet/>
      <dgm:spPr/>
      <dgm:t>
        <a:bodyPr/>
        <a:lstStyle/>
        <a:p>
          <a:endParaRPr lang="es-ES"/>
        </a:p>
      </dgm:t>
    </dgm:pt>
    <dgm:pt modelId="{E10446FE-5016-426B-BB59-7C4C3E456DDA}" type="sibTrans" cxnId="{86D39CA5-56F6-4486-814D-D8028231D316}">
      <dgm:prSet/>
      <dgm:spPr/>
      <dgm:t>
        <a:bodyPr/>
        <a:lstStyle/>
        <a:p>
          <a:endParaRPr lang="es-ES"/>
        </a:p>
      </dgm:t>
    </dgm:pt>
    <dgm:pt modelId="{ABAC52EC-D152-4CA0-8414-EE2C426E221B}">
      <dgm:prSet phldrT="[Texto]"/>
      <dgm:spPr/>
      <dgm:t>
        <a:bodyPr/>
        <a:lstStyle/>
        <a:p>
          <a:r>
            <a:rPr lang="es-ES" smtClean="0"/>
            <a:t>Bangladesh</a:t>
          </a:r>
          <a:endParaRPr lang="es-ES" dirty="0"/>
        </a:p>
      </dgm:t>
    </dgm:pt>
    <dgm:pt modelId="{63E9582E-2B76-4E76-960B-95BDC0CD5604}" type="parTrans" cxnId="{AB4F9AE6-D9D7-464F-9EF3-B0DC46275792}">
      <dgm:prSet/>
      <dgm:spPr/>
      <dgm:t>
        <a:bodyPr/>
        <a:lstStyle/>
        <a:p>
          <a:endParaRPr lang="es-ES"/>
        </a:p>
      </dgm:t>
    </dgm:pt>
    <dgm:pt modelId="{CC587F9D-7D5C-4AA4-BC77-156BA5BACF59}" type="sibTrans" cxnId="{AB4F9AE6-D9D7-464F-9EF3-B0DC46275792}">
      <dgm:prSet/>
      <dgm:spPr/>
      <dgm:t>
        <a:bodyPr/>
        <a:lstStyle/>
        <a:p>
          <a:endParaRPr lang="es-ES"/>
        </a:p>
      </dgm:t>
    </dgm:pt>
    <dgm:pt modelId="{B7B25026-7892-47C7-BE75-79CFFD4D6D25}">
      <dgm:prSet phldrT="[Texto]"/>
      <dgm:spPr/>
      <dgm:t>
        <a:bodyPr/>
        <a:lstStyle/>
        <a:p>
          <a:r>
            <a:rPr lang="es-ES" dirty="0" smtClean="0"/>
            <a:t>India</a:t>
          </a:r>
          <a:endParaRPr lang="es-ES" dirty="0"/>
        </a:p>
      </dgm:t>
    </dgm:pt>
    <dgm:pt modelId="{4ADAACCA-9429-4AC7-A87F-032DF9CF08B8}" type="parTrans" cxnId="{ECAE21F5-73EA-4AA2-8329-E9D0D9EA39FA}">
      <dgm:prSet/>
      <dgm:spPr/>
      <dgm:t>
        <a:bodyPr/>
        <a:lstStyle/>
        <a:p>
          <a:endParaRPr lang="es-ES"/>
        </a:p>
      </dgm:t>
    </dgm:pt>
    <dgm:pt modelId="{7FDEA487-E6C8-4695-8406-98F2C7AAAF83}" type="sibTrans" cxnId="{ECAE21F5-73EA-4AA2-8329-E9D0D9EA39FA}">
      <dgm:prSet/>
      <dgm:spPr/>
      <dgm:t>
        <a:bodyPr/>
        <a:lstStyle/>
        <a:p>
          <a:endParaRPr lang="es-ES"/>
        </a:p>
      </dgm:t>
    </dgm:pt>
    <dgm:pt modelId="{693E6C12-1E67-432C-A130-1B5BD1F08ABC}">
      <dgm:prSet phldrT="[Texto]"/>
      <dgm:spPr/>
      <dgm:t>
        <a:bodyPr/>
        <a:lstStyle/>
        <a:p>
          <a:r>
            <a:rPr lang="es-ES" dirty="0" smtClean="0"/>
            <a:t>Nepal</a:t>
          </a:r>
          <a:endParaRPr lang="es-ES" dirty="0"/>
        </a:p>
      </dgm:t>
    </dgm:pt>
    <dgm:pt modelId="{5A98583F-8A72-4A80-BFF4-9944F1195F50}" type="sibTrans" cxnId="{E430FB60-B4F2-4089-97FB-63C2442620B6}">
      <dgm:prSet/>
      <dgm:spPr/>
      <dgm:t>
        <a:bodyPr/>
        <a:lstStyle/>
        <a:p>
          <a:endParaRPr lang="es-ES"/>
        </a:p>
      </dgm:t>
    </dgm:pt>
    <dgm:pt modelId="{0AE9A8C5-8BC1-48A2-B826-4DB83C13C454}" type="parTrans" cxnId="{E430FB60-B4F2-4089-97FB-63C2442620B6}">
      <dgm:prSet/>
      <dgm:spPr/>
      <dgm:t>
        <a:bodyPr/>
        <a:lstStyle/>
        <a:p>
          <a:endParaRPr lang="es-ES"/>
        </a:p>
      </dgm:t>
    </dgm:pt>
    <dgm:pt modelId="{6D98981F-E4AC-4BDC-B036-F42CCB7155DA}">
      <dgm:prSet phldrT="[Texto]"/>
      <dgm:spPr/>
      <dgm:t>
        <a:bodyPr/>
        <a:lstStyle/>
        <a:p>
          <a:r>
            <a:rPr lang="es-ES" dirty="0" smtClean="0"/>
            <a:t>Maldivas</a:t>
          </a:r>
          <a:endParaRPr lang="es-ES" dirty="0"/>
        </a:p>
      </dgm:t>
    </dgm:pt>
    <dgm:pt modelId="{5E15EFAC-992D-4A6F-8D40-9CF5E50A582B}" type="sibTrans" cxnId="{F18A810B-46D7-4321-B382-1DF0E8BC7E5A}">
      <dgm:prSet/>
      <dgm:spPr/>
      <dgm:t>
        <a:bodyPr/>
        <a:lstStyle/>
        <a:p>
          <a:endParaRPr lang="es-ES"/>
        </a:p>
      </dgm:t>
    </dgm:pt>
    <dgm:pt modelId="{179A8441-E2D8-4EF9-BC31-0178A43B4661}" type="parTrans" cxnId="{F18A810B-46D7-4321-B382-1DF0E8BC7E5A}">
      <dgm:prSet/>
      <dgm:spPr/>
      <dgm:t>
        <a:bodyPr/>
        <a:lstStyle/>
        <a:p>
          <a:endParaRPr lang="es-ES"/>
        </a:p>
      </dgm:t>
    </dgm:pt>
    <dgm:pt modelId="{FE360FB9-DB28-4380-8ADD-7EDDFABE4352}">
      <dgm:prSet phldrT="[Texto]" custT="1"/>
      <dgm:spPr/>
      <dgm:t>
        <a:bodyPr/>
        <a:lstStyle/>
        <a:p>
          <a:r>
            <a:rPr lang="es-ES" sz="1800" dirty="0" smtClean="0"/>
            <a:t>Pakistán</a:t>
          </a:r>
          <a:endParaRPr lang="es-ES" sz="1800" dirty="0"/>
        </a:p>
      </dgm:t>
    </dgm:pt>
    <dgm:pt modelId="{7C59DC70-F6F3-4885-B4A2-7C9B3BF51B64}" type="sibTrans" cxnId="{25B4B534-5383-4E27-B423-5A1A719BEE9C}">
      <dgm:prSet/>
      <dgm:spPr/>
      <dgm:t>
        <a:bodyPr/>
        <a:lstStyle/>
        <a:p>
          <a:endParaRPr lang="es-ES"/>
        </a:p>
      </dgm:t>
    </dgm:pt>
    <dgm:pt modelId="{91A02753-4DAA-40C3-80D1-170DF7BE17B1}" type="parTrans" cxnId="{25B4B534-5383-4E27-B423-5A1A719BEE9C}">
      <dgm:prSet/>
      <dgm:spPr/>
      <dgm:t>
        <a:bodyPr/>
        <a:lstStyle/>
        <a:p>
          <a:endParaRPr lang="es-ES"/>
        </a:p>
      </dgm:t>
    </dgm:pt>
    <dgm:pt modelId="{51EFA4D4-A8CE-4F0A-8165-E5234BAF1620}">
      <dgm:prSet phldrT="[Texto]"/>
      <dgm:spPr/>
      <dgm:t>
        <a:bodyPr/>
        <a:lstStyle/>
        <a:p>
          <a:r>
            <a:rPr lang="es-ES" dirty="0" smtClean="0"/>
            <a:t>Irán</a:t>
          </a:r>
          <a:endParaRPr lang="es-ES" dirty="0"/>
        </a:p>
      </dgm:t>
    </dgm:pt>
    <dgm:pt modelId="{73AE6ACF-477D-49C5-860B-728F39F4213B}" type="sibTrans" cxnId="{2EA99C73-C1AC-47AA-9309-BE7CA2AE4A3C}">
      <dgm:prSet/>
      <dgm:spPr/>
      <dgm:t>
        <a:bodyPr/>
        <a:lstStyle/>
        <a:p>
          <a:endParaRPr lang="es-ES"/>
        </a:p>
      </dgm:t>
    </dgm:pt>
    <dgm:pt modelId="{4D620649-7D9A-41A3-84AB-16630988717C}" type="parTrans" cxnId="{2EA99C73-C1AC-47AA-9309-BE7CA2AE4A3C}">
      <dgm:prSet/>
      <dgm:spPr/>
      <dgm:t>
        <a:bodyPr/>
        <a:lstStyle/>
        <a:p>
          <a:endParaRPr lang="es-ES"/>
        </a:p>
      </dgm:t>
    </dgm:pt>
    <dgm:pt modelId="{E513A2E6-81E7-458E-B6EE-BDBC6FF99E5B}">
      <dgm:prSet phldrT="[Texto]"/>
      <dgm:spPr/>
      <dgm:t>
        <a:bodyPr/>
        <a:lstStyle/>
        <a:p>
          <a:r>
            <a:rPr lang="es-ES" dirty="0" smtClean="0"/>
            <a:t>Bután</a:t>
          </a:r>
          <a:endParaRPr lang="es-ES" dirty="0"/>
        </a:p>
      </dgm:t>
    </dgm:pt>
    <dgm:pt modelId="{0D355139-020B-4B37-BB0E-643EFB0BBB1E}" type="sibTrans" cxnId="{73A50F75-4F53-4DB7-81E7-972831A69D78}">
      <dgm:prSet/>
      <dgm:spPr/>
      <dgm:t>
        <a:bodyPr/>
        <a:lstStyle/>
        <a:p>
          <a:endParaRPr lang="es-ES"/>
        </a:p>
      </dgm:t>
    </dgm:pt>
    <dgm:pt modelId="{601E6F48-55AF-40F9-AE74-AFBEA3F18D70}" type="parTrans" cxnId="{73A50F75-4F53-4DB7-81E7-972831A69D78}">
      <dgm:prSet/>
      <dgm:spPr/>
      <dgm:t>
        <a:bodyPr/>
        <a:lstStyle/>
        <a:p>
          <a:endParaRPr lang="es-ES"/>
        </a:p>
      </dgm:t>
    </dgm:pt>
    <dgm:pt modelId="{AE6EE2B3-A732-410E-9A75-4A60183718C7}">
      <dgm:prSet phldrT="[Texto]"/>
      <dgm:spPr/>
      <dgm:t>
        <a:bodyPr/>
        <a:lstStyle/>
        <a:p>
          <a:r>
            <a:rPr lang="es-ES" dirty="0" smtClean="0"/>
            <a:t>Myanmar</a:t>
          </a:r>
          <a:endParaRPr lang="es-ES" dirty="0"/>
        </a:p>
      </dgm:t>
    </dgm:pt>
    <dgm:pt modelId="{BA34AB9A-D2EB-4212-8119-089D6B712B46}" type="parTrans" cxnId="{46A24990-B62A-4FEC-967E-2B4ACB5DF5CC}">
      <dgm:prSet/>
      <dgm:spPr/>
      <dgm:t>
        <a:bodyPr/>
        <a:lstStyle/>
        <a:p>
          <a:endParaRPr lang="es-CO"/>
        </a:p>
      </dgm:t>
    </dgm:pt>
    <dgm:pt modelId="{04417B11-FED7-4EC7-8229-B7AEE0D3D4FF}" type="sibTrans" cxnId="{46A24990-B62A-4FEC-967E-2B4ACB5DF5CC}">
      <dgm:prSet/>
      <dgm:spPr/>
      <dgm:t>
        <a:bodyPr/>
        <a:lstStyle/>
        <a:p>
          <a:endParaRPr lang="es-CO"/>
        </a:p>
      </dgm:t>
    </dgm:pt>
    <dgm:pt modelId="{4EBA169C-11E6-454B-8E25-FB6CF331F95C}">
      <dgm:prSet phldrT="[Texto]"/>
      <dgm:spPr/>
      <dgm:t>
        <a:bodyPr/>
        <a:lstStyle/>
        <a:p>
          <a:r>
            <a:rPr lang="es-ES" dirty="0" smtClean="0"/>
            <a:t>Sri Lanka</a:t>
          </a:r>
          <a:endParaRPr lang="es-ES" dirty="0"/>
        </a:p>
      </dgm:t>
    </dgm:pt>
    <dgm:pt modelId="{54173251-FF3D-4991-A5B2-2564CE393E68}" type="parTrans" cxnId="{D8933661-FAA3-48A2-A446-1CB7015120A4}">
      <dgm:prSet/>
      <dgm:spPr/>
      <dgm:t>
        <a:bodyPr/>
        <a:lstStyle/>
        <a:p>
          <a:endParaRPr lang="es-CO"/>
        </a:p>
      </dgm:t>
    </dgm:pt>
    <dgm:pt modelId="{F9790C43-575C-4F48-986B-D18A8F11B230}" type="sibTrans" cxnId="{D8933661-FAA3-48A2-A446-1CB7015120A4}">
      <dgm:prSet/>
      <dgm:spPr/>
      <dgm:t>
        <a:bodyPr/>
        <a:lstStyle/>
        <a:p>
          <a:endParaRPr lang="es-CO"/>
        </a:p>
      </dgm:t>
    </dgm:pt>
    <dgm:pt modelId="{879A79B2-E66D-4375-BCBE-C1EBC6A53088}" type="pres">
      <dgm:prSet presAssocID="{CF873C26-59AA-4D07-8D5D-344934D34C5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1FDB2F09-4FAF-4639-88AB-1CF849A37265}" type="pres">
      <dgm:prSet presAssocID="{7C110A54-F0EC-453A-9A78-2E333879087E}" presName="hierRoot1" presStyleCnt="0">
        <dgm:presLayoutVars>
          <dgm:hierBranch val="init"/>
        </dgm:presLayoutVars>
      </dgm:prSet>
      <dgm:spPr/>
    </dgm:pt>
    <dgm:pt modelId="{A6FC1F1F-62BE-41A3-A138-8CECDF7C196D}" type="pres">
      <dgm:prSet presAssocID="{7C110A54-F0EC-453A-9A78-2E333879087E}" presName="rootComposite1" presStyleCnt="0"/>
      <dgm:spPr/>
    </dgm:pt>
    <dgm:pt modelId="{CE7CA183-DC6E-4855-8664-C72B2EAFBF9F}" type="pres">
      <dgm:prSet presAssocID="{7C110A54-F0EC-453A-9A78-2E333879087E}" presName="rootText1" presStyleLbl="node0" presStyleIdx="0" presStyleCnt="7" custScaleX="203477" custScaleY="198131" custLinFactX="100000" custLinFactY="-100000" custLinFactNeighborX="117492" custLinFactNeighborY="-181429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EAA0FCC0-57AB-4612-97DF-9DEE0B3AAB7F}" type="pres">
      <dgm:prSet presAssocID="{7C110A54-F0EC-453A-9A78-2E333879087E}" presName="rootConnector1" presStyleLbl="node1" presStyleIdx="0" presStyleCnt="0"/>
      <dgm:spPr/>
      <dgm:t>
        <a:bodyPr/>
        <a:lstStyle/>
        <a:p>
          <a:endParaRPr lang="es-CO"/>
        </a:p>
      </dgm:t>
    </dgm:pt>
    <dgm:pt modelId="{2B63F58D-E991-4E80-9E50-AB9C24F825D8}" type="pres">
      <dgm:prSet presAssocID="{7C110A54-F0EC-453A-9A78-2E333879087E}" presName="hierChild2" presStyleCnt="0"/>
      <dgm:spPr/>
    </dgm:pt>
    <dgm:pt modelId="{13886F21-2889-4883-8207-4984FFE3A53F}" type="pres">
      <dgm:prSet presAssocID="{63E9582E-2B76-4E76-960B-95BDC0CD5604}" presName="Name37" presStyleLbl="parChTrans1D2" presStyleIdx="0" presStyleCnt="3"/>
      <dgm:spPr/>
      <dgm:t>
        <a:bodyPr/>
        <a:lstStyle/>
        <a:p>
          <a:endParaRPr lang="es-CO"/>
        </a:p>
      </dgm:t>
    </dgm:pt>
    <dgm:pt modelId="{7206E0E6-3667-4BBD-9FBF-8C2F9CFC6D1E}" type="pres">
      <dgm:prSet presAssocID="{ABAC52EC-D152-4CA0-8414-EE2C426E221B}" presName="hierRoot2" presStyleCnt="0">
        <dgm:presLayoutVars>
          <dgm:hierBranch val="init"/>
        </dgm:presLayoutVars>
      </dgm:prSet>
      <dgm:spPr/>
    </dgm:pt>
    <dgm:pt modelId="{3AFBF7E4-818A-45B4-9E0F-523F8F110449}" type="pres">
      <dgm:prSet presAssocID="{ABAC52EC-D152-4CA0-8414-EE2C426E221B}" presName="rootComposite" presStyleCnt="0"/>
      <dgm:spPr/>
    </dgm:pt>
    <dgm:pt modelId="{D53216ED-B284-473A-97CB-9D34AD66C9EA}" type="pres">
      <dgm:prSet presAssocID="{ABAC52EC-D152-4CA0-8414-EE2C426E221B}" presName="rootText" presStyleLbl="node2" presStyleIdx="0" presStyleCnt="3" custLinFactY="-99246" custLinFactNeighborX="62555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22DC9F-5700-4040-BCA3-A568CE659C59}" type="pres">
      <dgm:prSet presAssocID="{ABAC52EC-D152-4CA0-8414-EE2C426E221B}" presName="rootConnector" presStyleLbl="node2" presStyleIdx="0" presStyleCnt="3"/>
      <dgm:spPr/>
      <dgm:t>
        <a:bodyPr/>
        <a:lstStyle/>
        <a:p>
          <a:endParaRPr lang="es-CO"/>
        </a:p>
      </dgm:t>
    </dgm:pt>
    <dgm:pt modelId="{AC57BD24-5768-4789-AA3A-814D17234240}" type="pres">
      <dgm:prSet presAssocID="{ABAC52EC-D152-4CA0-8414-EE2C426E221B}" presName="hierChild4" presStyleCnt="0"/>
      <dgm:spPr/>
    </dgm:pt>
    <dgm:pt modelId="{32488779-A077-4624-AA55-202F3830F432}" type="pres">
      <dgm:prSet presAssocID="{ABAC52EC-D152-4CA0-8414-EE2C426E221B}" presName="hierChild5" presStyleCnt="0"/>
      <dgm:spPr/>
    </dgm:pt>
    <dgm:pt modelId="{FB0E2831-F2FD-46E3-8561-95C1691FCF74}" type="pres">
      <dgm:prSet presAssocID="{4ADAACCA-9429-4AC7-A87F-032DF9CF08B8}" presName="Name37" presStyleLbl="parChTrans1D2" presStyleIdx="1" presStyleCnt="3"/>
      <dgm:spPr/>
      <dgm:t>
        <a:bodyPr/>
        <a:lstStyle/>
        <a:p>
          <a:endParaRPr lang="es-CO"/>
        </a:p>
      </dgm:t>
    </dgm:pt>
    <dgm:pt modelId="{DA1A15CF-F7D1-4F85-AADA-55B20EB126BC}" type="pres">
      <dgm:prSet presAssocID="{B7B25026-7892-47C7-BE75-79CFFD4D6D25}" presName="hierRoot2" presStyleCnt="0">
        <dgm:presLayoutVars>
          <dgm:hierBranch val="init"/>
        </dgm:presLayoutVars>
      </dgm:prSet>
      <dgm:spPr/>
    </dgm:pt>
    <dgm:pt modelId="{BEC6D47C-AC0F-4FCC-8128-4BC50FC4860F}" type="pres">
      <dgm:prSet presAssocID="{B7B25026-7892-47C7-BE75-79CFFD4D6D25}" presName="rootComposite" presStyleCnt="0"/>
      <dgm:spPr/>
    </dgm:pt>
    <dgm:pt modelId="{47B1CB28-048D-4388-BB68-C15A8AED8FD2}" type="pres">
      <dgm:prSet presAssocID="{B7B25026-7892-47C7-BE75-79CFFD4D6D25}" presName="rootText" presStyleLbl="node2" presStyleIdx="1" presStyleCnt="3" custLinFactX="30610" custLinFactY="-100000" custLinFactNeighborX="100000" custLinFactNeighborY="-1000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928F61-D4B6-4393-99BF-1676908C107F}" type="pres">
      <dgm:prSet presAssocID="{B7B25026-7892-47C7-BE75-79CFFD4D6D25}" presName="rootConnector" presStyleLbl="node2" presStyleIdx="1" presStyleCnt="3"/>
      <dgm:spPr/>
      <dgm:t>
        <a:bodyPr/>
        <a:lstStyle/>
        <a:p>
          <a:endParaRPr lang="es-CO"/>
        </a:p>
      </dgm:t>
    </dgm:pt>
    <dgm:pt modelId="{D388CCDB-9BBE-4F76-BD66-25BA14851AF3}" type="pres">
      <dgm:prSet presAssocID="{B7B25026-7892-47C7-BE75-79CFFD4D6D25}" presName="hierChild4" presStyleCnt="0"/>
      <dgm:spPr/>
    </dgm:pt>
    <dgm:pt modelId="{B145CB53-63BC-44F4-B538-21A4355C9C64}" type="pres">
      <dgm:prSet presAssocID="{B7B25026-7892-47C7-BE75-79CFFD4D6D25}" presName="hierChild5" presStyleCnt="0"/>
      <dgm:spPr/>
    </dgm:pt>
    <dgm:pt modelId="{12FCB7B2-3C11-4014-AC5D-94F2C10F4797}" type="pres">
      <dgm:prSet presAssocID="{0AE9A8C5-8BC1-48A2-B826-4DB83C13C454}" presName="Name37" presStyleLbl="parChTrans1D2" presStyleIdx="2" presStyleCnt="3"/>
      <dgm:spPr/>
      <dgm:t>
        <a:bodyPr/>
        <a:lstStyle/>
        <a:p>
          <a:endParaRPr lang="es-CO"/>
        </a:p>
      </dgm:t>
    </dgm:pt>
    <dgm:pt modelId="{9316B0E7-EDEC-4E1E-A884-5B0AF051DF0F}" type="pres">
      <dgm:prSet presAssocID="{693E6C12-1E67-432C-A130-1B5BD1F08ABC}" presName="hierRoot2" presStyleCnt="0">
        <dgm:presLayoutVars>
          <dgm:hierBranch val="init"/>
        </dgm:presLayoutVars>
      </dgm:prSet>
      <dgm:spPr/>
    </dgm:pt>
    <dgm:pt modelId="{FA15DF00-A87A-445A-917C-DB056D09DE3F}" type="pres">
      <dgm:prSet presAssocID="{693E6C12-1E67-432C-A130-1B5BD1F08ABC}" presName="rootComposite" presStyleCnt="0"/>
      <dgm:spPr/>
    </dgm:pt>
    <dgm:pt modelId="{82D3B83D-373F-4156-B5BD-58DA3B0F16F3}" type="pres">
      <dgm:prSet presAssocID="{693E6C12-1E67-432C-A130-1B5BD1F08ABC}" presName="rootText" presStyleLbl="node2" presStyleIdx="2" presStyleCnt="3" custLinFactX="88396" custLinFactY="-99246" custLinFactNeighborX="100000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79D8174-FAA4-409B-ACA0-5B10ED932D7A}" type="pres">
      <dgm:prSet presAssocID="{693E6C12-1E67-432C-A130-1B5BD1F08ABC}" presName="rootConnector" presStyleLbl="node2" presStyleIdx="2" presStyleCnt="3"/>
      <dgm:spPr/>
      <dgm:t>
        <a:bodyPr/>
        <a:lstStyle/>
        <a:p>
          <a:endParaRPr lang="es-CO"/>
        </a:p>
      </dgm:t>
    </dgm:pt>
    <dgm:pt modelId="{01E94B6A-7A84-4E04-8298-64236E87ACFA}" type="pres">
      <dgm:prSet presAssocID="{693E6C12-1E67-432C-A130-1B5BD1F08ABC}" presName="hierChild4" presStyleCnt="0"/>
      <dgm:spPr/>
    </dgm:pt>
    <dgm:pt modelId="{357BE153-792E-4A7B-9737-BFBE85BF434F}" type="pres">
      <dgm:prSet presAssocID="{693E6C12-1E67-432C-A130-1B5BD1F08ABC}" presName="hierChild5" presStyleCnt="0"/>
      <dgm:spPr/>
    </dgm:pt>
    <dgm:pt modelId="{5123A8E2-1369-4039-89BD-4D11E9FF9AC3}" type="pres">
      <dgm:prSet presAssocID="{7C110A54-F0EC-453A-9A78-2E333879087E}" presName="hierChild3" presStyleCnt="0"/>
      <dgm:spPr/>
    </dgm:pt>
    <dgm:pt modelId="{06B7DEBC-10E0-432E-9B65-36CEB09D6F59}" type="pres">
      <dgm:prSet presAssocID="{E513A2E6-81E7-458E-B6EE-BDBC6FF99E5B}" presName="hierRoot1" presStyleCnt="0">
        <dgm:presLayoutVars>
          <dgm:hierBranch val="init"/>
        </dgm:presLayoutVars>
      </dgm:prSet>
      <dgm:spPr/>
    </dgm:pt>
    <dgm:pt modelId="{DA4D8593-31A1-413B-B61E-659AA68BF2B3}" type="pres">
      <dgm:prSet presAssocID="{E513A2E6-81E7-458E-B6EE-BDBC6FF99E5B}" presName="rootComposite1" presStyleCnt="0"/>
      <dgm:spPr/>
    </dgm:pt>
    <dgm:pt modelId="{0E193473-CA6B-49CD-8AAE-24517A99067C}" type="pres">
      <dgm:prSet presAssocID="{E513A2E6-81E7-458E-B6EE-BDBC6FF99E5B}" presName="rootText1" presStyleLbl="node0" presStyleIdx="1" presStyleCnt="7" custLinFactX="-100000" custLinFactY="100000" custLinFactNeighborX="-130650" custLinFactNeighborY="1722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23981DA-52EF-4754-878A-A60AC60BC19C}" type="pres">
      <dgm:prSet presAssocID="{E513A2E6-81E7-458E-B6EE-BDBC6FF99E5B}" presName="rootConnector1" presStyleLbl="node1" presStyleIdx="0" presStyleCnt="0"/>
      <dgm:spPr/>
      <dgm:t>
        <a:bodyPr/>
        <a:lstStyle/>
        <a:p>
          <a:endParaRPr lang="es-CO"/>
        </a:p>
      </dgm:t>
    </dgm:pt>
    <dgm:pt modelId="{20529898-1319-45B1-8581-A90C7DBEB24C}" type="pres">
      <dgm:prSet presAssocID="{E513A2E6-81E7-458E-B6EE-BDBC6FF99E5B}" presName="hierChild2" presStyleCnt="0"/>
      <dgm:spPr/>
    </dgm:pt>
    <dgm:pt modelId="{C0C67800-C3D9-418C-B8E9-15F6212F1DAE}" type="pres">
      <dgm:prSet presAssocID="{E513A2E6-81E7-458E-B6EE-BDBC6FF99E5B}" presName="hierChild3" presStyleCnt="0"/>
      <dgm:spPr/>
    </dgm:pt>
    <dgm:pt modelId="{7CF29CE0-32C0-469F-B978-4C94A980B134}" type="pres">
      <dgm:prSet presAssocID="{6D98981F-E4AC-4BDC-B036-F42CCB7155DA}" presName="hierRoot1" presStyleCnt="0">
        <dgm:presLayoutVars>
          <dgm:hierBranch val="init"/>
        </dgm:presLayoutVars>
      </dgm:prSet>
      <dgm:spPr/>
    </dgm:pt>
    <dgm:pt modelId="{30E843CF-6541-497F-BBC2-04FBED7D6DBA}" type="pres">
      <dgm:prSet presAssocID="{6D98981F-E4AC-4BDC-B036-F42CCB7155DA}" presName="rootComposite1" presStyleCnt="0"/>
      <dgm:spPr/>
    </dgm:pt>
    <dgm:pt modelId="{B1CBC1C6-65CA-49DC-AC2D-33BDBF7D140A}" type="pres">
      <dgm:prSet presAssocID="{6D98981F-E4AC-4BDC-B036-F42CCB7155DA}" presName="rootText1" presStyleLbl="node0" presStyleIdx="2" presStyleCnt="7" custLinFactX="-63558" custLinFactY="100000" custLinFactNeighborX="-100000" custLinFactNeighborY="1717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0DBE35-CC3F-4F87-B894-FCF0F215497E}" type="pres">
      <dgm:prSet presAssocID="{6D98981F-E4AC-4BDC-B036-F42CCB7155DA}" presName="rootConnector1" presStyleLbl="node1" presStyleIdx="0" presStyleCnt="0"/>
      <dgm:spPr/>
      <dgm:t>
        <a:bodyPr/>
        <a:lstStyle/>
        <a:p>
          <a:endParaRPr lang="es-CO"/>
        </a:p>
      </dgm:t>
    </dgm:pt>
    <dgm:pt modelId="{3AC80B22-1C50-42F2-9148-C79DC1ADB6A1}" type="pres">
      <dgm:prSet presAssocID="{6D98981F-E4AC-4BDC-B036-F42CCB7155DA}" presName="hierChild2" presStyleCnt="0"/>
      <dgm:spPr/>
    </dgm:pt>
    <dgm:pt modelId="{B70F1C59-EE6D-4CAC-9CCB-3B844195CB77}" type="pres">
      <dgm:prSet presAssocID="{6D98981F-E4AC-4BDC-B036-F42CCB7155DA}" presName="hierChild3" presStyleCnt="0"/>
      <dgm:spPr/>
    </dgm:pt>
    <dgm:pt modelId="{35DE3E5D-C774-4859-87E9-211F2D550A17}" type="pres">
      <dgm:prSet presAssocID="{FE360FB9-DB28-4380-8ADD-7EDDFABE4352}" presName="hierRoot1" presStyleCnt="0">
        <dgm:presLayoutVars>
          <dgm:hierBranch val="init"/>
        </dgm:presLayoutVars>
      </dgm:prSet>
      <dgm:spPr/>
    </dgm:pt>
    <dgm:pt modelId="{F5C26B64-488C-4146-9ABD-C0DB7B0B3419}" type="pres">
      <dgm:prSet presAssocID="{FE360FB9-DB28-4380-8ADD-7EDDFABE4352}" presName="rootComposite1" presStyleCnt="0"/>
      <dgm:spPr/>
    </dgm:pt>
    <dgm:pt modelId="{61340BDA-13E5-4C10-9A86-FEC3E798DFDD}" type="pres">
      <dgm:prSet presAssocID="{FE360FB9-DB28-4380-8ADD-7EDDFABE4352}" presName="rootText1" presStyleLbl="node0" presStyleIdx="3" presStyleCnt="7" custLinFactNeighborX="92503" custLinFactNeighborY="508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C0D591-F95E-4184-BB69-2ABC803A87C1}" type="pres">
      <dgm:prSet presAssocID="{FE360FB9-DB28-4380-8ADD-7EDDFABE4352}" presName="rootConnector1" presStyleLbl="node1" presStyleIdx="0" presStyleCnt="0"/>
      <dgm:spPr/>
      <dgm:t>
        <a:bodyPr/>
        <a:lstStyle/>
        <a:p>
          <a:endParaRPr lang="es-CO"/>
        </a:p>
      </dgm:t>
    </dgm:pt>
    <dgm:pt modelId="{6E1A4E9E-62E0-4D1F-815D-01848DA2D3A6}" type="pres">
      <dgm:prSet presAssocID="{FE360FB9-DB28-4380-8ADD-7EDDFABE4352}" presName="hierChild2" presStyleCnt="0"/>
      <dgm:spPr/>
    </dgm:pt>
    <dgm:pt modelId="{DAADE64C-A13E-44A3-B5AE-307D21B35C4A}" type="pres">
      <dgm:prSet presAssocID="{FE360FB9-DB28-4380-8ADD-7EDDFABE4352}" presName="hierChild3" presStyleCnt="0"/>
      <dgm:spPr/>
    </dgm:pt>
    <dgm:pt modelId="{0A6B194A-92E8-4E50-8D40-479299BF22E2}" type="pres">
      <dgm:prSet presAssocID="{51EFA4D4-A8CE-4F0A-8165-E5234BAF1620}" presName="hierRoot1" presStyleCnt="0">
        <dgm:presLayoutVars>
          <dgm:hierBranch val="init"/>
        </dgm:presLayoutVars>
      </dgm:prSet>
      <dgm:spPr/>
    </dgm:pt>
    <dgm:pt modelId="{55CFC5C8-947A-45EC-8448-83C1F41C3136}" type="pres">
      <dgm:prSet presAssocID="{51EFA4D4-A8CE-4F0A-8165-E5234BAF1620}" presName="rootComposite1" presStyleCnt="0"/>
      <dgm:spPr/>
    </dgm:pt>
    <dgm:pt modelId="{E965D7B0-6F6F-4DF4-8ECD-28449F08CA7E}" type="pres">
      <dgm:prSet presAssocID="{51EFA4D4-A8CE-4F0A-8165-E5234BAF1620}" presName="rootText1" presStyleLbl="node0" presStyleIdx="4" presStyleCnt="7" custLinFactY="100000" custLinFactNeighborX="-28184" custLinFactNeighborY="1721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D4256D4-B57B-4CD0-86EB-8543B4D63862}" type="pres">
      <dgm:prSet presAssocID="{51EFA4D4-A8CE-4F0A-8165-E5234BAF1620}" presName="rootConnector1" presStyleLbl="node1" presStyleIdx="0" presStyleCnt="0"/>
      <dgm:spPr/>
      <dgm:t>
        <a:bodyPr/>
        <a:lstStyle/>
        <a:p>
          <a:endParaRPr lang="es-CO"/>
        </a:p>
      </dgm:t>
    </dgm:pt>
    <dgm:pt modelId="{AC197290-128C-4939-B4C8-D0C8734177B8}" type="pres">
      <dgm:prSet presAssocID="{51EFA4D4-A8CE-4F0A-8165-E5234BAF1620}" presName="hierChild2" presStyleCnt="0"/>
      <dgm:spPr/>
    </dgm:pt>
    <dgm:pt modelId="{7E495C85-248F-486A-936D-8F486E8FEBCC}" type="pres">
      <dgm:prSet presAssocID="{51EFA4D4-A8CE-4F0A-8165-E5234BAF1620}" presName="hierChild3" presStyleCnt="0"/>
      <dgm:spPr/>
    </dgm:pt>
    <dgm:pt modelId="{3E68642B-9A3F-4EF8-A968-1D5E3D6FE824}" type="pres">
      <dgm:prSet presAssocID="{AE6EE2B3-A732-410E-9A75-4A60183718C7}" presName="hierRoot1" presStyleCnt="0">
        <dgm:presLayoutVars>
          <dgm:hierBranch val="init"/>
        </dgm:presLayoutVars>
      </dgm:prSet>
      <dgm:spPr/>
    </dgm:pt>
    <dgm:pt modelId="{2B531F3A-870C-4FE7-B189-23496DF84D1B}" type="pres">
      <dgm:prSet presAssocID="{AE6EE2B3-A732-410E-9A75-4A60183718C7}" presName="rootComposite1" presStyleCnt="0"/>
      <dgm:spPr/>
    </dgm:pt>
    <dgm:pt modelId="{09C2AE5A-D82E-4819-9EDE-628B4B17A378}" type="pres">
      <dgm:prSet presAssocID="{AE6EE2B3-A732-410E-9A75-4A60183718C7}" presName="rootText1" presStyleLbl="node0" presStyleIdx="5" presStyleCnt="7" custLinFactNeighborX="3550" custLinFactNeighborY="52117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98A6960-BD4B-4AEC-B338-B6834C199C26}" type="pres">
      <dgm:prSet presAssocID="{AE6EE2B3-A732-410E-9A75-4A60183718C7}" presName="rootConnector1" presStyleLbl="node1" presStyleIdx="0" presStyleCnt="0"/>
      <dgm:spPr/>
      <dgm:t>
        <a:bodyPr/>
        <a:lstStyle/>
        <a:p>
          <a:endParaRPr lang="es-CO"/>
        </a:p>
      </dgm:t>
    </dgm:pt>
    <dgm:pt modelId="{013A9404-6E8B-44FC-A94F-7C491CD075D6}" type="pres">
      <dgm:prSet presAssocID="{AE6EE2B3-A732-410E-9A75-4A60183718C7}" presName="hierChild2" presStyleCnt="0"/>
      <dgm:spPr/>
    </dgm:pt>
    <dgm:pt modelId="{00784DE3-74D4-4E54-9C24-51B0B99BD32E}" type="pres">
      <dgm:prSet presAssocID="{AE6EE2B3-A732-410E-9A75-4A60183718C7}" presName="hierChild3" presStyleCnt="0"/>
      <dgm:spPr/>
    </dgm:pt>
    <dgm:pt modelId="{F01F2E43-8E3E-4C30-90AA-7D55A1DB72C3}" type="pres">
      <dgm:prSet presAssocID="{4EBA169C-11E6-454B-8E25-FB6CF331F95C}" presName="hierRoot1" presStyleCnt="0">
        <dgm:presLayoutVars>
          <dgm:hierBranch val="init"/>
        </dgm:presLayoutVars>
      </dgm:prSet>
      <dgm:spPr/>
    </dgm:pt>
    <dgm:pt modelId="{413D5F59-D623-4B8B-8573-EFCA39C1B3CC}" type="pres">
      <dgm:prSet presAssocID="{4EBA169C-11E6-454B-8E25-FB6CF331F95C}" presName="rootComposite1" presStyleCnt="0"/>
      <dgm:spPr/>
    </dgm:pt>
    <dgm:pt modelId="{C2F92061-8522-4D4E-BF6E-4A428C1CC632}" type="pres">
      <dgm:prSet presAssocID="{4EBA169C-11E6-454B-8E25-FB6CF331F95C}" presName="rootText1" presStyleLbl="node0" presStyleIdx="6" presStyleCnt="7" custLinFactX="-200000" custLinFactY="100000" custLinFactNeighborX="-261429" custLinFactNeighborY="16845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3EBD29C3-7661-4E33-86B5-6E6EC45AA3BC}" type="pres">
      <dgm:prSet presAssocID="{4EBA169C-11E6-454B-8E25-FB6CF331F95C}" presName="rootConnector1" presStyleLbl="node1" presStyleIdx="0" presStyleCnt="0"/>
      <dgm:spPr/>
      <dgm:t>
        <a:bodyPr/>
        <a:lstStyle/>
        <a:p>
          <a:endParaRPr lang="es-CO"/>
        </a:p>
      </dgm:t>
    </dgm:pt>
    <dgm:pt modelId="{95FF4CC4-4E55-4D9B-8E7E-5F7EFB006444}" type="pres">
      <dgm:prSet presAssocID="{4EBA169C-11E6-454B-8E25-FB6CF331F95C}" presName="hierChild2" presStyleCnt="0"/>
      <dgm:spPr/>
    </dgm:pt>
    <dgm:pt modelId="{9BFB3122-A290-4768-939F-39EB57E3772C}" type="pres">
      <dgm:prSet presAssocID="{4EBA169C-11E6-454B-8E25-FB6CF331F95C}" presName="hierChild3" presStyleCnt="0"/>
      <dgm:spPr/>
    </dgm:pt>
  </dgm:ptLst>
  <dgm:cxnLst>
    <dgm:cxn modelId="{18E6CDA0-CA3D-4C3B-9E8C-4D468EF59DD5}" type="presOf" srcId="{0AE9A8C5-8BC1-48A2-B826-4DB83C13C454}" destId="{12FCB7B2-3C11-4014-AC5D-94F2C10F4797}" srcOrd="0" destOrd="0" presId="urn:microsoft.com/office/officeart/2005/8/layout/orgChart1"/>
    <dgm:cxn modelId="{25B4B534-5383-4E27-B423-5A1A719BEE9C}" srcId="{CF873C26-59AA-4D07-8D5D-344934D34C59}" destId="{FE360FB9-DB28-4380-8ADD-7EDDFABE4352}" srcOrd="3" destOrd="0" parTransId="{91A02753-4DAA-40C3-80D1-170DF7BE17B1}" sibTransId="{7C59DC70-F6F3-4885-B4A2-7C9B3BF51B64}"/>
    <dgm:cxn modelId="{ECAE21F5-73EA-4AA2-8329-E9D0D9EA39FA}" srcId="{7C110A54-F0EC-453A-9A78-2E333879087E}" destId="{B7B25026-7892-47C7-BE75-79CFFD4D6D25}" srcOrd="1" destOrd="0" parTransId="{4ADAACCA-9429-4AC7-A87F-032DF9CF08B8}" sibTransId="{7FDEA487-E6C8-4695-8406-98F2C7AAAF83}"/>
    <dgm:cxn modelId="{C69A7CED-1EE1-4E5A-B487-16390F1D054B}" type="presOf" srcId="{E513A2E6-81E7-458E-B6EE-BDBC6FF99E5B}" destId="{A23981DA-52EF-4754-878A-A60AC60BC19C}" srcOrd="1" destOrd="0" presId="urn:microsoft.com/office/officeart/2005/8/layout/orgChart1"/>
    <dgm:cxn modelId="{46A24990-B62A-4FEC-967E-2B4ACB5DF5CC}" srcId="{CF873C26-59AA-4D07-8D5D-344934D34C59}" destId="{AE6EE2B3-A732-410E-9A75-4A60183718C7}" srcOrd="5" destOrd="0" parTransId="{BA34AB9A-D2EB-4212-8119-089D6B712B46}" sibTransId="{04417B11-FED7-4EC7-8229-B7AEE0D3D4FF}"/>
    <dgm:cxn modelId="{C0820C13-448C-4916-A80A-DBD3059A1BF8}" type="presOf" srcId="{4EBA169C-11E6-454B-8E25-FB6CF331F95C}" destId="{3EBD29C3-7661-4E33-86B5-6E6EC45AA3BC}" srcOrd="1" destOrd="0" presId="urn:microsoft.com/office/officeart/2005/8/layout/orgChart1"/>
    <dgm:cxn modelId="{FE013F1B-01CD-4C54-A3AF-EE41C11299DC}" type="presOf" srcId="{7C110A54-F0EC-453A-9A78-2E333879087E}" destId="{EAA0FCC0-57AB-4612-97DF-9DEE0B3AAB7F}" srcOrd="1" destOrd="0" presId="urn:microsoft.com/office/officeart/2005/8/layout/orgChart1"/>
    <dgm:cxn modelId="{9E5732F4-314C-414F-B662-B07CAA4ED068}" type="presOf" srcId="{B7B25026-7892-47C7-BE75-79CFFD4D6D25}" destId="{47B1CB28-048D-4388-BB68-C15A8AED8FD2}" srcOrd="0" destOrd="0" presId="urn:microsoft.com/office/officeart/2005/8/layout/orgChart1"/>
    <dgm:cxn modelId="{F97E8585-D476-4EB8-9D9B-5E0A0B0833B2}" type="presOf" srcId="{4ADAACCA-9429-4AC7-A87F-032DF9CF08B8}" destId="{FB0E2831-F2FD-46E3-8561-95C1691FCF74}" srcOrd="0" destOrd="0" presId="urn:microsoft.com/office/officeart/2005/8/layout/orgChart1"/>
    <dgm:cxn modelId="{73A50F75-4F53-4DB7-81E7-972831A69D78}" srcId="{CF873C26-59AA-4D07-8D5D-344934D34C59}" destId="{E513A2E6-81E7-458E-B6EE-BDBC6FF99E5B}" srcOrd="1" destOrd="0" parTransId="{601E6F48-55AF-40F9-AE74-AFBEA3F18D70}" sibTransId="{0D355139-020B-4B37-BB0E-643EFB0BBB1E}"/>
    <dgm:cxn modelId="{6F9DDBFE-374E-46E8-83F6-41D30536A46A}" type="presOf" srcId="{6D98981F-E4AC-4BDC-B036-F42CCB7155DA}" destId="{B1CBC1C6-65CA-49DC-AC2D-33BDBF7D140A}" srcOrd="0" destOrd="0" presId="urn:microsoft.com/office/officeart/2005/8/layout/orgChart1"/>
    <dgm:cxn modelId="{B793BFAF-FBDA-432F-A121-66718E9B5E82}" type="presOf" srcId="{AE6EE2B3-A732-410E-9A75-4A60183718C7}" destId="{198A6960-BD4B-4AEC-B338-B6834C199C26}" srcOrd="1" destOrd="0" presId="urn:microsoft.com/office/officeart/2005/8/layout/orgChart1"/>
    <dgm:cxn modelId="{2EA99C73-C1AC-47AA-9309-BE7CA2AE4A3C}" srcId="{CF873C26-59AA-4D07-8D5D-344934D34C59}" destId="{51EFA4D4-A8CE-4F0A-8165-E5234BAF1620}" srcOrd="4" destOrd="0" parTransId="{4D620649-7D9A-41A3-84AB-16630988717C}" sibTransId="{73AE6ACF-477D-49C5-860B-728F39F4213B}"/>
    <dgm:cxn modelId="{AB4F9AE6-D9D7-464F-9EF3-B0DC46275792}" srcId="{7C110A54-F0EC-453A-9A78-2E333879087E}" destId="{ABAC52EC-D152-4CA0-8414-EE2C426E221B}" srcOrd="0" destOrd="0" parTransId="{63E9582E-2B76-4E76-960B-95BDC0CD5604}" sibTransId="{CC587F9D-7D5C-4AA4-BC77-156BA5BACF59}"/>
    <dgm:cxn modelId="{92A55353-A681-4C9C-9242-8D7B45DC8D84}" type="presOf" srcId="{FE360FB9-DB28-4380-8ADD-7EDDFABE4352}" destId="{8EC0D591-F95E-4184-BB69-2ABC803A87C1}" srcOrd="1" destOrd="0" presId="urn:microsoft.com/office/officeart/2005/8/layout/orgChart1"/>
    <dgm:cxn modelId="{20945DD0-0F0B-44B9-A07D-D37635145209}" type="presOf" srcId="{693E6C12-1E67-432C-A130-1B5BD1F08ABC}" destId="{879D8174-FAA4-409B-ACA0-5B10ED932D7A}" srcOrd="1" destOrd="0" presId="urn:microsoft.com/office/officeart/2005/8/layout/orgChart1"/>
    <dgm:cxn modelId="{D8933661-FAA3-48A2-A446-1CB7015120A4}" srcId="{CF873C26-59AA-4D07-8D5D-344934D34C59}" destId="{4EBA169C-11E6-454B-8E25-FB6CF331F95C}" srcOrd="6" destOrd="0" parTransId="{54173251-FF3D-4991-A5B2-2564CE393E68}" sibTransId="{F9790C43-575C-4F48-986B-D18A8F11B230}"/>
    <dgm:cxn modelId="{C50C115B-2C9A-43BA-A235-588240322041}" type="presOf" srcId="{ABAC52EC-D152-4CA0-8414-EE2C426E221B}" destId="{8822DC9F-5700-4040-BCA3-A568CE659C59}" srcOrd="1" destOrd="0" presId="urn:microsoft.com/office/officeart/2005/8/layout/orgChart1"/>
    <dgm:cxn modelId="{F556D2FE-76CB-41C2-A5F7-B904FFA3C8F3}" type="presOf" srcId="{E513A2E6-81E7-458E-B6EE-BDBC6FF99E5B}" destId="{0E193473-CA6B-49CD-8AAE-24517A99067C}" srcOrd="0" destOrd="0" presId="urn:microsoft.com/office/officeart/2005/8/layout/orgChart1"/>
    <dgm:cxn modelId="{80BFB48A-7C43-4057-B635-6221D09844C7}" type="presOf" srcId="{AE6EE2B3-A732-410E-9A75-4A60183718C7}" destId="{09C2AE5A-D82E-4819-9EDE-628B4B17A378}" srcOrd="0" destOrd="0" presId="urn:microsoft.com/office/officeart/2005/8/layout/orgChart1"/>
    <dgm:cxn modelId="{1ED53236-1CB0-43BA-9438-53FC8DC164B0}" type="presOf" srcId="{6D98981F-E4AC-4BDC-B036-F42CCB7155DA}" destId="{0C0DBE35-CC3F-4F87-B894-FCF0F215497E}" srcOrd="1" destOrd="0" presId="urn:microsoft.com/office/officeart/2005/8/layout/orgChart1"/>
    <dgm:cxn modelId="{0BCC83F0-957B-4C02-AA31-FAF3BCDA4327}" type="presOf" srcId="{FE360FB9-DB28-4380-8ADD-7EDDFABE4352}" destId="{61340BDA-13E5-4C10-9A86-FEC3E798DFDD}" srcOrd="0" destOrd="0" presId="urn:microsoft.com/office/officeart/2005/8/layout/orgChart1"/>
    <dgm:cxn modelId="{A500E33B-5153-424D-B495-449830509412}" type="presOf" srcId="{693E6C12-1E67-432C-A130-1B5BD1F08ABC}" destId="{82D3B83D-373F-4156-B5BD-58DA3B0F16F3}" srcOrd="0" destOrd="0" presId="urn:microsoft.com/office/officeart/2005/8/layout/orgChart1"/>
    <dgm:cxn modelId="{86D39CA5-56F6-4486-814D-D8028231D316}" srcId="{CF873C26-59AA-4D07-8D5D-344934D34C59}" destId="{7C110A54-F0EC-453A-9A78-2E333879087E}" srcOrd="0" destOrd="0" parTransId="{EF36DFBA-A9CA-4311-9100-ABBBC35E3EF6}" sibTransId="{E10446FE-5016-426B-BB59-7C4C3E456DDA}"/>
    <dgm:cxn modelId="{F7BA4E51-8A1C-4A82-B91A-DEEDBFC68FC9}" type="presOf" srcId="{CF873C26-59AA-4D07-8D5D-344934D34C59}" destId="{879A79B2-E66D-4375-BCBE-C1EBC6A53088}" srcOrd="0" destOrd="0" presId="urn:microsoft.com/office/officeart/2005/8/layout/orgChart1"/>
    <dgm:cxn modelId="{F18A810B-46D7-4321-B382-1DF0E8BC7E5A}" srcId="{CF873C26-59AA-4D07-8D5D-344934D34C59}" destId="{6D98981F-E4AC-4BDC-B036-F42CCB7155DA}" srcOrd="2" destOrd="0" parTransId="{179A8441-E2D8-4EF9-BC31-0178A43B4661}" sibTransId="{5E15EFAC-992D-4A6F-8D40-9CF5E50A582B}"/>
    <dgm:cxn modelId="{88C04C28-DE59-476B-9C61-C76D14019271}" type="presOf" srcId="{B7B25026-7892-47C7-BE75-79CFFD4D6D25}" destId="{26928F61-D4B6-4393-99BF-1676908C107F}" srcOrd="1" destOrd="0" presId="urn:microsoft.com/office/officeart/2005/8/layout/orgChart1"/>
    <dgm:cxn modelId="{38FEF5B4-272A-4120-AE68-F6024F9E7834}" type="presOf" srcId="{51EFA4D4-A8CE-4F0A-8165-E5234BAF1620}" destId="{1D4256D4-B57B-4CD0-86EB-8543B4D63862}" srcOrd="1" destOrd="0" presId="urn:microsoft.com/office/officeart/2005/8/layout/orgChart1"/>
    <dgm:cxn modelId="{5D3E3BF8-D702-4C5C-AA6E-AB1605E1B498}" type="presOf" srcId="{4EBA169C-11E6-454B-8E25-FB6CF331F95C}" destId="{C2F92061-8522-4D4E-BF6E-4A428C1CC632}" srcOrd="0" destOrd="0" presId="urn:microsoft.com/office/officeart/2005/8/layout/orgChart1"/>
    <dgm:cxn modelId="{E430FB60-B4F2-4089-97FB-63C2442620B6}" srcId="{7C110A54-F0EC-453A-9A78-2E333879087E}" destId="{693E6C12-1E67-432C-A130-1B5BD1F08ABC}" srcOrd="2" destOrd="0" parTransId="{0AE9A8C5-8BC1-48A2-B826-4DB83C13C454}" sibTransId="{5A98583F-8A72-4A80-BFF4-9944F1195F50}"/>
    <dgm:cxn modelId="{1FD2CD44-CDFB-47C4-9413-BB659F4CB95F}" type="presOf" srcId="{7C110A54-F0EC-453A-9A78-2E333879087E}" destId="{CE7CA183-DC6E-4855-8664-C72B2EAFBF9F}" srcOrd="0" destOrd="0" presId="urn:microsoft.com/office/officeart/2005/8/layout/orgChart1"/>
    <dgm:cxn modelId="{E8AA0C64-1570-40EE-B290-4DFA9A515CF9}" type="presOf" srcId="{ABAC52EC-D152-4CA0-8414-EE2C426E221B}" destId="{D53216ED-B284-473A-97CB-9D34AD66C9EA}" srcOrd="0" destOrd="0" presId="urn:microsoft.com/office/officeart/2005/8/layout/orgChart1"/>
    <dgm:cxn modelId="{1C96B5AC-0BA8-43AD-A346-6521FA8B1821}" type="presOf" srcId="{63E9582E-2B76-4E76-960B-95BDC0CD5604}" destId="{13886F21-2889-4883-8207-4984FFE3A53F}" srcOrd="0" destOrd="0" presId="urn:microsoft.com/office/officeart/2005/8/layout/orgChart1"/>
    <dgm:cxn modelId="{353CBB40-3017-4643-A5A4-3C3F23945400}" type="presOf" srcId="{51EFA4D4-A8CE-4F0A-8165-E5234BAF1620}" destId="{E965D7B0-6F6F-4DF4-8ECD-28449F08CA7E}" srcOrd="0" destOrd="0" presId="urn:microsoft.com/office/officeart/2005/8/layout/orgChart1"/>
    <dgm:cxn modelId="{A2CA3144-9D53-4D0E-BB5F-6DEE613D18C1}" type="presParOf" srcId="{879A79B2-E66D-4375-BCBE-C1EBC6A53088}" destId="{1FDB2F09-4FAF-4639-88AB-1CF849A37265}" srcOrd="0" destOrd="0" presId="urn:microsoft.com/office/officeart/2005/8/layout/orgChart1"/>
    <dgm:cxn modelId="{2FE4D67F-1750-4BEC-BE17-C9E5AF7E90FA}" type="presParOf" srcId="{1FDB2F09-4FAF-4639-88AB-1CF849A37265}" destId="{A6FC1F1F-62BE-41A3-A138-8CECDF7C196D}" srcOrd="0" destOrd="0" presId="urn:microsoft.com/office/officeart/2005/8/layout/orgChart1"/>
    <dgm:cxn modelId="{88DA8753-309F-4BA2-A7A0-605D42F1153E}" type="presParOf" srcId="{A6FC1F1F-62BE-41A3-A138-8CECDF7C196D}" destId="{CE7CA183-DC6E-4855-8664-C72B2EAFBF9F}" srcOrd="0" destOrd="0" presId="urn:microsoft.com/office/officeart/2005/8/layout/orgChart1"/>
    <dgm:cxn modelId="{23855002-06B1-4E97-A8FE-3D5D4E4DFD6A}" type="presParOf" srcId="{A6FC1F1F-62BE-41A3-A138-8CECDF7C196D}" destId="{EAA0FCC0-57AB-4612-97DF-9DEE0B3AAB7F}" srcOrd="1" destOrd="0" presId="urn:microsoft.com/office/officeart/2005/8/layout/orgChart1"/>
    <dgm:cxn modelId="{2266FCCF-9B7E-4A6F-9B81-7EA9A483D801}" type="presParOf" srcId="{1FDB2F09-4FAF-4639-88AB-1CF849A37265}" destId="{2B63F58D-E991-4E80-9E50-AB9C24F825D8}" srcOrd="1" destOrd="0" presId="urn:microsoft.com/office/officeart/2005/8/layout/orgChart1"/>
    <dgm:cxn modelId="{55ED5691-CED6-483D-A55A-FD12C52B46D5}" type="presParOf" srcId="{2B63F58D-E991-4E80-9E50-AB9C24F825D8}" destId="{13886F21-2889-4883-8207-4984FFE3A53F}" srcOrd="0" destOrd="0" presId="urn:microsoft.com/office/officeart/2005/8/layout/orgChart1"/>
    <dgm:cxn modelId="{15B0E352-8A65-4EBB-901B-F93A66C7FE88}" type="presParOf" srcId="{2B63F58D-E991-4E80-9E50-AB9C24F825D8}" destId="{7206E0E6-3667-4BBD-9FBF-8C2F9CFC6D1E}" srcOrd="1" destOrd="0" presId="urn:microsoft.com/office/officeart/2005/8/layout/orgChart1"/>
    <dgm:cxn modelId="{0CFE28D7-011F-46B0-BF7F-2F0EFD30F168}" type="presParOf" srcId="{7206E0E6-3667-4BBD-9FBF-8C2F9CFC6D1E}" destId="{3AFBF7E4-818A-45B4-9E0F-523F8F110449}" srcOrd="0" destOrd="0" presId="urn:microsoft.com/office/officeart/2005/8/layout/orgChart1"/>
    <dgm:cxn modelId="{39041E80-8AB1-4503-8C59-8B0EECECDD36}" type="presParOf" srcId="{3AFBF7E4-818A-45B4-9E0F-523F8F110449}" destId="{D53216ED-B284-473A-97CB-9D34AD66C9EA}" srcOrd="0" destOrd="0" presId="urn:microsoft.com/office/officeart/2005/8/layout/orgChart1"/>
    <dgm:cxn modelId="{0A4A124D-3012-493C-B082-9F1991B4092C}" type="presParOf" srcId="{3AFBF7E4-818A-45B4-9E0F-523F8F110449}" destId="{8822DC9F-5700-4040-BCA3-A568CE659C59}" srcOrd="1" destOrd="0" presId="urn:microsoft.com/office/officeart/2005/8/layout/orgChart1"/>
    <dgm:cxn modelId="{5FB4B7FE-D3D7-42A7-824C-BF173D9EF9B7}" type="presParOf" srcId="{7206E0E6-3667-4BBD-9FBF-8C2F9CFC6D1E}" destId="{AC57BD24-5768-4789-AA3A-814D17234240}" srcOrd="1" destOrd="0" presId="urn:microsoft.com/office/officeart/2005/8/layout/orgChart1"/>
    <dgm:cxn modelId="{44E70E21-E281-4BFD-9A07-A44CFDD2BDF5}" type="presParOf" srcId="{7206E0E6-3667-4BBD-9FBF-8C2F9CFC6D1E}" destId="{32488779-A077-4624-AA55-202F3830F432}" srcOrd="2" destOrd="0" presId="urn:microsoft.com/office/officeart/2005/8/layout/orgChart1"/>
    <dgm:cxn modelId="{C17AD7CF-8562-41DB-95C4-0DDCAD6D62AB}" type="presParOf" srcId="{2B63F58D-E991-4E80-9E50-AB9C24F825D8}" destId="{FB0E2831-F2FD-46E3-8561-95C1691FCF74}" srcOrd="2" destOrd="0" presId="urn:microsoft.com/office/officeart/2005/8/layout/orgChart1"/>
    <dgm:cxn modelId="{CCA59FCD-F87E-4258-ADC2-2BD62F3EA91A}" type="presParOf" srcId="{2B63F58D-E991-4E80-9E50-AB9C24F825D8}" destId="{DA1A15CF-F7D1-4F85-AADA-55B20EB126BC}" srcOrd="3" destOrd="0" presId="urn:microsoft.com/office/officeart/2005/8/layout/orgChart1"/>
    <dgm:cxn modelId="{4FB97789-786A-4CE3-9087-B43F3C56AD77}" type="presParOf" srcId="{DA1A15CF-F7D1-4F85-AADA-55B20EB126BC}" destId="{BEC6D47C-AC0F-4FCC-8128-4BC50FC4860F}" srcOrd="0" destOrd="0" presId="urn:microsoft.com/office/officeart/2005/8/layout/orgChart1"/>
    <dgm:cxn modelId="{91272A4E-5417-4B58-BEE7-B4C8801BE756}" type="presParOf" srcId="{BEC6D47C-AC0F-4FCC-8128-4BC50FC4860F}" destId="{47B1CB28-048D-4388-BB68-C15A8AED8FD2}" srcOrd="0" destOrd="0" presId="urn:microsoft.com/office/officeart/2005/8/layout/orgChart1"/>
    <dgm:cxn modelId="{023A00E9-0862-4456-9232-DEBB53C874DD}" type="presParOf" srcId="{BEC6D47C-AC0F-4FCC-8128-4BC50FC4860F}" destId="{26928F61-D4B6-4393-99BF-1676908C107F}" srcOrd="1" destOrd="0" presId="urn:microsoft.com/office/officeart/2005/8/layout/orgChart1"/>
    <dgm:cxn modelId="{AE4C32BB-5406-4FDA-BAF6-1475683AB4CC}" type="presParOf" srcId="{DA1A15CF-F7D1-4F85-AADA-55B20EB126BC}" destId="{D388CCDB-9BBE-4F76-BD66-25BA14851AF3}" srcOrd="1" destOrd="0" presId="urn:microsoft.com/office/officeart/2005/8/layout/orgChart1"/>
    <dgm:cxn modelId="{F89EC93B-F588-43C3-862F-546A449B8A50}" type="presParOf" srcId="{DA1A15CF-F7D1-4F85-AADA-55B20EB126BC}" destId="{B145CB53-63BC-44F4-B538-21A4355C9C64}" srcOrd="2" destOrd="0" presId="urn:microsoft.com/office/officeart/2005/8/layout/orgChart1"/>
    <dgm:cxn modelId="{DF80FED0-A744-46EF-9600-EE04E39556FB}" type="presParOf" srcId="{2B63F58D-E991-4E80-9E50-AB9C24F825D8}" destId="{12FCB7B2-3C11-4014-AC5D-94F2C10F4797}" srcOrd="4" destOrd="0" presId="urn:microsoft.com/office/officeart/2005/8/layout/orgChart1"/>
    <dgm:cxn modelId="{815614E7-2235-489E-9F02-3FA076309087}" type="presParOf" srcId="{2B63F58D-E991-4E80-9E50-AB9C24F825D8}" destId="{9316B0E7-EDEC-4E1E-A884-5B0AF051DF0F}" srcOrd="5" destOrd="0" presId="urn:microsoft.com/office/officeart/2005/8/layout/orgChart1"/>
    <dgm:cxn modelId="{7778D722-3B00-4D57-95A5-CAFB1D462533}" type="presParOf" srcId="{9316B0E7-EDEC-4E1E-A884-5B0AF051DF0F}" destId="{FA15DF00-A87A-445A-917C-DB056D09DE3F}" srcOrd="0" destOrd="0" presId="urn:microsoft.com/office/officeart/2005/8/layout/orgChart1"/>
    <dgm:cxn modelId="{EADC1A3B-BA44-4410-8783-967F558B5921}" type="presParOf" srcId="{FA15DF00-A87A-445A-917C-DB056D09DE3F}" destId="{82D3B83D-373F-4156-B5BD-58DA3B0F16F3}" srcOrd="0" destOrd="0" presId="urn:microsoft.com/office/officeart/2005/8/layout/orgChart1"/>
    <dgm:cxn modelId="{69C5523C-7392-4B27-B371-1CF0A7350070}" type="presParOf" srcId="{FA15DF00-A87A-445A-917C-DB056D09DE3F}" destId="{879D8174-FAA4-409B-ACA0-5B10ED932D7A}" srcOrd="1" destOrd="0" presId="urn:microsoft.com/office/officeart/2005/8/layout/orgChart1"/>
    <dgm:cxn modelId="{7D909A09-3EE6-4583-B102-DA72587A024A}" type="presParOf" srcId="{9316B0E7-EDEC-4E1E-A884-5B0AF051DF0F}" destId="{01E94B6A-7A84-4E04-8298-64236E87ACFA}" srcOrd="1" destOrd="0" presId="urn:microsoft.com/office/officeart/2005/8/layout/orgChart1"/>
    <dgm:cxn modelId="{C5A6A1E7-4058-4FB4-842A-7637125CD8F7}" type="presParOf" srcId="{9316B0E7-EDEC-4E1E-A884-5B0AF051DF0F}" destId="{357BE153-792E-4A7B-9737-BFBE85BF434F}" srcOrd="2" destOrd="0" presId="urn:microsoft.com/office/officeart/2005/8/layout/orgChart1"/>
    <dgm:cxn modelId="{4E2E59AC-116A-4654-AD32-2FFDD3A71BA4}" type="presParOf" srcId="{1FDB2F09-4FAF-4639-88AB-1CF849A37265}" destId="{5123A8E2-1369-4039-89BD-4D11E9FF9AC3}" srcOrd="2" destOrd="0" presId="urn:microsoft.com/office/officeart/2005/8/layout/orgChart1"/>
    <dgm:cxn modelId="{5E65368C-A3DB-4A13-B7EC-ED9B7D2DEA27}" type="presParOf" srcId="{879A79B2-E66D-4375-BCBE-C1EBC6A53088}" destId="{06B7DEBC-10E0-432E-9B65-36CEB09D6F59}" srcOrd="1" destOrd="0" presId="urn:microsoft.com/office/officeart/2005/8/layout/orgChart1"/>
    <dgm:cxn modelId="{B7E27D2F-5486-4562-9C19-BEC3B7712943}" type="presParOf" srcId="{06B7DEBC-10E0-432E-9B65-36CEB09D6F59}" destId="{DA4D8593-31A1-413B-B61E-659AA68BF2B3}" srcOrd="0" destOrd="0" presId="urn:microsoft.com/office/officeart/2005/8/layout/orgChart1"/>
    <dgm:cxn modelId="{66945C63-ABE5-475D-8E56-03EF6097139F}" type="presParOf" srcId="{DA4D8593-31A1-413B-B61E-659AA68BF2B3}" destId="{0E193473-CA6B-49CD-8AAE-24517A99067C}" srcOrd="0" destOrd="0" presId="urn:microsoft.com/office/officeart/2005/8/layout/orgChart1"/>
    <dgm:cxn modelId="{C7B3D4E3-A9F7-4711-9B96-776972D11EC0}" type="presParOf" srcId="{DA4D8593-31A1-413B-B61E-659AA68BF2B3}" destId="{A23981DA-52EF-4754-878A-A60AC60BC19C}" srcOrd="1" destOrd="0" presId="urn:microsoft.com/office/officeart/2005/8/layout/orgChart1"/>
    <dgm:cxn modelId="{0C1F5BB0-B421-4ABB-A6AB-69BAD8372A97}" type="presParOf" srcId="{06B7DEBC-10E0-432E-9B65-36CEB09D6F59}" destId="{20529898-1319-45B1-8581-A90C7DBEB24C}" srcOrd="1" destOrd="0" presId="urn:microsoft.com/office/officeart/2005/8/layout/orgChart1"/>
    <dgm:cxn modelId="{E1A94C91-97F6-4F17-BDD1-357849D29314}" type="presParOf" srcId="{06B7DEBC-10E0-432E-9B65-36CEB09D6F59}" destId="{C0C67800-C3D9-418C-B8E9-15F6212F1DAE}" srcOrd="2" destOrd="0" presId="urn:microsoft.com/office/officeart/2005/8/layout/orgChart1"/>
    <dgm:cxn modelId="{0C61FAFE-4D1F-4214-8822-DAA48F3D65C7}" type="presParOf" srcId="{879A79B2-E66D-4375-BCBE-C1EBC6A53088}" destId="{7CF29CE0-32C0-469F-B978-4C94A980B134}" srcOrd="2" destOrd="0" presId="urn:microsoft.com/office/officeart/2005/8/layout/orgChart1"/>
    <dgm:cxn modelId="{6B14509F-DB5D-4E2C-9968-7EC0ED05BE76}" type="presParOf" srcId="{7CF29CE0-32C0-469F-B978-4C94A980B134}" destId="{30E843CF-6541-497F-BBC2-04FBED7D6DBA}" srcOrd="0" destOrd="0" presId="urn:microsoft.com/office/officeart/2005/8/layout/orgChart1"/>
    <dgm:cxn modelId="{07570B7B-846C-4317-A2CD-0992D2CE81BD}" type="presParOf" srcId="{30E843CF-6541-497F-BBC2-04FBED7D6DBA}" destId="{B1CBC1C6-65CA-49DC-AC2D-33BDBF7D140A}" srcOrd="0" destOrd="0" presId="urn:microsoft.com/office/officeart/2005/8/layout/orgChart1"/>
    <dgm:cxn modelId="{D7B36CB1-A7C7-46B3-A8B0-692F21EEF701}" type="presParOf" srcId="{30E843CF-6541-497F-BBC2-04FBED7D6DBA}" destId="{0C0DBE35-CC3F-4F87-B894-FCF0F215497E}" srcOrd="1" destOrd="0" presId="urn:microsoft.com/office/officeart/2005/8/layout/orgChart1"/>
    <dgm:cxn modelId="{72C4C83F-2B00-4935-9BEF-5AB5AC652408}" type="presParOf" srcId="{7CF29CE0-32C0-469F-B978-4C94A980B134}" destId="{3AC80B22-1C50-42F2-9148-C79DC1ADB6A1}" srcOrd="1" destOrd="0" presId="urn:microsoft.com/office/officeart/2005/8/layout/orgChart1"/>
    <dgm:cxn modelId="{4F0D48F2-0C49-4BA4-88ED-824D02A0B12A}" type="presParOf" srcId="{7CF29CE0-32C0-469F-B978-4C94A980B134}" destId="{B70F1C59-EE6D-4CAC-9CCB-3B844195CB77}" srcOrd="2" destOrd="0" presId="urn:microsoft.com/office/officeart/2005/8/layout/orgChart1"/>
    <dgm:cxn modelId="{B9313BFD-C748-40DE-8BE1-5EA38726B8B8}" type="presParOf" srcId="{879A79B2-E66D-4375-BCBE-C1EBC6A53088}" destId="{35DE3E5D-C774-4859-87E9-211F2D550A17}" srcOrd="3" destOrd="0" presId="urn:microsoft.com/office/officeart/2005/8/layout/orgChart1"/>
    <dgm:cxn modelId="{8B565B95-5666-4557-ABE5-CD0CE334B42D}" type="presParOf" srcId="{35DE3E5D-C774-4859-87E9-211F2D550A17}" destId="{F5C26B64-488C-4146-9ABD-C0DB7B0B3419}" srcOrd="0" destOrd="0" presId="urn:microsoft.com/office/officeart/2005/8/layout/orgChart1"/>
    <dgm:cxn modelId="{D515ED0A-E829-4788-8326-D784DE785DCA}" type="presParOf" srcId="{F5C26B64-488C-4146-9ABD-C0DB7B0B3419}" destId="{61340BDA-13E5-4C10-9A86-FEC3E798DFDD}" srcOrd="0" destOrd="0" presId="urn:microsoft.com/office/officeart/2005/8/layout/orgChart1"/>
    <dgm:cxn modelId="{63A80334-81FD-4148-BAA7-39D2D91BB160}" type="presParOf" srcId="{F5C26B64-488C-4146-9ABD-C0DB7B0B3419}" destId="{8EC0D591-F95E-4184-BB69-2ABC803A87C1}" srcOrd="1" destOrd="0" presId="urn:microsoft.com/office/officeart/2005/8/layout/orgChart1"/>
    <dgm:cxn modelId="{441FDA8D-1DA4-40CC-B01C-69E2A6E6B16D}" type="presParOf" srcId="{35DE3E5D-C774-4859-87E9-211F2D550A17}" destId="{6E1A4E9E-62E0-4D1F-815D-01848DA2D3A6}" srcOrd="1" destOrd="0" presId="urn:microsoft.com/office/officeart/2005/8/layout/orgChart1"/>
    <dgm:cxn modelId="{4A6CE9AF-0DFB-4B7C-84CE-61706516B999}" type="presParOf" srcId="{35DE3E5D-C774-4859-87E9-211F2D550A17}" destId="{DAADE64C-A13E-44A3-B5AE-307D21B35C4A}" srcOrd="2" destOrd="0" presId="urn:microsoft.com/office/officeart/2005/8/layout/orgChart1"/>
    <dgm:cxn modelId="{59B53C84-359E-442C-A580-32513C3C3142}" type="presParOf" srcId="{879A79B2-E66D-4375-BCBE-C1EBC6A53088}" destId="{0A6B194A-92E8-4E50-8D40-479299BF22E2}" srcOrd="4" destOrd="0" presId="urn:microsoft.com/office/officeart/2005/8/layout/orgChart1"/>
    <dgm:cxn modelId="{C3EA1E2E-600D-45CF-9F8E-D1A26409D5A8}" type="presParOf" srcId="{0A6B194A-92E8-4E50-8D40-479299BF22E2}" destId="{55CFC5C8-947A-45EC-8448-83C1F41C3136}" srcOrd="0" destOrd="0" presId="urn:microsoft.com/office/officeart/2005/8/layout/orgChart1"/>
    <dgm:cxn modelId="{C1077E68-F78C-4DF1-AB71-6A0A89F3714C}" type="presParOf" srcId="{55CFC5C8-947A-45EC-8448-83C1F41C3136}" destId="{E965D7B0-6F6F-4DF4-8ECD-28449F08CA7E}" srcOrd="0" destOrd="0" presId="urn:microsoft.com/office/officeart/2005/8/layout/orgChart1"/>
    <dgm:cxn modelId="{1407F47A-19B1-49F9-A55B-0681A222E364}" type="presParOf" srcId="{55CFC5C8-947A-45EC-8448-83C1F41C3136}" destId="{1D4256D4-B57B-4CD0-86EB-8543B4D63862}" srcOrd="1" destOrd="0" presId="urn:microsoft.com/office/officeart/2005/8/layout/orgChart1"/>
    <dgm:cxn modelId="{B325F667-5391-41AD-9BCE-DE080EE164BA}" type="presParOf" srcId="{0A6B194A-92E8-4E50-8D40-479299BF22E2}" destId="{AC197290-128C-4939-B4C8-D0C8734177B8}" srcOrd="1" destOrd="0" presId="urn:microsoft.com/office/officeart/2005/8/layout/orgChart1"/>
    <dgm:cxn modelId="{D8B93FDF-2FB5-4132-93B4-582F0C687552}" type="presParOf" srcId="{0A6B194A-92E8-4E50-8D40-479299BF22E2}" destId="{7E495C85-248F-486A-936D-8F486E8FEBCC}" srcOrd="2" destOrd="0" presId="urn:microsoft.com/office/officeart/2005/8/layout/orgChart1"/>
    <dgm:cxn modelId="{71BD1E3A-8EA8-4CFD-BB63-47331FD54D38}" type="presParOf" srcId="{879A79B2-E66D-4375-BCBE-C1EBC6A53088}" destId="{3E68642B-9A3F-4EF8-A968-1D5E3D6FE824}" srcOrd="5" destOrd="0" presId="urn:microsoft.com/office/officeart/2005/8/layout/orgChart1"/>
    <dgm:cxn modelId="{08C848D2-6DE0-4BFD-97B2-F6C9DADA93DA}" type="presParOf" srcId="{3E68642B-9A3F-4EF8-A968-1D5E3D6FE824}" destId="{2B531F3A-870C-4FE7-B189-23496DF84D1B}" srcOrd="0" destOrd="0" presId="urn:microsoft.com/office/officeart/2005/8/layout/orgChart1"/>
    <dgm:cxn modelId="{86DDB1D8-D563-497A-A8AA-39F8CA5C76A7}" type="presParOf" srcId="{2B531F3A-870C-4FE7-B189-23496DF84D1B}" destId="{09C2AE5A-D82E-4819-9EDE-628B4B17A378}" srcOrd="0" destOrd="0" presId="urn:microsoft.com/office/officeart/2005/8/layout/orgChart1"/>
    <dgm:cxn modelId="{3A33989B-C0CF-4118-BB51-7480758E597A}" type="presParOf" srcId="{2B531F3A-870C-4FE7-B189-23496DF84D1B}" destId="{198A6960-BD4B-4AEC-B338-B6834C199C26}" srcOrd="1" destOrd="0" presId="urn:microsoft.com/office/officeart/2005/8/layout/orgChart1"/>
    <dgm:cxn modelId="{FE66ACFF-879B-49F1-892E-8003566979C9}" type="presParOf" srcId="{3E68642B-9A3F-4EF8-A968-1D5E3D6FE824}" destId="{013A9404-6E8B-44FC-A94F-7C491CD075D6}" srcOrd="1" destOrd="0" presId="urn:microsoft.com/office/officeart/2005/8/layout/orgChart1"/>
    <dgm:cxn modelId="{5120D109-3653-49AE-A905-1E2A53445647}" type="presParOf" srcId="{3E68642B-9A3F-4EF8-A968-1D5E3D6FE824}" destId="{00784DE3-74D4-4E54-9C24-51B0B99BD32E}" srcOrd="2" destOrd="0" presId="urn:microsoft.com/office/officeart/2005/8/layout/orgChart1"/>
    <dgm:cxn modelId="{D82C7EBE-2D7A-4B69-ABC3-F7C61459804D}" type="presParOf" srcId="{879A79B2-E66D-4375-BCBE-C1EBC6A53088}" destId="{F01F2E43-8E3E-4C30-90AA-7D55A1DB72C3}" srcOrd="6" destOrd="0" presId="urn:microsoft.com/office/officeart/2005/8/layout/orgChart1"/>
    <dgm:cxn modelId="{485180EF-0B17-4C47-996B-14FE3C8F6BF3}" type="presParOf" srcId="{F01F2E43-8E3E-4C30-90AA-7D55A1DB72C3}" destId="{413D5F59-D623-4B8B-8573-EFCA39C1B3CC}" srcOrd="0" destOrd="0" presId="urn:microsoft.com/office/officeart/2005/8/layout/orgChart1"/>
    <dgm:cxn modelId="{2E12802F-3DFF-4C61-81FF-77C1ACCC2090}" type="presParOf" srcId="{413D5F59-D623-4B8B-8573-EFCA39C1B3CC}" destId="{C2F92061-8522-4D4E-BF6E-4A428C1CC632}" srcOrd="0" destOrd="0" presId="urn:microsoft.com/office/officeart/2005/8/layout/orgChart1"/>
    <dgm:cxn modelId="{071094E2-5AEB-46FC-8DC8-E1B3E1809DD0}" type="presParOf" srcId="{413D5F59-D623-4B8B-8573-EFCA39C1B3CC}" destId="{3EBD29C3-7661-4E33-86B5-6E6EC45AA3BC}" srcOrd="1" destOrd="0" presId="urn:microsoft.com/office/officeart/2005/8/layout/orgChart1"/>
    <dgm:cxn modelId="{8B1C5EDE-84FE-4BEC-B198-5D2903F51D8A}" type="presParOf" srcId="{F01F2E43-8E3E-4C30-90AA-7D55A1DB72C3}" destId="{95FF4CC4-4E55-4D9B-8E7E-5F7EFB006444}" srcOrd="1" destOrd="0" presId="urn:microsoft.com/office/officeart/2005/8/layout/orgChart1"/>
    <dgm:cxn modelId="{41572AC5-EC8A-4CA7-9081-D90A6093C8FB}" type="presParOf" srcId="{F01F2E43-8E3E-4C30-90AA-7D55A1DB72C3}" destId="{9BFB3122-A290-4768-939F-39EB57E3772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2FDC677B-98D6-4E9B-B800-1D32118FA78F}" type="doc">
      <dgm:prSet loTypeId="urn:microsoft.com/office/officeart/2005/8/layout/chevron2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CEB14CB-FFB5-46AE-B966-743038C52C70}">
      <dgm:prSet phldrT="[Texto]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dirty="0" smtClean="0">
              <a:latin typeface="Calibri" panose="020F0502020204030204" pitchFamily="34" charset="0"/>
              <a:cs typeface="Calibri" panose="020F0502020204030204" pitchFamily="34" charset="0"/>
            </a:rPr>
            <a:t>1930</a:t>
          </a:r>
          <a:endParaRPr lang="es-E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E6C91EB-949D-45DC-92EC-0E706C251A4E}" type="parTrans" cxnId="{8FCD4CA9-65DA-4AB2-AF17-03BA6CFB8738}">
      <dgm:prSet/>
      <dgm:spPr/>
      <dgm:t>
        <a:bodyPr/>
        <a:lstStyle/>
        <a:p>
          <a:endParaRPr lang="es-ES"/>
        </a:p>
      </dgm:t>
    </dgm:pt>
    <dgm:pt modelId="{AD5AF5E9-32DC-48B3-8D10-91B5192AED54}" type="sibTrans" cxnId="{8FCD4CA9-65DA-4AB2-AF17-03BA6CFB8738}">
      <dgm:prSet/>
      <dgm:spPr/>
      <dgm:t>
        <a:bodyPr/>
        <a:lstStyle/>
        <a:p>
          <a:endParaRPr lang="es-ES"/>
        </a:p>
      </dgm:t>
    </dgm:pt>
    <dgm:pt modelId="{B2EEAF3F-D9A2-4EDC-818F-3E121B988F18}">
      <dgm:prSet phldrT="[Texto]"/>
      <dgm:spPr/>
      <dgm:t>
        <a:bodyPr/>
        <a:lstStyle/>
        <a:p>
          <a:r>
            <a:rPr lang="es-CO" dirty="0" smtClean="0">
              <a:solidFill>
                <a:srgbClr val="000000"/>
              </a:solidFill>
            </a:rPr>
            <a:t>  </a:t>
          </a:r>
          <a:endParaRPr lang="es-ES" dirty="0">
            <a:solidFill>
              <a:srgbClr val="000000"/>
            </a:solidFill>
          </a:endParaRPr>
        </a:p>
      </dgm:t>
    </dgm:pt>
    <dgm:pt modelId="{10125A7E-03F1-4A04-8B89-C6667EE4A3B4}" type="parTrans" cxnId="{93067355-3C98-4160-8035-FC9571FD1B35}">
      <dgm:prSet/>
      <dgm:spPr/>
      <dgm:t>
        <a:bodyPr/>
        <a:lstStyle/>
        <a:p>
          <a:endParaRPr lang="es-ES"/>
        </a:p>
      </dgm:t>
    </dgm:pt>
    <dgm:pt modelId="{3EFC7591-BB08-479B-8D9B-00194D06C986}" type="sibTrans" cxnId="{93067355-3C98-4160-8035-FC9571FD1B35}">
      <dgm:prSet/>
      <dgm:spPr/>
      <dgm:t>
        <a:bodyPr/>
        <a:lstStyle/>
        <a:p>
          <a:endParaRPr lang="es-ES"/>
        </a:p>
      </dgm:t>
    </dgm:pt>
    <dgm:pt modelId="{1EA15BB4-A2D9-4288-A448-8A8A8DAE8A36}">
      <dgm:prSet phldrT="[Texto]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dirty="0" smtClean="0">
              <a:latin typeface="Calibri" panose="020F0502020204030204" pitchFamily="34" charset="0"/>
              <a:cs typeface="Calibri" panose="020F0502020204030204" pitchFamily="34" charset="0"/>
            </a:rPr>
            <a:t>1974</a:t>
          </a:r>
          <a:endParaRPr lang="es-E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C523B1F-F029-486B-80E1-3B107DA024C6}" type="parTrans" cxnId="{E125E681-E7CB-4D33-979F-BB44D65CBE08}">
      <dgm:prSet/>
      <dgm:spPr/>
      <dgm:t>
        <a:bodyPr/>
        <a:lstStyle/>
        <a:p>
          <a:endParaRPr lang="es-ES"/>
        </a:p>
      </dgm:t>
    </dgm:pt>
    <dgm:pt modelId="{A551DBB7-D9F4-46FE-AA31-A0A95C91444B}" type="sibTrans" cxnId="{E125E681-E7CB-4D33-979F-BB44D65CBE08}">
      <dgm:prSet/>
      <dgm:spPr/>
      <dgm:t>
        <a:bodyPr/>
        <a:lstStyle/>
        <a:p>
          <a:endParaRPr lang="es-ES"/>
        </a:p>
      </dgm:t>
    </dgm:pt>
    <dgm:pt modelId="{EF76D963-E720-474D-A889-53B2D45FD29F}">
      <dgm:prSet phldrT="[Texto]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dirty="0" smtClean="0"/>
            <a:t>2007</a:t>
          </a:r>
          <a:endParaRPr lang="es-ES" dirty="0"/>
        </a:p>
      </dgm:t>
    </dgm:pt>
    <dgm:pt modelId="{FBD6702F-A82A-463E-A5CD-82ABEAE6AF8D}" type="parTrans" cxnId="{09CDBBC4-C495-4802-9B00-A418C6FB57BB}">
      <dgm:prSet/>
      <dgm:spPr/>
      <dgm:t>
        <a:bodyPr/>
        <a:lstStyle/>
        <a:p>
          <a:endParaRPr lang="es-ES"/>
        </a:p>
      </dgm:t>
    </dgm:pt>
    <dgm:pt modelId="{99FCC84A-BABE-4C0A-B799-A9EC8D10A58B}" type="sibTrans" cxnId="{09CDBBC4-C495-4802-9B00-A418C6FB57BB}">
      <dgm:prSet/>
      <dgm:spPr/>
      <dgm:t>
        <a:bodyPr/>
        <a:lstStyle/>
        <a:p>
          <a:endParaRPr lang="es-ES"/>
        </a:p>
      </dgm:t>
    </dgm:pt>
    <dgm:pt modelId="{2E2F0510-6550-4BAE-AC44-F89D363522AC}">
      <dgm:prSet phldrT="[Texto]"/>
      <dgm:spPr/>
      <dgm:t>
        <a:bodyPr/>
        <a:lstStyle/>
        <a:p>
          <a:r>
            <a:rPr lang="es-CO" smtClean="0">
              <a:solidFill>
                <a:srgbClr val="000000"/>
              </a:solidFill>
            </a:rPr>
            <a:t>Ascendió </a:t>
          </a:r>
          <a:r>
            <a:rPr lang="es-CO" dirty="0" smtClean="0">
              <a:solidFill>
                <a:srgbClr val="000000"/>
              </a:solidFill>
            </a:rPr>
            <a:t>el volumen de las transacciones de un 314% en comparación del año pasado</a:t>
          </a:r>
          <a:r>
            <a:rPr lang="es-CO" dirty="0" smtClean="0"/>
            <a:t>. </a:t>
          </a:r>
          <a:endParaRPr lang="es-ES" dirty="0"/>
        </a:p>
      </dgm:t>
    </dgm:pt>
    <dgm:pt modelId="{79A29F95-CBF4-4B2A-A96C-2C11ED221CD0}" type="parTrans" cxnId="{81F6B4E4-08D8-4F92-9542-E23AB7488A02}">
      <dgm:prSet/>
      <dgm:spPr/>
      <dgm:t>
        <a:bodyPr/>
        <a:lstStyle/>
        <a:p>
          <a:endParaRPr lang="es-ES"/>
        </a:p>
      </dgm:t>
    </dgm:pt>
    <dgm:pt modelId="{BDFD8DB5-2EFE-4C60-A055-0152A98082AD}" type="sibTrans" cxnId="{81F6B4E4-08D8-4F92-9542-E23AB7488A02}">
      <dgm:prSet/>
      <dgm:spPr/>
      <dgm:t>
        <a:bodyPr/>
        <a:lstStyle/>
        <a:p>
          <a:endParaRPr lang="es-ES"/>
        </a:p>
      </dgm:t>
    </dgm:pt>
    <dgm:pt modelId="{8DB10922-9449-4B80-A664-D19205CC08BC}">
      <dgm:prSet phldrT="[Texto]" phldr="1"/>
      <dgm:spPr/>
      <dgm:t>
        <a:bodyPr/>
        <a:lstStyle/>
        <a:p>
          <a:endParaRPr lang="es-ES" dirty="0"/>
        </a:p>
      </dgm:t>
    </dgm:pt>
    <dgm:pt modelId="{A7540FAA-DF61-4D9F-9D0B-06FBD70A77AE}" type="parTrans" cxnId="{D551421B-4615-4937-83BE-739F6FBD6A78}">
      <dgm:prSet/>
      <dgm:spPr/>
      <dgm:t>
        <a:bodyPr/>
        <a:lstStyle/>
        <a:p>
          <a:endParaRPr lang="es-ES"/>
        </a:p>
      </dgm:t>
    </dgm:pt>
    <dgm:pt modelId="{7121F1F9-F14D-424E-93C7-960BB0B1E07F}" type="sibTrans" cxnId="{D551421B-4615-4937-83BE-739F6FBD6A78}">
      <dgm:prSet/>
      <dgm:spPr/>
      <dgm:t>
        <a:bodyPr/>
        <a:lstStyle/>
        <a:p>
          <a:endParaRPr lang="es-ES"/>
        </a:p>
      </dgm:t>
    </dgm:pt>
    <dgm:pt modelId="{479A2EBD-949A-42B2-9105-A5D6046C9097}">
      <dgm:prSet phldrT="[Texto]" custT="1"/>
      <dgm:spPr/>
      <dgm:t>
        <a:bodyPr/>
        <a:lstStyle/>
        <a:p>
          <a:pPr algn="just"/>
          <a:r>
            <a:rPr lang="es-CO" sz="2000" dirty="0" smtClean="0">
              <a:solidFill>
                <a:srgbClr val="000000"/>
              </a:solidFill>
            </a:rPr>
            <a:t>Su fundación, con sede en Teherán, Irán</a:t>
          </a:r>
          <a:r>
            <a:rPr lang="es-CO" sz="1400" dirty="0" smtClean="0">
              <a:solidFill>
                <a:srgbClr val="000000"/>
              </a:solidFill>
            </a:rPr>
            <a:t>.</a:t>
          </a:r>
          <a:endParaRPr lang="es-ES" sz="1400" dirty="0"/>
        </a:p>
      </dgm:t>
    </dgm:pt>
    <dgm:pt modelId="{236FEDBA-FDD4-4096-8D9A-51BD96328EB4}" type="parTrans" cxnId="{2C314AD9-0537-42D6-AEDC-75F402692AD0}">
      <dgm:prSet/>
      <dgm:spPr/>
      <dgm:t>
        <a:bodyPr/>
        <a:lstStyle/>
        <a:p>
          <a:endParaRPr lang="es-CO"/>
        </a:p>
      </dgm:t>
    </dgm:pt>
    <dgm:pt modelId="{055A8A91-F7E1-44DF-8869-3BBF9A3FFE96}" type="sibTrans" cxnId="{2C314AD9-0537-42D6-AEDC-75F402692AD0}">
      <dgm:prSet/>
      <dgm:spPr/>
      <dgm:t>
        <a:bodyPr/>
        <a:lstStyle/>
        <a:p>
          <a:endParaRPr lang="es-CO"/>
        </a:p>
      </dgm:t>
    </dgm:pt>
    <dgm:pt modelId="{07FE8165-D31E-4BCD-A672-116E2E4B67A0}">
      <dgm:prSet/>
      <dgm:spPr/>
      <dgm:t>
        <a:bodyPr/>
        <a:lstStyle/>
        <a:p>
          <a:endParaRPr lang="es-ES" dirty="0"/>
        </a:p>
      </dgm:t>
    </dgm:pt>
    <dgm:pt modelId="{24ED0BCB-239C-4F85-BE63-1CCA9E5D59A2}" type="parTrans" cxnId="{6FACACC2-8C90-4857-93BE-A9A7BBF40F59}">
      <dgm:prSet/>
      <dgm:spPr/>
      <dgm:t>
        <a:bodyPr/>
        <a:lstStyle/>
        <a:p>
          <a:endParaRPr lang="es-CO"/>
        </a:p>
      </dgm:t>
    </dgm:pt>
    <dgm:pt modelId="{12BF0686-DEE2-470D-8D9F-E4A10C6A0F37}" type="sibTrans" cxnId="{6FACACC2-8C90-4857-93BE-A9A7BBF40F59}">
      <dgm:prSet/>
      <dgm:spPr/>
      <dgm:t>
        <a:bodyPr/>
        <a:lstStyle/>
        <a:p>
          <a:endParaRPr lang="es-CO"/>
        </a:p>
      </dgm:t>
    </dgm:pt>
    <dgm:pt modelId="{00033862-0B4D-4EE2-8BC8-169F9F7BDC3E}" type="pres">
      <dgm:prSet presAssocID="{2FDC677B-98D6-4E9B-B800-1D32118FA78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C1AEBC6D-9D2B-4DF0-9AC2-FB3176D79B9C}" type="pres">
      <dgm:prSet presAssocID="{CCEB14CB-FFB5-46AE-B966-743038C52C70}" presName="composite" presStyleCnt="0"/>
      <dgm:spPr/>
    </dgm:pt>
    <dgm:pt modelId="{67A6CF4E-C9B3-4C8F-B772-9964964D44D8}" type="pres">
      <dgm:prSet presAssocID="{CCEB14CB-FFB5-46AE-B966-743038C52C70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7304005-23B1-4851-A8D6-3A277C2EF8DE}" type="pres">
      <dgm:prSet presAssocID="{CCEB14CB-FFB5-46AE-B966-743038C52C70}" presName="descendantText" presStyleLbl="alignAcc1" presStyleIdx="0" presStyleCnt="3" custLinFactNeighborX="390" custLinFactNeighborY="383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C6972BB-0B8A-483B-ABDD-963CC9C36A29}" type="pres">
      <dgm:prSet presAssocID="{AD5AF5E9-32DC-48B3-8D10-91B5192AED54}" presName="sp" presStyleCnt="0"/>
      <dgm:spPr/>
    </dgm:pt>
    <dgm:pt modelId="{AF6604C1-66F2-4534-AB1D-5727BA9A28D7}" type="pres">
      <dgm:prSet presAssocID="{1EA15BB4-A2D9-4288-A448-8A8A8DAE8A36}" presName="composite" presStyleCnt="0"/>
      <dgm:spPr/>
    </dgm:pt>
    <dgm:pt modelId="{68335CA1-DB79-49CD-B7E7-EE664F6928E1}" type="pres">
      <dgm:prSet presAssocID="{1EA15BB4-A2D9-4288-A448-8A8A8DAE8A36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B29E7EE-9EA5-4A76-8F97-CD017255F4D4}" type="pres">
      <dgm:prSet presAssocID="{1EA15BB4-A2D9-4288-A448-8A8A8DAE8A36}" presName="descendantText" presStyleLbl="alignAcc1" presStyleIdx="1" presStyleCnt="3" custLinFactNeighborX="318" custLinFactNeighborY="149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3B32664-85D7-4A75-8721-2D8A4484617D}" type="pres">
      <dgm:prSet presAssocID="{A551DBB7-D9F4-46FE-AA31-A0A95C91444B}" presName="sp" presStyleCnt="0"/>
      <dgm:spPr/>
    </dgm:pt>
    <dgm:pt modelId="{11F5E9FF-25F2-4897-B874-F5D9BF6B0569}" type="pres">
      <dgm:prSet presAssocID="{EF76D963-E720-474D-A889-53B2D45FD29F}" presName="composite" presStyleCnt="0"/>
      <dgm:spPr/>
    </dgm:pt>
    <dgm:pt modelId="{EAF12834-87C4-419C-BB2C-7034E1AC9FFD}" type="pres">
      <dgm:prSet presAssocID="{EF76D963-E720-474D-A889-53B2D45FD29F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F6AE6C1-30F9-44FD-888D-18AF7C8D028C}" type="pres">
      <dgm:prSet presAssocID="{EF76D963-E720-474D-A889-53B2D45FD29F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BA5763E1-C944-4F93-A382-D2ABBAEEFAA2}" type="presOf" srcId="{EF76D963-E720-474D-A889-53B2D45FD29F}" destId="{EAF12834-87C4-419C-BB2C-7034E1AC9FFD}" srcOrd="0" destOrd="0" presId="urn:microsoft.com/office/officeart/2005/8/layout/chevron2"/>
    <dgm:cxn modelId="{A75D2EA2-D000-45B9-A17F-D50D0EFA4811}" type="presOf" srcId="{B2EEAF3F-D9A2-4EDC-818F-3E121B988F18}" destId="{37304005-23B1-4851-A8D6-3A277C2EF8DE}" srcOrd="0" destOrd="0" presId="urn:microsoft.com/office/officeart/2005/8/layout/chevron2"/>
    <dgm:cxn modelId="{09CDBBC4-C495-4802-9B00-A418C6FB57BB}" srcId="{2FDC677B-98D6-4E9B-B800-1D32118FA78F}" destId="{EF76D963-E720-474D-A889-53B2D45FD29F}" srcOrd="2" destOrd="0" parTransId="{FBD6702F-A82A-463E-A5CD-82ABEAE6AF8D}" sibTransId="{99FCC84A-BABE-4C0A-B799-A9EC8D10A58B}"/>
    <dgm:cxn modelId="{218F627A-EF89-45C5-9842-0B96D32710BD}" type="presOf" srcId="{07FE8165-D31E-4BCD-A672-116E2E4B67A0}" destId="{5F6AE6C1-30F9-44FD-888D-18AF7C8D028C}" srcOrd="0" destOrd="1" presId="urn:microsoft.com/office/officeart/2005/8/layout/chevron2"/>
    <dgm:cxn modelId="{D551421B-4615-4937-83BE-739F6FBD6A78}" srcId="{EF76D963-E720-474D-A889-53B2D45FD29F}" destId="{8DB10922-9449-4B80-A664-D19205CC08BC}" srcOrd="2" destOrd="0" parTransId="{A7540FAA-DF61-4D9F-9D0B-06FBD70A77AE}" sibTransId="{7121F1F9-F14D-424E-93C7-960BB0B1E07F}"/>
    <dgm:cxn modelId="{C76C98EF-C960-4BF8-A98B-6F70ECCC5AB6}" type="presOf" srcId="{2E2F0510-6550-4BAE-AC44-F89D363522AC}" destId="{5F6AE6C1-30F9-44FD-888D-18AF7C8D028C}" srcOrd="0" destOrd="0" presId="urn:microsoft.com/office/officeart/2005/8/layout/chevron2"/>
    <dgm:cxn modelId="{45371A15-053A-464A-9AB0-73B1A1CCFE09}" type="presOf" srcId="{479A2EBD-949A-42B2-9105-A5D6046C9097}" destId="{5B29E7EE-9EA5-4A76-8F97-CD017255F4D4}" srcOrd="0" destOrd="0" presId="urn:microsoft.com/office/officeart/2005/8/layout/chevron2"/>
    <dgm:cxn modelId="{B9CEAA75-40E9-4327-A983-9C7478C91E89}" type="presOf" srcId="{8DB10922-9449-4B80-A664-D19205CC08BC}" destId="{5F6AE6C1-30F9-44FD-888D-18AF7C8D028C}" srcOrd="0" destOrd="2" presId="urn:microsoft.com/office/officeart/2005/8/layout/chevron2"/>
    <dgm:cxn modelId="{85AC2025-900F-4529-95C2-2283BC510593}" type="presOf" srcId="{1EA15BB4-A2D9-4288-A448-8A8A8DAE8A36}" destId="{68335CA1-DB79-49CD-B7E7-EE664F6928E1}" srcOrd="0" destOrd="0" presId="urn:microsoft.com/office/officeart/2005/8/layout/chevron2"/>
    <dgm:cxn modelId="{81F6B4E4-08D8-4F92-9542-E23AB7488A02}" srcId="{EF76D963-E720-474D-A889-53B2D45FD29F}" destId="{2E2F0510-6550-4BAE-AC44-F89D363522AC}" srcOrd="0" destOrd="0" parTransId="{79A29F95-CBF4-4B2A-A96C-2C11ED221CD0}" sibTransId="{BDFD8DB5-2EFE-4C60-A055-0152A98082AD}"/>
    <dgm:cxn modelId="{93067355-3C98-4160-8035-FC9571FD1B35}" srcId="{CCEB14CB-FFB5-46AE-B966-743038C52C70}" destId="{B2EEAF3F-D9A2-4EDC-818F-3E121B988F18}" srcOrd="0" destOrd="0" parTransId="{10125A7E-03F1-4A04-8B89-C6667EE4A3B4}" sibTransId="{3EFC7591-BB08-479B-8D9B-00194D06C986}"/>
    <dgm:cxn modelId="{3EF58679-DD6E-4203-9E44-B90A36A2F253}" type="presOf" srcId="{2FDC677B-98D6-4E9B-B800-1D32118FA78F}" destId="{00033862-0B4D-4EE2-8BC8-169F9F7BDC3E}" srcOrd="0" destOrd="0" presId="urn:microsoft.com/office/officeart/2005/8/layout/chevron2"/>
    <dgm:cxn modelId="{8FCD4CA9-65DA-4AB2-AF17-03BA6CFB8738}" srcId="{2FDC677B-98D6-4E9B-B800-1D32118FA78F}" destId="{CCEB14CB-FFB5-46AE-B966-743038C52C70}" srcOrd="0" destOrd="0" parTransId="{7E6C91EB-949D-45DC-92EC-0E706C251A4E}" sibTransId="{AD5AF5E9-32DC-48B3-8D10-91B5192AED54}"/>
    <dgm:cxn modelId="{6FACACC2-8C90-4857-93BE-A9A7BBF40F59}" srcId="{EF76D963-E720-474D-A889-53B2D45FD29F}" destId="{07FE8165-D31E-4BCD-A672-116E2E4B67A0}" srcOrd="1" destOrd="0" parTransId="{24ED0BCB-239C-4F85-BE63-1CCA9E5D59A2}" sibTransId="{12BF0686-DEE2-470D-8D9F-E4A10C6A0F37}"/>
    <dgm:cxn modelId="{6F57BD35-FD4A-48C6-86CE-010AA3C4DAAF}" type="presOf" srcId="{CCEB14CB-FFB5-46AE-B966-743038C52C70}" destId="{67A6CF4E-C9B3-4C8F-B772-9964964D44D8}" srcOrd="0" destOrd="0" presId="urn:microsoft.com/office/officeart/2005/8/layout/chevron2"/>
    <dgm:cxn modelId="{E125E681-E7CB-4D33-979F-BB44D65CBE08}" srcId="{2FDC677B-98D6-4E9B-B800-1D32118FA78F}" destId="{1EA15BB4-A2D9-4288-A448-8A8A8DAE8A36}" srcOrd="1" destOrd="0" parTransId="{CC523B1F-F029-486B-80E1-3B107DA024C6}" sibTransId="{A551DBB7-D9F4-46FE-AA31-A0A95C91444B}"/>
    <dgm:cxn modelId="{2C314AD9-0537-42D6-AEDC-75F402692AD0}" srcId="{1EA15BB4-A2D9-4288-A448-8A8A8DAE8A36}" destId="{479A2EBD-949A-42B2-9105-A5D6046C9097}" srcOrd="0" destOrd="0" parTransId="{236FEDBA-FDD4-4096-8D9A-51BD96328EB4}" sibTransId="{055A8A91-F7E1-44DF-8869-3BBF9A3FFE96}"/>
    <dgm:cxn modelId="{2F705C57-7004-4B2D-83D5-23E69397F1E4}" type="presParOf" srcId="{00033862-0B4D-4EE2-8BC8-169F9F7BDC3E}" destId="{C1AEBC6D-9D2B-4DF0-9AC2-FB3176D79B9C}" srcOrd="0" destOrd="0" presId="urn:microsoft.com/office/officeart/2005/8/layout/chevron2"/>
    <dgm:cxn modelId="{3A4D4B5C-2044-4858-AD61-ADBED6663B06}" type="presParOf" srcId="{C1AEBC6D-9D2B-4DF0-9AC2-FB3176D79B9C}" destId="{67A6CF4E-C9B3-4C8F-B772-9964964D44D8}" srcOrd="0" destOrd="0" presId="urn:microsoft.com/office/officeart/2005/8/layout/chevron2"/>
    <dgm:cxn modelId="{FD20F767-9CC8-4948-BA22-FA820B055BE0}" type="presParOf" srcId="{C1AEBC6D-9D2B-4DF0-9AC2-FB3176D79B9C}" destId="{37304005-23B1-4851-A8D6-3A277C2EF8DE}" srcOrd="1" destOrd="0" presId="urn:microsoft.com/office/officeart/2005/8/layout/chevron2"/>
    <dgm:cxn modelId="{BC48ADD7-28C7-4876-ADE6-46E4F5432649}" type="presParOf" srcId="{00033862-0B4D-4EE2-8BC8-169F9F7BDC3E}" destId="{DC6972BB-0B8A-483B-ABDD-963CC9C36A29}" srcOrd="1" destOrd="0" presId="urn:microsoft.com/office/officeart/2005/8/layout/chevron2"/>
    <dgm:cxn modelId="{86505FF0-2835-48F9-9F89-87F2E7ED3629}" type="presParOf" srcId="{00033862-0B4D-4EE2-8BC8-169F9F7BDC3E}" destId="{AF6604C1-66F2-4534-AB1D-5727BA9A28D7}" srcOrd="2" destOrd="0" presId="urn:microsoft.com/office/officeart/2005/8/layout/chevron2"/>
    <dgm:cxn modelId="{00B46A15-4797-41B9-B947-B827269581BE}" type="presParOf" srcId="{AF6604C1-66F2-4534-AB1D-5727BA9A28D7}" destId="{68335CA1-DB79-49CD-B7E7-EE664F6928E1}" srcOrd="0" destOrd="0" presId="urn:microsoft.com/office/officeart/2005/8/layout/chevron2"/>
    <dgm:cxn modelId="{4AFE9FAE-9397-47B2-81E5-526CC893C366}" type="presParOf" srcId="{AF6604C1-66F2-4534-AB1D-5727BA9A28D7}" destId="{5B29E7EE-9EA5-4A76-8F97-CD017255F4D4}" srcOrd="1" destOrd="0" presId="urn:microsoft.com/office/officeart/2005/8/layout/chevron2"/>
    <dgm:cxn modelId="{EE62A2F8-A76E-4012-AC68-A594159D03F5}" type="presParOf" srcId="{00033862-0B4D-4EE2-8BC8-169F9F7BDC3E}" destId="{53B32664-85D7-4A75-8721-2D8A4484617D}" srcOrd="3" destOrd="0" presId="urn:microsoft.com/office/officeart/2005/8/layout/chevron2"/>
    <dgm:cxn modelId="{2B50D9EF-941F-488A-9544-077327899B72}" type="presParOf" srcId="{00033862-0B4D-4EE2-8BC8-169F9F7BDC3E}" destId="{11F5E9FF-25F2-4897-B874-F5D9BF6B0569}" srcOrd="4" destOrd="0" presId="urn:microsoft.com/office/officeart/2005/8/layout/chevron2"/>
    <dgm:cxn modelId="{1B9C8803-EBAB-46AC-B174-039D5284B84C}" type="presParOf" srcId="{11F5E9FF-25F2-4897-B874-F5D9BF6B0569}" destId="{EAF12834-87C4-419C-BB2C-7034E1AC9FFD}" srcOrd="0" destOrd="0" presId="urn:microsoft.com/office/officeart/2005/8/layout/chevron2"/>
    <dgm:cxn modelId="{7BC670CF-6DE9-4B88-8618-F9B82FA8F152}" type="presParOf" srcId="{11F5E9FF-25F2-4897-B874-F5D9BF6B0569}" destId="{5F6AE6C1-30F9-44FD-888D-18AF7C8D028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202DB64A-2013-470D-8E67-C85574D6CDF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C1B8D5BF-3831-4130-B822-01B6A4EECF47}">
      <dgm:prSet phldrT="[Texto]" custT="1"/>
      <dgm:spPr/>
      <dgm:t>
        <a:bodyPr/>
        <a:lstStyle/>
        <a:p>
          <a:pPr algn="just"/>
          <a:r>
            <a:rPr lang="es-CO" sz="2800" dirty="0" smtClean="0">
              <a:solidFill>
                <a:srgbClr val="000000"/>
              </a:solidFill>
            </a:rPr>
            <a:t>Establecimiento de un sistema de liquidación de varias monedas. Las cuentas de la ACU se llevan a cabo en unidades monetarias asiáticas (AMUS), que comprende ACU euro y ACU dólar con efecto desde el1 de enero de 2009.</a:t>
          </a:r>
          <a:r>
            <a:rPr lang="es-CO" sz="3200" dirty="0" smtClean="0">
              <a:solidFill>
                <a:srgbClr val="000000"/>
              </a:solidFill>
            </a:rPr>
            <a:t>  </a:t>
          </a:r>
          <a:endParaRPr lang="es-MX" sz="2800" dirty="0"/>
        </a:p>
      </dgm:t>
    </dgm:pt>
    <dgm:pt modelId="{87A032E3-5BC3-494F-B66D-4E5E69793450}" type="parTrans" cxnId="{04E8556D-95F2-4C1C-982F-609AD2685301}">
      <dgm:prSet/>
      <dgm:spPr/>
      <dgm:t>
        <a:bodyPr/>
        <a:lstStyle/>
        <a:p>
          <a:endParaRPr lang="es-MX"/>
        </a:p>
      </dgm:t>
    </dgm:pt>
    <dgm:pt modelId="{715FE6C4-0943-4AC8-9EDF-5C04CC368EDD}" type="sibTrans" cxnId="{04E8556D-95F2-4C1C-982F-609AD2685301}">
      <dgm:prSet/>
      <dgm:spPr/>
      <dgm:t>
        <a:bodyPr/>
        <a:lstStyle/>
        <a:p>
          <a:endParaRPr lang="es-MX"/>
        </a:p>
      </dgm:t>
    </dgm:pt>
    <dgm:pt modelId="{01D41E67-8AEF-4662-9EDA-164D76472370}">
      <dgm:prSet phldrT="[Texto]" custT="1"/>
      <dgm:spPr/>
      <dgm:t>
        <a:bodyPr/>
        <a:lstStyle/>
        <a:p>
          <a:pPr algn="just"/>
          <a:r>
            <a:rPr lang="es-CO" sz="2800" dirty="0" smtClean="0">
              <a:solidFill>
                <a:srgbClr val="000000"/>
              </a:solidFill>
            </a:rPr>
            <a:t>Rápida expiación del comercio. Desde el inicio de la ACU, las operaciones han experimentado un notable crecimiento. En el 2007 ascendió el volumen de las transacciones de un 314% en comparación del año pasado</a:t>
          </a:r>
          <a:endParaRPr lang="es-MX" sz="2000" dirty="0">
            <a:solidFill>
              <a:srgbClr val="000000"/>
            </a:solidFill>
          </a:endParaRPr>
        </a:p>
      </dgm:t>
    </dgm:pt>
    <dgm:pt modelId="{EDA0FB0F-C2D0-4D17-B895-6D6D677A4D9A}" type="parTrans" cxnId="{7C1BF938-B684-4C40-9709-04E91AA585DF}">
      <dgm:prSet/>
      <dgm:spPr/>
      <dgm:t>
        <a:bodyPr/>
        <a:lstStyle/>
        <a:p>
          <a:endParaRPr lang="es-ES"/>
        </a:p>
      </dgm:t>
    </dgm:pt>
    <dgm:pt modelId="{17731129-9E51-463C-9D51-221B2EDE5791}" type="sibTrans" cxnId="{7C1BF938-B684-4C40-9709-04E91AA585DF}">
      <dgm:prSet/>
      <dgm:spPr/>
      <dgm:t>
        <a:bodyPr/>
        <a:lstStyle/>
        <a:p>
          <a:endParaRPr lang="es-ES"/>
        </a:p>
      </dgm:t>
    </dgm:pt>
    <dgm:pt modelId="{6CB87030-29DB-4C02-94FA-FEB720501CF3}" type="pres">
      <dgm:prSet presAssocID="{202DB64A-2013-470D-8E67-C85574D6CDF2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MX"/>
        </a:p>
      </dgm:t>
    </dgm:pt>
    <dgm:pt modelId="{23C1C5D2-C76A-4C4B-BA48-9EBC0546FEC2}" type="pres">
      <dgm:prSet presAssocID="{C1B8D5BF-3831-4130-B822-01B6A4EECF47}" presName="thickLine" presStyleLbl="alignNode1" presStyleIdx="0" presStyleCnt="2"/>
      <dgm:spPr/>
    </dgm:pt>
    <dgm:pt modelId="{4EAFFB9C-C1BF-4821-BDB4-5687357C78AD}" type="pres">
      <dgm:prSet presAssocID="{C1B8D5BF-3831-4130-B822-01B6A4EECF47}" presName="horz1" presStyleCnt="0"/>
      <dgm:spPr/>
    </dgm:pt>
    <dgm:pt modelId="{B0170DB1-0F4B-45C0-820D-54CF87C0B0A4}" type="pres">
      <dgm:prSet presAssocID="{C1B8D5BF-3831-4130-B822-01B6A4EECF47}" presName="tx1" presStyleLbl="revTx" presStyleIdx="0" presStyleCnt="2"/>
      <dgm:spPr/>
      <dgm:t>
        <a:bodyPr/>
        <a:lstStyle/>
        <a:p>
          <a:endParaRPr lang="es-MX"/>
        </a:p>
      </dgm:t>
    </dgm:pt>
    <dgm:pt modelId="{EACB6A1D-DD55-44AF-9141-357C03F3F385}" type="pres">
      <dgm:prSet presAssocID="{C1B8D5BF-3831-4130-B822-01B6A4EECF47}" presName="vert1" presStyleCnt="0"/>
      <dgm:spPr/>
    </dgm:pt>
    <dgm:pt modelId="{E5CE25B6-8E68-4C1D-93D4-CC15CC7C7776}" type="pres">
      <dgm:prSet presAssocID="{01D41E67-8AEF-4662-9EDA-164D76472370}" presName="thickLine" presStyleLbl="alignNode1" presStyleIdx="1" presStyleCnt="2"/>
      <dgm:spPr/>
    </dgm:pt>
    <dgm:pt modelId="{F1E139A9-AB2C-4068-B472-2E0E9DA3E477}" type="pres">
      <dgm:prSet presAssocID="{01D41E67-8AEF-4662-9EDA-164D76472370}" presName="horz1" presStyleCnt="0"/>
      <dgm:spPr/>
    </dgm:pt>
    <dgm:pt modelId="{AEF0B787-EE29-4E32-9BE6-2195DE6C07A5}" type="pres">
      <dgm:prSet presAssocID="{01D41E67-8AEF-4662-9EDA-164D76472370}" presName="tx1" presStyleLbl="revTx" presStyleIdx="1" presStyleCnt="2"/>
      <dgm:spPr/>
      <dgm:t>
        <a:bodyPr/>
        <a:lstStyle/>
        <a:p>
          <a:endParaRPr lang="es-ES"/>
        </a:p>
      </dgm:t>
    </dgm:pt>
    <dgm:pt modelId="{98F1C708-5AA4-41E1-92C5-71CA0E6CBC3B}" type="pres">
      <dgm:prSet presAssocID="{01D41E67-8AEF-4662-9EDA-164D76472370}" presName="vert1" presStyleCnt="0"/>
      <dgm:spPr/>
    </dgm:pt>
  </dgm:ptLst>
  <dgm:cxnLst>
    <dgm:cxn modelId="{A2E6EB2C-BD48-4E05-8685-B8F82E8B7A25}" type="presOf" srcId="{202DB64A-2013-470D-8E67-C85574D6CDF2}" destId="{6CB87030-29DB-4C02-94FA-FEB720501CF3}" srcOrd="0" destOrd="0" presId="urn:microsoft.com/office/officeart/2008/layout/LinedList"/>
    <dgm:cxn modelId="{72A2B5BB-0FE8-4EE5-A326-A4ECE539EA8A}" type="presOf" srcId="{01D41E67-8AEF-4662-9EDA-164D76472370}" destId="{AEF0B787-EE29-4E32-9BE6-2195DE6C07A5}" srcOrd="0" destOrd="0" presId="urn:microsoft.com/office/officeart/2008/layout/LinedList"/>
    <dgm:cxn modelId="{C8B5BE0B-5E44-487A-8D7B-3F26A06027B0}" type="presOf" srcId="{C1B8D5BF-3831-4130-B822-01B6A4EECF47}" destId="{B0170DB1-0F4B-45C0-820D-54CF87C0B0A4}" srcOrd="0" destOrd="0" presId="urn:microsoft.com/office/officeart/2008/layout/LinedList"/>
    <dgm:cxn modelId="{7C1BF938-B684-4C40-9709-04E91AA585DF}" srcId="{202DB64A-2013-470D-8E67-C85574D6CDF2}" destId="{01D41E67-8AEF-4662-9EDA-164D76472370}" srcOrd="1" destOrd="0" parTransId="{EDA0FB0F-C2D0-4D17-B895-6D6D677A4D9A}" sibTransId="{17731129-9E51-463C-9D51-221B2EDE5791}"/>
    <dgm:cxn modelId="{04E8556D-95F2-4C1C-982F-609AD2685301}" srcId="{202DB64A-2013-470D-8E67-C85574D6CDF2}" destId="{C1B8D5BF-3831-4130-B822-01B6A4EECF47}" srcOrd="0" destOrd="0" parTransId="{87A032E3-5BC3-494F-B66D-4E5E69793450}" sibTransId="{715FE6C4-0943-4AC8-9EDF-5C04CC368EDD}"/>
    <dgm:cxn modelId="{54F6B5CA-C23C-4BC0-96D0-8C4F0DA8FE31}" type="presParOf" srcId="{6CB87030-29DB-4C02-94FA-FEB720501CF3}" destId="{23C1C5D2-C76A-4C4B-BA48-9EBC0546FEC2}" srcOrd="0" destOrd="0" presId="urn:microsoft.com/office/officeart/2008/layout/LinedList"/>
    <dgm:cxn modelId="{44816116-E41B-4C25-8038-891BEB95B951}" type="presParOf" srcId="{6CB87030-29DB-4C02-94FA-FEB720501CF3}" destId="{4EAFFB9C-C1BF-4821-BDB4-5687357C78AD}" srcOrd="1" destOrd="0" presId="urn:microsoft.com/office/officeart/2008/layout/LinedList"/>
    <dgm:cxn modelId="{56716725-81A6-4DF4-B887-C118CDA235D3}" type="presParOf" srcId="{4EAFFB9C-C1BF-4821-BDB4-5687357C78AD}" destId="{B0170DB1-0F4B-45C0-820D-54CF87C0B0A4}" srcOrd="0" destOrd="0" presId="urn:microsoft.com/office/officeart/2008/layout/LinedList"/>
    <dgm:cxn modelId="{DB88B5BB-B884-4E82-8B31-4FEEE5D20C66}" type="presParOf" srcId="{4EAFFB9C-C1BF-4821-BDB4-5687357C78AD}" destId="{EACB6A1D-DD55-44AF-9141-357C03F3F385}" srcOrd="1" destOrd="0" presId="urn:microsoft.com/office/officeart/2008/layout/LinedList"/>
    <dgm:cxn modelId="{DC22304E-5D7C-43D7-B5BB-4D8CE4884B2F}" type="presParOf" srcId="{6CB87030-29DB-4C02-94FA-FEB720501CF3}" destId="{E5CE25B6-8E68-4C1D-93D4-CC15CC7C7776}" srcOrd="2" destOrd="0" presId="urn:microsoft.com/office/officeart/2008/layout/LinedList"/>
    <dgm:cxn modelId="{BC4A8DD2-5C48-4B7C-823D-6BBE4581529F}" type="presParOf" srcId="{6CB87030-29DB-4C02-94FA-FEB720501CF3}" destId="{F1E139A9-AB2C-4068-B472-2E0E9DA3E477}" srcOrd="3" destOrd="0" presId="urn:microsoft.com/office/officeart/2008/layout/LinedList"/>
    <dgm:cxn modelId="{784533DE-AC50-454B-B350-86F8C24AA056}" type="presParOf" srcId="{F1E139A9-AB2C-4068-B472-2E0E9DA3E477}" destId="{AEF0B787-EE29-4E32-9BE6-2195DE6C07A5}" srcOrd="0" destOrd="0" presId="urn:microsoft.com/office/officeart/2008/layout/LinedList"/>
    <dgm:cxn modelId="{5C75CCD8-81C0-4A7F-A8D4-153F0797F59E}" type="presParOf" srcId="{F1E139A9-AB2C-4068-B472-2E0E9DA3E477}" destId="{98F1C708-5AA4-41E1-92C5-71CA0E6CBC3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2D397BA9-83B2-481D-9B45-C079853DB705}" type="doc">
      <dgm:prSet loTypeId="urn:microsoft.com/office/officeart/2005/8/layout/vList4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935D695-4EF7-42E3-91D2-8091EE883CEF}">
      <dgm:prSet phldrT="[Texto]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pPr algn="just"/>
          <a:r>
            <a:rPr lang="es-CO" dirty="0" smtClean="0"/>
            <a:t>Facilitar los pagos entre los países miembros de Bangladesh, Bután, India, República Islámica del Irán, Myanmar, Nepal, Pakistán y Sri Lanka. </a:t>
          </a:r>
        </a:p>
        <a:p>
          <a:pPr algn="just"/>
          <a:r>
            <a:rPr lang="es-CO" dirty="0" smtClean="0">
              <a:solidFill>
                <a:srgbClr val="000000"/>
              </a:solidFill>
            </a:rPr>
            <a:t> </a:t>
          </a:r>
          <a:endParaRPr lang="es-ES" dirty="0"/>
        </a:p>
      </dgm:t>
    </dgm:pt>
    <dgm:pt modelId="{E55979B5-0585-47D7-986C-A63C0C61C99D}" type="parTrans" cxnId="{E04F3948-FC2A-4ACE-9964-9354A5AC41C4}">
      <dgm:prSet/>
      <dgm:spPr/>
      <dgm:t>
        <a:bodyPr/>
        <a:lstStyle/>
        <a:p>
          <a:endParaRPr lang="es-ES"/>
        </a:p>
      </dgm:t>
    </dgm:pt>
    <dgm:pt modelId="{879C293D-BCBE-46F4-B815-E9BE7C310E62}" type="sibTrans" cxnId="{E04F3948-FC2A-4ACE-9964-9354A5AC41C4}">
      <dgm:prSet/>
      <dgm:spPr/>
      <dgm:t>
        <a:bodyPr/>
        <a:lstStyle/>
        <a:p>
          <a:endParaRPr lang="es-ES"/>
        </a:p>
      </dgm:t>
    </dgm:pt>
    <dgm:pt modelId="{49FACB98-42DE-4056-81ED-8617FD6968FA}">
      <dgm:prSet phldrT="[Texto]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pPr algn="just"/>
          <a:r>
            <a:rPr lang="es-CO" dirty="0" smtClean="0"/>
            <a:t>Promover la utilización de las monedas de los participantes en las transacciones corrientes entre sus respectivos territorios y con ello efectuar sus economías en el uso de las reservas de las divisas de los participantes.  </a:t>
          </a:r>
          <a:r>
            <a:rPr lang="es-CO" dirty="0" smtClean="0">
              <a:solidFill>
                <a:srgbClr val="000000"/>
              </a:solidFill>
            </a:rPr>
            <a:t>. </a:t>
          </a:r>
        </a:p>
        <a:p>
          <a:pPr algn="l"/>
          <a:endParaRPr lang="es-ES" dirty="0"/>
        </a:p>
      </dgm:t>
    </dgm:pt>
    <dgm:pt modelId="{2C729EFF-E58D-4449-AAB7-307A387DADD8}" type="parTrans" cxnId="{E89B27ED-10D7-4C35-8125-5FE1AFEBBD55}">
      <dgm:prSet/>
      <dgm:spPr/>
      <dgm:t>
        <a:bodyPr/>
        <a:lstStyle/>
        <a:p>
          <a:endParaRPr lang="es-ES"/>
        </a:p>
      </dgm:t>
    </dgm:pt>
    <dgm:pt modelId="{D4537061-4015-4AED-991C-1BDF6EFDC403}" type="sibTrans" cxnId="{E89B27ED-10D7-4C35-8125-5FE1AFEBBD55}">
      <dgm:prSet/>
      <dgm:spPr/>
      <dgm:t>
        <a:bodyPr/>
        <a:lstStyle/>
        <a:p>
          <a:endParaRPr lang="es-ES"/>
        </a:p>
      </dgm:t>
    </dgm:pt>
    <dgm:pt modelId="{DC0DA645-849A-4400-A74D-8E1BEE4C1BD5}">
      <dgm:prSet phldrT="[Texto]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pPr algn="just"/>
          <a:r>
            <a:rPr lang="es-CO" dirty="0" smtClean="0"/>
            <a:t>Promover la cooperación monetaria entre los participantes y estrechar entre los sistemas bancarios de sus territorios y de ese modo contribuir a la expansión del comercio y la actividad económica entre los países de la región de la CESPAP.  </a:t>
          </a:r>
          <a:endParaRPr lang="es-ES" dirty="0"/>
        </a:p>
      </dgm:t>
    </dgm:pt>
    <dgm:pt modelId="{0CC48EF6-6EC7-4744-9D05-6687894CA763}" type="parTrans" cxnId="{7D09047F-2A86-4032-A261-FD0B00A0DC1C}">
      <dgm:prSet/>
      <dgm:spPr/>
      <dgm:t>
        <a:bodyPr/>
        <a:lstStyle/>
        <a:p>
          <a:endParaRPr lang="es-ES"/>
        </a:p>
      </dgm:t>
    </dgm:pt>
    <dgm:pt modelId="{563A0FAA-7938-4D1C-9CEE-C3ED419EF9CB}" type="sibTrans" cxnId="{7D09047F-2A86-4032-A261-FD0B00A0DC1C}">
      <dgm:prSet/>
      <dgm:spPr/>
      <dgm:t>
        <a:bodyPr/>
        <a:lstStyle/>
        <a:p>
          <a:endParaRPr lang="es-ES"/>
        </a:p>
      </dgm:t>
    </dgm:pt>
    <dgm:pt modelId="{69B8CFC9-55D4-422A-8895-4E1CEFBB88BA}" type="pres">
      <dgm:prSet presAssocID="{2D397BA9-83B2-481D-9B45-C079853DB70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EAD9A5E9-6DC6-4AC3-AB77-4FFB5C2ABDE4}" type="pres">
      <dgm:prSet presAssocID="{C935D695-4EF7-42E3-91D2-8091EE883CEF}" presName="comp" presStyleCnt="0"/>
      <dgm:spPr/>
    </dgm:pt>
    <dgm:pt modelId="{BB2F13A6-C576-417D-B136-0E9E606D3B58}" type="pres">
      <dgm:prSet presAssocID="{C935D695-4EF7-42E3-91D2-8091EE883CEF}" presName="box" presStyleLbl="node1" presStyleIdx="0" presStyleCnt="3" custLinFactNeighborX="1146" custLinFactNeighborY="2621"/>
      <dgm:spPr/>
      <dgm:t>
        <a:bodyPr/>
        <a:lstStyle/>
        <a:p>
          <a:endParaRPr lang="es-ES"/>
        </a:p>
      </dgm:t>
    </dgm:pt>
    <dgm:pt modelId="{5AAC3629-ABCF-41D2-9C49-FCD8756FE803}" type="pres">
      <dgm:prSet presAssocID="{C935D695-4EF7-42E3-91D2-8091EE883CEF}" presName="img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57720F81-2E63-493E-AFC2-5BC9B5B69AA5}" type="pres">
      <dgm:prSet presAssocID="{C935D695-4EF7-42E3-91D2-8091EE883CEF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47C5447-70B0-41DD-A16E-DA0FADE32BA4}" type="pres">
      <dgm:prSet presAssocID="{879C293D-BCBE-46F4-B815-E9BE7C310E62}" presName="spacer" presStyleCnt="0"/>
      <dgm:spPr/>
    </dgm:pt>
    <dgm:pt modelId="{ECA38B0E-6084-475E-8306-6E714A8D9481}" type="pres">
      <dgm:prSet presAssocID="{49FACB98-42DE-4056-81ED-8617FD6968FA}" presName="comp" presStyleCnt="0"/>
      <dgm:spPr/>
    </dgm:pt>
    <dgm:pt modelId="{A21A60E0-A7CD-4786-B3B4-B6725ED87FAC}" type="pres">
      <dgm:prSet presAssocID="{49FACB98-42DE-4056-81ED-8617FD6968FA}" presName="box" presStyleLbl="node1" presStyleIdx="1" presStyleCnt="3" custLinFactNeighborX="3480" custLinFactNeighborY="2320"/>
      <dgm:spPr/>
      <dgm:t>
        <a:bodyPr/>
        <a:lstStyle/>
        <a:p>
          <a:endParaRPr lang="es-ES"/>
        </a:p>
      </dgm:t>
    </dgm:pt>
    <dgm:pt modelId="{6A1D88B9-DF91-4723-AE18-ADEB5219333C}" type="pres">
      <dgm:prSet presAssocID="{49FACB98-42DE-4056-81ED-8617FD6968FA}" presName="img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CO"/>
        </a:p>
      </dgm:t>
    </dgm:pt>
    <dgm:pt modelId="{7AC8268E-D2A3-44BA-BC26-F50BE7D0A490}" type="pres">
      <dgm:prSet presAssocID="{49FACB98-42DE-4056-81ED-8617FD6968FA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035D0B7-8CDC-43F8-A99B-98807D6730D4}" type="pres">
      <dgm:prSet presAssocID="{D4537061-4015-4AED-991C-1BDF6EFDC403}" presName="spacer" presStyleCnt="0"/>
      <dgm:spPr/>
    </dgm:pt>
    <dgm:pt modelId="{51396C3E-E4EE-4FE1-8604-154A5C200A07}" type="pres">
      <dgm:prSet presAssocID="{DC0DA645-849A-4400-A74D-8E1BEE4C1BD5}" presName="comp" presStyleCnt="0"/>
      <dgm:spPr/>
    </dgm:pt>
    <dgm:pt modelId="{C89F48A1-1D27-457D-ADE9-A56CC43C4F6E}" type="pres">
      <dgm:prSet presAssocID="{DC0DA645-849A-4400-A74D-8E1BEE4C1BD5}" presName="box" presStyleLbl="node1" presStyleIdx="2" presStyleCnt="3"/>
      <dgm:spPr/>
      <dgm:t>
        <a:bodyPr/>
        <a:lstStyle/>
        <a:p>
          <a:endParaRPr lang="es-ES"/>
        </a:p>
      </dgm:t>
    </dgm:pt>
    <dgm:pt modelId="{DC7FCF41-0B7E-44BE-90B0-F95A26435EA4}" type="pres">
      <dgm:prSet presAssocID="{DC0DA645-849A-4400-A74D-8E1BEE4C1BD5}" presName="img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CO"/>
        </a:p>
      </dgm:t>
    </dgm:pt>
    <dgm:pt modelId="{AE1060BC-6B8A-43D7-B94D-95CFE96428AE}" type="pres">
      <dgm:prSet presAssocID="{DC0DA645-849A-4400-A74D-8E1BEE4C1BD5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6247259-2E41-42FD-BEF6-2E0106C8048C}" type="presOf" srcId="{49FACB98-42DE-4056-81ED-8617FD6968FA}" destId="{7AC8268E-D2A3-44BA-BC26-F50BE7D0A490}" srcOrd="1" destOrd="0" presId="urn:microsoft.com/office/officeart/2005/8/layout/vList4"/>
    <dgm:cxn modelId="{2D775BF2-DE18-427B-A2F1-C159D1409EDB}" type="presOf" srcId="{C935D695-4EF7-42E3-91D2-8091EE883CEF}" destId="{BB2F13A6-C576-417D-B136-0E9E606D3B58}" srcOrd="0" destOrd="0" presId="urn:microsoft.com/office/officeart/2005/8/layout/vList4"/>
    <dgm:cxn modelId="{44B1DB6C-BAA9-4567-9513-886B6F7863FE}" type="presOf" srcId="{DC0DA645-849A-4400-A74D-8E1BEE4C1BD5}" destId="{C89F48A1-1D27-457D-ADE9-A56CC43C4F6E}" srcOrd="0" destOrd="0" presId="urn:microsoft.com/office/officeart/2005/8/layout/vList4"/>
    <dgm:cxn modelId="{F31207E0-4BCA-4419-A8AD-737E65B31E5D}" type="presOf" srcId="{49FACB98-42DE-4056-81ED-8617FD6968FA}" destId="{A21A60E0-A7CD-4786-B3B4-B6725ED87FAC}" srcOrd="0" destOrd="0" presId="urn:microsoft.com/office/officeart/2005/8/layout/vList4"/>
    <dgm:cxn modelId="{7D09047F-2A86-4032-A261-FD0B00A0DC1C}" srcId="{2D397BA9-83B2-481D-9B45-C079853DB705}" destId="{DC0DA645-849A-4400-A74D-8E1BEE4C1BD5}" srcOrd="2" destOrd="0" parTransId="{0CC48EF6-6EC7-4744-9D05-6687894CA763}" sibTransId="{563A0FAA-7938-4D1C-9CEE-C3ED419EF9CB}"/>
    <dgm:cxn modelId="{4210FFDF-E794-484A-86DF-716E96063D5F}" type="presOf" srcId="{C935D695-4EF7-42E3-91D2-8091EE883CEF}" destId="{57720F81-2E63-493E-AFC2-5BC9B5B69AA5}" srcOrd="1" destOrd="0" presId="urn:microsoft.com/office/officeart/2005/8/layout/vList4"/>
    <dgm:cxn modelId="{E6681FB2-CC1F-4CBB-8508-DECD2AAB7BBF}" type="presOf" srcId="{2D397BA9-83B2-481D-9B45-C079853DB705}" destId="{69B8CFC9-55D4-422A-8895-4E1CEFBB88BA}" srcOrd="0" destOrd="0" presId="urn:microsoft.com/office/officeart/2005/8/layout/vList4"/>
    <dgm:cxn modelId="{0380E452-7AA0-465D-A206-D18598323D71}" type="presOf" srcId="{DC0DA645-849A-4400-A74D-8E1BEE4C1BD5}" destId="{AE1060BC-6B8A-43D7-B94D-95CFE96428AE}" srcOrd="1" destOrd="0" presId="urn:microsoft.com/office/officeart/2005/8/layout/vList4"/>
    <dgm:cxn modelId="{E04F3948-FC2A-4ACE-9964-9354A5AC41C4}" srcId="{2D397BA9-83B2-481D-9B45-C079853DB705}" destId="{C935D695-4EF7-42E3-91D2-8091EE883CEF}" srcOrd="0" destOrd="0" parTransId="{E55979B5-0585-47D7-986C-A63C0C61C99D}" sibTransId="{879C293D-BCBE-46F4-B815-E9BE7C310E62}"/>
    <dgm:cxn modelId="{E89B27ED-10D7-4C35-8125-5FE1AFEBBD55}" srcId="{2D397BA9-83B2-481D-9B45-C079853DB705}" destId="{49FACB98-42DE-4056-81ED-8617FD6968FA}" srcOrd="1" destOrd="0" parTransId="{2C729EFF-E58D-4449-AAB7-307A387DADD8}" sibTransId="{D4537061-4015-4AED-991C-1BDF6EFDC403}"/>
    <dgm:cxn modelId="{D189E0AC-8FC2-46DD-9D5C-9880138CD478}" type="presParOf" srcId="{69B8CFC9-55D4-422A-8895-4E1CEFBB88BA}" destId="{EAD9A5E9-6DC6-4AC3-AB77-4FFB5C2ABDE4}" srcOrd="0" destOrd="0" presId="urn:microsoft.com/office/officeart/2005/8/layout/vList4"/>
    <dgm:cxn modelId="{F8B302DA-FAF0-4121-8A92-24AA357C7FBE}" type="presParOf" srcId="{EAD9A5E9-6DC6-4AC3-AB77-4FFB5C2ABDE4}" destId="{BB2F13A6-C576-417D-B136-0E9E606D3B58}" srcOrd="0" destOrd="0" presId="urn:microsoft.com/office/officeart/2005/8/layout/vList4"/>
    <dgm:cxn modelId="{1B64F64F-B8E9-40D0-BCD7-8EB2D05A41D7}" type="presParOf" srcId="{EAD9A5E9-6DC6-4AC3-AB77-4FFB5C2ABDE4}" destId="{5AAC3629-ABCF-41D2-9C49-FCD8756FE803}" srcOrd="1" destOrd="0" presId="urn:microsoft.com/office/officeart/2005/8/layout/vList4"/>
    <dgm:cxn modelId="{115A25D5-6057-469C-ABAA-DAC3DD56371B}" type="presParOf" srcId="{EAD9A5E9-6DC6-4AC3-AB77-4FFB5C2ABDE4}" destId="{57720F81-2E63-493E-AFC2-5BC9B5B69AA5}" srcOrd="2" destOrd="0" presId="urn:microsoft.com/office/officeart/2005/8/layout/vList4"/>
    <dgm:cxn modelId="{0B5A78AA-E1E7-4CCD-9677-2E07F02D4383}" type="presParOf" srcId="{69B8CFC9-55D4-422A-8895-4E1CEFBB88BA}" destId="{F47C5447-70B0-41DD-A16E-DA0FADE32BA4}" srcOrd="1" destOrd="0" presId="urn:microsoft.com/office/officeart/2005/8/layout/vList4"/>
    <dgm:cxn modelId="{535A7A39-D042-4BAD-B98F-C9B6C7805352}" type="presParOf" srcId="{69B8CFC9-55D4-422A-8895-4E1CEFBB88BA}" destId="{ECA38B0E-6084-475E-8306-6E714A8D9481}" srcOrd="2" destOrd="0" presId="urn:microsoft.com/office/officeart/2005/8/layout/vList4"/>
    <dgm:cxn modelId="{3BB6753E-4E9E-4E06-99F1-C8CB1EA29C4F}" type="presParOf" srcId="{ECA38B0E-6084-475E-8306-6E714A8D9481}" destId="{A21A60E0-A7CD-4786-B3B4-B6725ED87FAC}" srcOrd="0" destOrd="0" presId="urn:microsoft.com/office/officeart/2005/8/layout/vList4"/>
    <dgm:cxn modelId="{8EE5D0F4-401F-49CB-A8FF-8380BAB5C1D2}" type="presParOf" srcId="{ECA38B0E-6084-475E-8306-6E714A8D9481}" destId="{6A1D88B9-DF91-4723-AE18-ADEB5219333C}" srcOrd="1" destOrd="0" presId="urn:microsoft.com/office/officeart/2005/8/layout/vList4"/>
    <dgm:cxn modelId="{5AF4D601-866F-477E-9474-D8829FFE5B43}" type="presParOf" srcId="{ECA38B0E-6084-475E-8306-6E714A8D9481}" destId="{7AC8268E-D2A3-44BA-BC26-F50BE7D0A490}" srcOrd="2" destOrd="0" presId="urn:microsoft.com/office/officeart/2005/8/layout/vList4"/>
    <dgm:cxn modelId="{80EAC0CC-2420-4C59-80D8-ECD57A479AF2}" type="presParOf" srcId="{69B8CFC9-55D4-422A-8895-4E1CEFBB88BA}" destId="{5035D0B7-8CDC-43F8-A99B-98807D6730D4}" srcOrd="3" destOrd="0" presId="urn:microsoft.com/office/officeart/2005/8/layout/vList4"/>
    <dgm:cxn modelId="{6470A49F-17CA-4E0C-AFC8-56C46CEF75AC}" type="presParOf" srcId="{69B8CFC9-55D4-422A-8895-4E1CEFBB88BA}" destId="{51396C3E-E4EE-4FE1-8604-154A5C200A07}" srcOrd="4" destOrd="0" presId="urn:microsoft.com/office/officeart/2005/8/layout/vList4"/>
    <dgm:cxn modelId="{A590C998-FBD0-4629-AB88-93B29A625149}" type="presParOf" srcId="{51396C3E-E4EE-4FE1-8604-154A5C200A07}" destId="{C89F48A1-1D27-457D-ADE9-A56CC43C4F6E}" srcOrd="0" destOrd="0" presId="urn:microsoft.com/office/officeart/2005/8/layout/vList4"/>
    <dgm:cxn modelId="{976B85CE-4E80-4708-9B3E-1CEBCC4733D9}" type="presParOf" srcId="{51396C3E-E4EE-4FE1-8604-154A5C200A07}" destId="{DC7FCF41-0B7E-44BE-90B0-F95A26435EA4}" srcOrd="1" destOrd="0" presId="urn:microsoft.com/office/officeart/2005/8/layout/vList4"/>
    <dgm:cxn modelId="{32231AAB-1EA2-4D85-A293-1E032E21601E}" type="presParOf" srcId="{51396C3E-E4EE-4FE1-8604-154A5C200A07}" destId="{AE1060BC-6B8A-43D7-B94D-95CFE96428AE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DC677B-98D6-4E9B-B800-1D32118FA78F}" type="doc">
      <dgm:prSet loTypeId="urn:microsoft.com/office/officeart/2005/8/layout/chevron2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CEB14CB-FFB5-46AE-B966-743038C52C70}">
      <dgm:prSet phldrT="[Texto]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CO" b="0" i="0" dirty="0" smtClean="0"/>
            <a:t>2004 </a:t>
          </a:r>
          <a:endParaRPr lang="es-E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E6C91EB-949D-45DC-92EC-0E706C251A4E}" type="parTrans" cxnId="{8FCD4CA9-65DA-4AB2-AF17-03BA6CFB8738}">
      <dgm:prSet/>
      <dgm:spPr/>
      <dgm:t>
        <a:bodyPr/>
        <a:lstStyle/>
        <a:p>
          <a:endParaRPr lang="es-ES"/>
        </a:p>
      </dgm:t>
    </dgm:pt>
    <dgm:pt modelId="{AD5AF5E9-32DC-48B3-8D10-91B5192AED54}" type="sibTrans" cxnId="{8FCD4CA9-65DA-4AB2-AF17-03BA6CFB8738}">
      <dgm:prSet/>
      <dgm:spPr/>
      <dgm:t>
        <a:bodyPr/>
        <a:lstStyle/>
        <a:p>
          <a:endParaRPr lang="es-ES"/>
        </a:p>
      </dgm:t>
    </dgm:pt>
    <dgm:pt modelId="{B2EEAF3F-D9A2-4EDC-818F-3E121B988F18}">
      <dgm:prSet phldrT="[Texto]" phldr="1"/>
      <dgm:spPr/>
      <dgm:t>
        <a:bodyPr/>
        <a:lstStyle/>
        <a:p>
          <a:endParaRPr lang="es-ES" dirty="0"/>
        </a:p>
      </dgm:t>
    </dgm:pt>
    <dgm:pt modelId="{10125A7E-03F1-4A04-8B89-C6667EE4A3B4}" type="parTrans" cxnId="{93067355-3C98-4160-8035-FC9571FD1B35}">
      <dgm:prSet/>
      <dgm:spPr/>
      <dgm:t>
        <a:bodyPr/>
        <a:lstStyle/>
        <a:p>
          <a:endParaRPr lang="es-ES"/>
        </a:p>
      </dgm:t>
    </dgm:pt>
    <dgm:pt modelId="{3EFC7591-BB08-479B-8D9B-00194D06C986}" type="sibTrans" cxnId="{93067355-3C98-4160-8035-FC9571FD1B35}">
      <dgm:prSet/>
      <dgm:spPr/>
      <dgm:t>
        <a:bodyPr/>
        <a:lstStyle/>
        <a:p>
          <a:endParaRPr lang="es-ES"/>
        </a:p>
      </dgm:t>
    </dgm:pt>
    <dgm:pt modelId="{84980BF6-E43F-4724-9CBE-AA5C8DB53F6F}">
      <dgm:prSet phldrT="[Texto]" phldr="1"/>
      <dgm:spPr/>
      <dgm:t>
        <a:bodyPr/>
        <a:lstStyle/>
        <a:p>
          <a:endParaRPr lang="es-ES"/>
        </a:p>
      </dgm:t>
    </dgm:pt>
    <dgm:pt modelId="{C15EECD3-6148-4AD3-96D5-3C6FB977CFE2}" type="parTrans" cxnId="{64830C90-0D90-4153-A046-F04AB354782C}">
      <dgm:prSet/>
      <dgm:spPr/>
      <dgm:t>
        <a:bodyPr/>
        <a:lstStyle/>
        <a:p>
          <a:endParaRPr lang="es-ES"/>
        </a:p>
      </dgm:t>
    </dgm:pt>
    <dgm:pt modelId="{750AB718-EB17-4FFF-9F8D-A06ACF4DC356}" type="sibTrans" cxnId="{64830C90-0D90-4153-A046-F04AB354782C}">
      <dgm:prSet/>
      <dgm:spPr/>
      <dgm:t>
        <a:bodyPr/>
        <a:lstStyle/>
        <a:p>
          <a:endParaRPr lang="es-ES"/>
        </a:p>
      </dgm:t>
    </dgm:pt>
    <dgm:pt modelId="{1EA15BB4-A2D9-4288-A448-8A8A8DAE8A36}">
      <dgm:prSet phldrT="[Texto]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CO" b="0" i="0" dirty="0" smtClean="0"/>
            <a:t>2006</a:t>
          </a:r>
          <a:endParaRPr lang="es-E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C523B1F-F029-486B-80E1-3B107DA024C6}" type="parTrans" cxnId="{E125E681-E7CB-4D33-979F-BB44D65CBE08}">
      <dgm:prSet/>
      <dgm:spPr/>
      <dgm:t>
        <a:bodyPr/>
        <a:lstStyle/>
        <a:p>
          <a:endParaRPr lang="es-ES"/>
        </a:p>
      </dgm:t>
    </dgm:pt>
    <dgm:pt modelId="{A551DBB7-D9F4-46FE-AA31-A0A95C91444B}" type="sibTrans" cxnId="{E125E681-E7CB-4D33-979F-BB44D65CBE08}">
      <dgm:prSet/>
      <dgm:spPr/>
      <dgm:t>
        <a:bodyPr/>
        <a:lstStyle/>
        <a:p>
          <a:endParaRPr lang="es-ES"/>
        </a:p>
      </dgm:t>
    </dgm:pt>
    <dgm:pt modelId="{27074E6A-6FD2-4E8C-8770-E201F036D817}">
      <dgm:prSet phldrT="[Texto]" phldr="1"/>
      <dgm:spPr/>
      <dgm:t>
        <a:bodyPr/>
        <a:lstStyle/>
        <a:p>
          <a:endParaRPr lang="es-ES" dirty="0"/>
        </a:p>
      </dgm:t>
    </dgm:pt>
    <dgm:pt modelId="{EFEDD578-DFA4-4F55-AA50-490EB5FE624A}" type="parTrans" cxnId="{827E3C7E-1774-4E67-8B41-54D2E1920A79}">
      <dgm:prSet/>
      <dgm:spPr/>
      <dgm:t>
        <a:bodyPr/>
        <a:lstStyle/>
        <a:p>
          <a:endParaRPr lang="es-ES"/>
        </a:p>
      </dgm:t>
    </dgm:pt>
    <dgm:pt modelId="{C07F041F-5BAD-4243-85AE-20546E915711}" type="sibTrans" cxnId="{827E3C7E-1774-4E67-8B41-54D2E1920A79}">
      <dgm:prSet/>
      <dgm:spPr/>
      <dgm:t>
        <a:bodyPr/>
        <a:lstStyle/>
        <a:p>
          <a:endParaRPr lang="es-ES"/>
        </a:p>
      </dgm:t>
    </dgm:pt>
    <dgm:pt modelId="{F3D84BC9-A125-4412-95A9-93D6F2812B64}">
      <dgm:prSet phldrT="[Texto]" phldr="1"/>
      <dgm:spPr/>
      <dgm:t>
        <a:bodyPr/>
        <a:lstStyle/>
        <a:p>
          <a:endParaRPr lang="es-ES" dirty="0"/>
        </a:p>
      </dgm:t>
    </dgm:pt>
    <dgm:pt modelId="{7EDA802C-CE1C-4CE8-A22C-2D20466F19FA}" type="parTrans" cxnId="{67027D43-6D2D-4E79-8B34-1FFCCDE8BAF7}">
      <dgm:prSet/>
      <dgm:spPr/>
      <dgm:t>
        <a:bodyPr/>
        <a:lstStyle/>
        <a:p>
          <a:endParaRPr lang="es-ES"/>
        </a:p>
      </dgm:t>
    </dgm:pt>
    <dgm:pt modelId="{054F8ED2-2525-4E2A-9F77-D61C741C2531}" type="sibTrans" cxnId="{67027D43-6D2D-4E79-8B34-1FFCCDE8BAF7}">
      <dgm:prSet/>
      <dgm:spPr/>
      <dgm:t>
        <a:bodyPr/>
        <a:lstStyle/>
        <a:p>
          <a:endParaRPr lang="es-ES"/>
        </a:p>
      </dgm:t>
    </dgm:pt>
    <dgm:pt modelId="{EF76D963-E720-474D-A889-53B2D45FD29F}">
      <dgm:prSet phldrT="[Texto]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dirty="0" smtClean="0"/>
            <a:t>2007</a:t>
          </a:r>
          <a:endParaRPr lang="es-ES" dirty="0"/>
        </a:p>
      </dgm:t>
    </dgm:pt>
    <dgm:pt modelId="{FBD6702F-A82A-463E-A5CD-82ABEAE6AF8D}" type="parTrans" cxnId="{09CDBBC4-C495-4802-9B00-A418C6FB57BB}">
      <dgm:prSet/>
      <dgm:spPr/>
      <dgm:t>
        <a:bodyPr/>
        <a:lstStyle/>
        <a:p>
          <a:endParaRPr lang="es-ES"/>
        </a:p>
      </dgm:t>
    </dgm:pt>
    <dgm:pt modelId="{99FCC84A-BABE-4C0A-B799-A9EC8D10A58B}" type="sibTrans" cxnId="{09CDBBC4-C495-4802-9B00-A418C6FB57BB}">
      <dgm:prSet/>
      <dgm:spPr/>
      <dgm:t>
        <a:bodyPr/>
        <a:lstStyle/>
        <a:p>
          <a:endParaRPr lang="es-ES"/>
        </a:p>
      </dgm:t>
    </dgm:pt>
    <dgm:pt modelId="{2E2F0510-6550-4BAE-AC44-F89D363522AC}">
      <dgm:prSet phldrT="[Texto]"/>
      <dgm:spPr/>
      <dgm:t>
        <a:bodyPr/>
        <a:lstStyle/>
        <a:p>
          <a:endParaRPr lang="es-ES" dirty="0">
            <a:solidFill>
              <a:srgbClr val="000000"/>
            </a:solidFill>
          </a:endParaRPr>
        </a:p>
      </dgm:t>
    </dgm:pt>
    <dgm:pt modelId="{79A29F95-CBF4-4B2A-A96C-2C11ED221CD0}" type="parTrans" cxnId="{81F6B4E4-08D8-4F92-9542-E23AB7488A02}">
      <dgm:prSet/>
      <dgm:spPr/>
      <dgm:t>
        <a:bodyPr/>
        <a:lstStyle/>
        <a:p>
          <a:endParaRPr lang="es-ES"/>
        </a:p>
      </dgm:t>
    </dgm:pt>
    <dgm:pt modelId="{BDFD8DB5-2EFE-4C60-A055-0152A98082AD}" type="sibTrans" cxnId="{81F6B4E4-08D8-4F92-9542-E23AB7488A02}">
      <dgm:prSet/>
      <dgm:spPr/>
      <dgm:t>
        <a:bodyPr/>
        <a:lstStyle/>
        <a:p>
          <a:endParaRPr lang="es-ES"/>
        </a:p>
      </dgm:t>
    </dgm:pt>
    <dgm:pt modelId="{00033862-0B4D-4EE2-8BC8-169F9F7BDC3E}" type="pres">
      <dgm:prSet presAssocID="{2FDC677B-98D6-4E9B-B800-1D32118FA78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C1AEBC6D-9D2B-4DF0-9AC2-FB3176D79B9C}" type="pres">
      <dgm:prSet presAssocID="{CCEB14CB-FFB5-46AE-B966-743038C52C70}" presName="composite" presStyleCnt="0"/>
      <dgm:spPr/>
    </dgm:pt>
    <dgm:pt modelId="{67A6CF4E-C9B3-4C8F-B772-9964964D44D8}" type="pres">
      <dgm:prSet presAssocID="{CCEB14CB-FFB5-46AE-B966-743038C52C70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7304005-23B1-4851-A8D6-3A277C2EF8DE}" type="pres">
      <dgm:prSet presAssocID="{CCEB14CB-FFB5-46AE-B966-743038C52C70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C6972BB-0B8A-483B-ABDD-963CC9C36A29}" type="pres">
      <dgm:prSet presAssocID="{AD5AF5E9-32DC-48B3-8D10-91B5192AED54}" presName="sp" presStyleCnt="0"/>
      <dgm:spPr/>
    </dgm:pt>
    <dgm:pt modelId="{AF6604C1-66F2-4534-AB1D-5727BA9A28D7}" type="pres">
      <dgm:prSet presAssocID="{1EA15BB4-A2D9-4288-A448-8A8A8DAE8A36}" presName="composite" presStyleCnt="0"/>
      <dgm:spPr/>
    </dgm:pt>
    <dgm:pt modelId="{68335CA1-DB79-49CD-B7E7-EE664F6928E1}" type="pres">
      <dgm:prSet presAssocID="{1EA15BB4-A2D9-4288-A448-8A8A8DAE8A36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B29E7EE-9EA5-4A76-8F97-CD017255F4D4}" type="pres">
      <dgm:prSet presAssocID="{1EA15BB4-A2D9-4288-A448-8A8A8DAE8A36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3B32664-85D7-4A75-8721-2D8A4484617D}" type="pres">
      <dgm:prSet presAssocID="{A551DBB7-D9F4-46FE-AA31-A0A95C91444B}" presName="sp" presStyleCnt="0"/>
      <dgm:spPr/>
    </dgm:pt>
    <dgm:pt modelId="{11F5E9FF-25F2-4897-B874-F5D9BF6B0569}" type="pres">
      <dgm:prSet presAssocID="{EF76D963-E720-474D-A889-53B2D45FD29F}" presName="composite" presStyleCnt="0"/>
      <dgm:spPr/>
    </dgm:pt>
    <dgm:pt modelId="{EAF12834-87C4-419C-BB2C-7034E1AC9FFD}" type="pres">
      <dgm:prSet presAssocID="{EF76D963-E720-474D-A889-53B2D45FD29F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F6AE6C1-30F9-44FD-888D-18AF7C8D028C}" type="pres">
      <dgm:prSet presAssocID="{EF76D963-E720-474D-A889-53B2D45FD29F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09CDBBC4-C495-4802-9B00-A418C6FB57BB}" srcId="{2FDC677B-98D6-4E9B-B800-1D32118FA78F}" destId="{EF76D963-E720-474D-A889-53B2D45FD29F}" srcOrd="2" destOrd="0" parTransId="{FBD6702F-A82A-463E-A5CD-82ABEAE6AF8D}" sibTransId="{99FCC84A-BABE-4C0A-B799-A9EC8D10A58B}"/>
    <dgm:cxn modelId="{7830A478-1A07-4084-86E4-B76227DC0DFD}" type="presOf" srcId="{B2EEAF3F-D9A2-4EDC-818F-3E121B988F18}" destId="{37304005-23B1-4851-A8D6-3A277C2EF8DE}" srcOrd="0" destOrd="0" presId="urn:microsoft.com/office/officeart/2005/8/layout/chevron2"/>
    <dgm:cxn modelId="{F78BBFE0-68EB-43D8-A4FD-C5FB212B0B66}" type="presOf" srcId="{2FDC677B-98D6-4E9B-B800-1D32118FA78F}" destId="{00033862-0B4D-4EE2-8BC8-169F9F7BDC3E}" srcOrd="0" destOrd="0" presId="urn:microsoft.com/office/officeart/2005/8/layout/chevron2"/>
    <dgm:cxn modelId="{64830C90-0D90-4153-A046-F04AB354782C}" srcId="{CCEB14CB-FFB5-46AE-B966-743038C52C70}" destId="{84980BF6-E43F-4724-9CBE-AA5C8DB53F6F}" srcOrd="1" destOrd="0" parTransId="{C15EECD3-6148-4AD3-96D5-3C6FB977CFE2}" sibTransId="{750AB718-EB17-4FFF-9F8D-A06ACF4DC356}"/>
    <dgm:cxn modelId="{10319174-337A-46A3-884E-770D77FCFAA4}" type="presOf" srcId="{84980BF6-E43F-4724-9CBE-AA5C8DB53F6F}" destId="{37304005-23B1-4851-A8D6-3A277C2EF8DE}" srcOrd="0" destOrd="1" presId="urn:microsoft.com/office/officeart/2005/8/layout/chevron2"/>
    <dgm:cxn modelId="{827E3C7E-1774-4E67-8B41-54D2E1920A79}" srcId="{1EA15BB4-A2D9-4288-A448-8A8A8DAE8A36}" destId="{27074E6A-6FD2-4E8C-8770-E201F036D817}" srcOrd="0" destOrd="0" parTransId="{EFEDD578-DFA4-4F55-AA50-490EB5FE624A}" sibTransId="{C07F041F-5BAD-4243-85AE-20546E915711}"/>
    <dgm:cxn modelId="{B79730FF-CA09-42DF-B0A6-41DE942C7E22}" type="presOf" srcId="{2E2F0510-6550-4BAE-AC44-F89D363522AC}" destId="{5F6AE6C1-30F9-44FD-888D-18AF7C8D028C}" srcOrd="0" destOrd="0" presId="urn:microsoft.com/office/officeart/2005/8/layout/chevron2"/>
    <dgm:cxn modelId="{F837B838-6349-49C4-B13D-434774EC8FA7}" type="presOf" srcId="{1EA15BB4-A2D9-4288-A448-8A8A8DAE8A36}" destId="{68335CA1-DB79-49CD-B7E7-EE664F6928E1}" srcOrd="0" destOrd="0" presId="urn:microsoft.com/office/officeart/2005/8/layout/chevron2"/>
    <dgm:cxn modelId="{67027D43-6D2D-4E79-8B34-1FFCCDE8BAF7}" srcId="{1EA15BB4-A2D9-4288-A448-8A8A8DAE8A36}" destId="{F3D84BC9-A125-4412-95A9-93D6F2812B64}" srcOrd="1" destOrd="0" parTransId="{7EDA802C-CE1C-4CE8-A22C-2D20466F19FA}" sibTransId="{054F8ED2-2525-4E2A-9F77-D61C741C2531}"/>
    <dgm:cxn modelId="{08418BCB-1E4F-4CB1-9A96-68B2D12D52CB}" type="presOf" srcId="{CCEB14CB-FFB5-46AE-B966-743038C52C70}" destId="{67A6CF4E-C9B3-4C8F-B772-9964964D44D8}" srcOrd="0" destOrd="0" presId="urn:microsoft.com/office/officeart/2005/8/layout/chevron2"/>
    <dgm:cxn modelId="{403EE23F-A048-49BA-A212-53BF354B808D}" type="presOf" srcId="{27074E6A-6FD2-4E8C-8770-E201F036D817}" destId="{5B29E7EE-9EA5-4A76-8F97-CD017255F4D4}" srcOrd="0" destOrd="0" presId="urn:microsoft.com/office/officeart/2005/8/layout/chevron2"/>
    <dgm:cxn modelId="{81F6B4E4-08D8-4F92-9542-E23AB7488A02}" srcId="{EF76D963-E720-474D-A889-53B2D45FD29F}" destId="{2E2F0510-6550-4BAE-AC44-F89D363522AC}" srcOrd="0" destOrd="0" parTransId="{79A29F95-CBF4-4B2A-A96C-2C11ED221CD0}" sibTransId="{BDFD8DB5-2EFE-4C60-A055-0152A98082AD}"/>
    <dgm:cxn modelId="{93067355-3C98-4160-8035-FC9571FD1B35}" srcId="{CCEB14CB-FFB5-46AE-B966-743038C52C70}" destId="{B2EEAF3F-D9A2-4EDC-818F-3E121B988F18}" srcOrd="0" destOrd="0" parTransId="{10125A7E-03F1-4A04-8B89-C6667EE4A3B4}" sibTransId="{3EFC7591-BB08-479B-8D9B-00194D06C986}"/>
    <dgm:cxn modelId="{8FCD4CA9-65DA-4AB2-AF17-03BA6CFB8738}" srcId="{2FDC677B-98D6-4E9B-B800-1D32118FA78F}" destId="{CCEB14CB-FFB5-46AE-B966-743038C52C70}" srcOrd="0" destOrd="0" parTransId="{7E6C91EB-949D-45DC-92EC-0E706C251A4E}" sibTransId="{AD5AF5E9-32DC-48B3-8D10-91B5192AED54}"/>
    <dgm:cxn modelId="{F72CBEEF-BB6F-4FE2-A92C-BA6CDC6EB543}" type="presOf" srcId="{EF76D963-E720-474D-A889-53B2D45FD29F}" destId="{EAF12834-87C4-419C-BB2C-7034E1AC9FFD}" srcOrd="0" destOrd="0" presId="urn:microsoft.com/office/officeart/2005/8/layout/chevron2"/>
    <dgm:cxn modelId="{E125E681-E7CB-4D33-979F-BB44D65CBE08}" srcId="{2FDC677B-98D6-4E9B-B800-1D32118FA78F}" destId="{1EA15BB4-A2D9-4288-A448-8A8A8DAE8A36}" srcOrd="1" destOrd="0" parTransId="{CC523B1F-F029-486B-80E1-3B107DA024C6}" sibTransId="{A551DBB7-D9F4-46FE-AA31-A0A95C91444B}"/>
    <dgm:cxn modelId="{C5AFEB60-2C40-47F0-8347-35B5849E09FF}" type="presOf" srcId="{F3D84BC9-A125-4412-95A9-93D6F2812B64}" destId="{5B29E7EE-9EA5-4A76-8F97-CD017255F4D4}" srcOrd="0" destOrd="1" presId="urn:microsoft.com/office/officeart/2005/8/layout/chevron2"/>
    <dgm:cxn modelId="{ACC9EA5B-E91D-4D13-BB6A-AEFF501DE15F}" type="presParOf" srcId="{00033862-0B4D-4EE2-8BC8-169F9F7BDC3E}" destId="{C1AEBC6D-9D2B-4DF0-9AC2-FB3176D79B9C}" srcOrd="0" destOrd="0" presId="urn:microsoft.com/office/officeart/2005/8/layout/chevron2"/>
    <dgm:cxn modelId="{30E1D22C-9DD1-4E96-A91C-C525883BD4F0}" type="presParOf" srcId="{C1AEBC6D-9D2B-4DF0-9AC2-FB3176D79B9C}" destId="{67A6CF4E-C9B3-4C8F-B772-9964964D44D8}" srcOrd="0" destOrd="0" presId="urn:microsoft.com/office/officeart/2005/8/layout/chevron2"/>
    <dgm:cxn modelId="{EFCAB662-F791-4658-A401-FFC0BA3FAB49}" type="presParOf" srcId="{C1AEBC6D-9D2B-4DF0-9AC2-FB3176D79B9C}" destId="{37304005-23B1-4851-A8D6-3A277C2EF8DE}" srcOrd="1" destOrd="0" presId="urn:microsoft.com/office/officeart/2005/8/layout/chevron2"/>
    <dgm:cxn modelId="{E5D25C11-2043-4CDD-89B2-B42B1CF98B70}" type="presParOf" srcId="{00033862-0B4D-4EE2-8BC8-169F9F7BDC3E}" destId="{DC6972BB-0B8A-483B-ABDD-963CC9C36A29}" srcOrd="1" destOrd="0" presId="urn:microsoft.com/office/officeart/2005/8/layout/chevron2"/>
    <dgm:cxn modelId="{C46CC63B-244D-42D0-BA99-EE645A430F2C}" type="presParOf" srcId="{00033862-0B4D-4EE2-8BC8-169F9F7BDC3E}" destId="{AF6604C1-66F2-4534-AB1D-5727BA9A28D7}" srcOrd="2" destOrd="0" presId="urn:microsoft.com/office/officeart/2005/8/layout/chevron2"/>
    <dgm:cxn modelId="{A2088BA8-97F7-48E8-B3BA-D47570FEAAE5}" type="presParOf" srcId="{AF6604C1-66F2-4534-AB1D-5727BA9A28D7}" destId="{68335CA1-DB79-49CD-B7E7-EE664F6928E1}" srcOrd="0" destOrd="0" presId="urn:microsoft.com/office/officeart/2005/8/layout/chevron2"/>
    <dgm:cxn modelId="{63EB8E8D-079B-4ED3-8225-563E10C66B79}" type="presParOf" srcId="{AF6604C1-66F2-4534-AB1D-5727BA9A28D7}" destId="{5B29E7EE-9EA5-4A76-8F97-CD017255F4D4}" srcOrd="1" destOrd="0" presId="urn:microsoft.com/office/officeart/2005/8/layout/chevron2"/>
    <dgm:cxn modelId="{97AAB678-C803-42CE-B4F4-44D6AEAA2A55}" type="presParOf" srcId="{00033862-0B4D-4EE2-8BC8-169F9F7BDC3E}" destId="{53B32664-85D7-4A75-8721-2D8A4484617D}" srcOrd="3" destOrd="0" presId="urn:microsoft.com/office/officeart/2005/8/layout/chevron2"/>
    <dgm:cxn modelId="{9D633C8A-402E-4A74-908C-54F7654913E1}" type="presParOf" srcId="{00033862-0B4D-4EE2-8BC8-169F9F7BDC3E}" destId="{11F5E9FF-25F2-4897-B874-F5D9BF6B0569}" srcOrd="4" destOrd="0" presId="urn:microsoft.com/office/officeart/2005/8/layout/chevron2"/>
    <dgm:cxn modelId="{8051B677-62E3-4AA6-BA8B-EC85F8FF5E1F}" type="presParOf" srcId="{11F5E9FF-25F2-4897-B874-F5D9BF6B0569}" destId="{EAF12834-87C4-419C-BB2C-7034E1AC9FFD}" srcOrd="0" destOrd="0" presId="urn:microsoft.com/office/officeart/2005/8/layout/chevron2"/>
    <dgm:cxn modelId="{5DD56A5E-FFA8-4FFE-886A-E4C1D7C6DABC}" type="presParOf" srcId="{11F5E9FF-25F2-4897-B874-F5D9BF6B0569}" destId="{5F6AE6C1-30F9-44FD-888D-18AF7C8D028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F67C1458-44F6-478C-89E9-939AD71451C6}" type="doc">
      <dgm:prSet loTypeId="urn:microsoft.com/office/officeart/2008/layout/VerticalCurvedList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6C7C673-B4E8-4929-A818-FB435F6EAF72}">
      <dgm:prSet phldrT="[Texto]"/>
      <dgm:spPr/>
      <dgm:t>
        <a:bodyPr/>
        <a:lstStyle/>
        <a:p>
          <a:r>
            <a:rPr lang="es-CO" dirty="0" smtClean="0"/>
            <a:t>Rápida expiación del comercio. Desde el inicio de la ACU, las operaciones han experimentado un notable crecimiento. En el 2007 ascendió el volumen de las transacciones de un 314% en comparación del año pasado. </a:t>
          </a:r>
          <a:endParaRPr lang="es-ES" dirty="0"/>
        </a:p>
      </dgm:t>
    </dgm:pt>
    <dgm:pt modelId="{C03F26E6-FB70-4136-8388-CBCBE1B0E604}" type="parTrans" cxnId="{00E21BDF-0043-43D4-9D82-5A3DDF39840E}">
      <dgm:prSet/>
      <dgm:spPr/>
      <dgm:t>
        <a:bodyPr/>
        <a:lstStyle/>
        <a:p>
          <a:endParaRPr lang="es-ES"/>
        </a:p>
      </dgm:t>
    </dgm:pt>
    <dgm:pt modelId="{71E5DEB1-1190-4766-9736-1A747F0821E3}" type="sibTrans" cxnId="{00E21BDF-0043-43D4-9D82-5A3DDF39840E}">
      <dgm:prSet/>
      <dgm:spPr/>
      <dgm:t>
        <a:bodyPr/>
        <a:lstStyle/>
        <a:p>
          <a:endParaRPr lang="es-ES"/>
        </a:p>
      </dgm:t>
    </dgm:pt>
    <dgm:pt modelId="{738EF68A-F193-415F-8332-3971DA4B694C}">
      <dgm:prSet phldrT="[Texto]"/>
      <dgm:spPr/>
      <dgm:t>
        <a:bodyPr/>
        <a:lstStyle/>
        <a:p>
          <a:r>
            <a:rPr lang="es-CO" dirty="0" smtClean="0"/>
            <a:t>Oportuna liquidación. Los miembros deudores deben sus deudas en divisas convertibles en los 4 días hábiles de la recepción de la notificación de pago</a:t>
          </a:r>
          <a:endParaRPr lang="es-ES" dirty="0"/>
        </a:p>
      </dgm:t>
    </dgm:pt>
    <dgm:pt modelId="{E8017D75-43CB-4878-B568-60B7E5C45066}" type="parTrans" cxnId="{CBB089E9-1E0A-4A12-8563-6794F040825F}">
      <dgm:prSet/>
      <dgm:spPr/>
      <dgm:t>
        <a:bodyPr/>
        <a:lstStyle/>
        <a:p>
          <a:endParaRPr lang="es-ES"/>
        </a:p>
      </dgm:t>
    </dgm:pt>
    <dgm:pt modelId="{C7A82AE6-41CB-4B55-9467-5D7A6D9E76C3}" type="sibTrans" cxnId="{CBB089E9-1E0A-4A12-8563-6794F040825F}">
      <dgm:prSet/>
      <dgm:spPr/>
      <dgm:t>
        <a:bodyPr/>
        <a:lstStyle/>
        <a:p>
          <a:endParaRPr lang="es-ES"/>
        </a:p>
      </dgm:t>
    </dgm:pt>
    <dgm:pt modelId="{298EEA23-071B-45E5-BC5A-500981909D78}">
      <dgm:prSet phldrT="[Texto]"/>
      <dgm:spPr/>
      <dgm:t>
        <a:bodyPr/>
        <a:lstStyle/>
        <a:p>
          <a:r>
            <a:rPr lang="es-CO" dirty="0" smtClean="0"/>
            <a:t>Revisión del acuerdo establecimiento de las reglas de procedimiento y ACU la par con la evolución y los restos futuros, la junta de dictadores de la ACU modifica el convenio de la ACU  normas de procedimiento.  </a:t>
          </a:r>
          <a:endParaRPr lang="es-ES" dirty="0"/>
        </a:p>
      </dgm:t>
    </dgm:pt>
    <dgm:pt modelId="{7C387119-723C-457C-940A-5E476F551D9C}" type="parTrans" cxnId="{905A6AF5-ED9E-4858-8F8A-05B56CBED3B5}">
      <dgm:prSet/>
      <dgm:spPr/>
      <dgm:t>
        <a:bodyPr/>
        <a:lstStyle/>
        <a:p>
          <a:endParaRPr lang="es-ES"/>
        </a:p>
      </dgm:t>
    </dgm:pt>
    <dgm:pt modelId="{43EB650A-0971-48D7-83D0-7C9B22325999}" type="sibTrans" cxnId="{905A6AF5-ED9E-4858-8F8A-05B56CBED3B5}">
      <dgm:prSet/>
      <dgm:spPr/>
      <dgm:t>
        <a:bodyPr/>
        <a:lstStyle/>
        <a:p>
          <a:endParaRPr lang="es-ES"/>
        </a:p>
      </dgm:t>
    </dgm:pt>
    <dgm:pt modelId="{B41CA1B6-28C0-4D1D-A9CE-598C00E5D7AC}" type="pres">
      <dgm:prSet presAssocID="{F67C1458-44F6-478C-89E9-939AD71451C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CO"/>
        </a:p>
      </dgm:t>
    </dgm:pt>
    <dgm:pt modelId="{4779A9E1-E99F-479C-9D39-78337F3982CA}" type="pres">
      <dgm:prSet presAssocID="{F67C1458-44F6-478C-89E9-939AD71451C6}" presName="Name1" presStyleCnt="0"/>
      <dgm:spPr/>
    </dgm:pt>
    <dgm:pt modelId="{84876B2A-88F2-4116-BD2B-DBC23C1F7711}" type="pres">
      <dgm:prSet presAssocID="{F67C1458-44F6-478C-89E9-939AD71451C6}" presName="cycle" presStyleCnt="0"/>
      <dgm:spPr/>
    </dgm:pt>
    <dgm:pt modelId="{77FDC9F6-E8BF-430D-B9BC-071412E6E5EF}" type="pres">
      <dgm:prSet presAssocID="{F67C1458-44F6-478C-89E9-939AD71451C6}" presName="srcNode" presStyleLbl="node1" presStyleIdx="0" presStyleCnt="3"/>
      <dgm:spPr/>
    </dgm:pt>
    <dgm:pt modelId="{52175EC0-6791-487A-A220-91B5C4AEA982}" type="pres">
      <dgm:prSet presAssocID="{F67C1458-44F6-478C-89E9-939AD71451C6}" presName="conn" presStyleLbl="parChTrans1D2" presStyleIdx="0" presStyleCnt="1"/>
      <dgm:spPr/>
      <dgm:t>
        <a:bodyPr/>
        <a:lstStyle/>
        <a:p>
          <a:endParaRPr lang="es-CO"/>
        </a:p>
      </dgm:t>
    </dgm:pt>
    <dgm:pt modelId="{F036335C-5A60-4075-8460-1D8D83CC0325}" type="pres">
      <dgm:prSet presAssocID="{F67C1458-44F6-478C-89E9-939AD71451C6}" presName="extraNode" presStyleLbl="node1" presStyleIdx="0" presStyleCnt="3"/>
      <dgm:spPr/>
    </dgm:pt>
    <dgm:pt modelId="{1428126E-3BF9-41A1-8F58-855569036A42}" type="pres">
      <dgm:prSet presAssocID="{F67C1458-44F6-478C-89E9-939AD71451C6}" presName="dstNode" presStyleLbl="node1" presStyleIdx="0" presStyleCnt="3"/>
      <dgm:spPr/>
    </dgm:pt>
    <dgm:pt modelId="{8722C09F-06A3-460A-B448-D31E7C3D2DCA}" type="pres">
      <dgm:prSet presAssocID="{C6C7C673-B4E8-4929-A818-FB435F6EAF72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257BEB8-FD8E-4690-8E6D-5EBD056F565D}" type="pres">
      <dgm:prSet presAssocID="{C6C7C673-B4E8-4929-A818-FB435F6EAF72}" presName="accent_1" presStyleCnt="0"/>
      <dgm:spPr/>
    </dgm:pt>
    <dgm:pt modelId="{56B30989-BB5E-4CF1-8D12-741E917EDD2B}" type="pres">
      <dgm:prSet presAssocID="{C6C7C673-B4E8-4929-A818-FB435F6EAF72}" presName="accentRepeatNode" presStyleLbl="solidFgAcc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F6127B1-1560-4AAA-843F-8EC4301F0E41}" type="pres">
      <dgm:prSet presAssocID="{738EF68A-F193-415F-8332-3971DA4B694C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2571A44-8E82-4F3C-9896-CEFF77901B8B}" type="pres">
      <dgm:prSet presAssocID="{738EF68A-F193-415F-8332-3971DA4B694C}" presName="accent_2" presStyleCnt="0"/>
      <dgm:spPr/>
    </dgm:pt>
    <dgm:pt modelId="{8A2844F0-4A2D-4259-A0C8-724DEFD1D327}" type="pres">
      <dgm:prSet presAssocID="{738EF68A-F193-415F-8332-3971DA4B694C}" presName="accentRepeatNode" presStyleLbl="solidFgAcc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73D9FBFF-6EF7-43DF-B34A-B47D3F5401D8}" type="pres">
      <dgm:prSet presAssocID="{298EEA23-071B-45E5-BC5A-500981909D78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97FDA15-507F-4060-9D92-0295831B3847}" type="pres">
      <dgm:prSet presAssocID="{298EEA23-071B-45E5-BC5A-500981909D78}" presName="accent_3" presStyleCnt="0"/>
      <dgm:spPr/>
    </dgm:pt>
    <dgm:pt modelId="{0B052A80-9FE7-428C-B92C-FF83A558C8F1}" type="pres">
      <dgm:prSet presAssocID="{298EEA23-071B-45E5-BC5A-500981909D78}" presName="accentRepeatNode" presStyleLbl="solidFgAcc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24B9E712-2AC3-45A9-BE06-DD70E35F2EC2}" type="presOf" srcId="{738EF68A-F193-415F-8332-3971DA4B694C}" destId="{1F6127B1-1560-4AAA-843F-8EC4301F0E41}" srcOrd="0" destOrd="0" presId="urn:microsoft.com/office/officeart/2008/layout/VerticalCurvedList"/>
    <dgm:cxn modelId="{FE2096F0-64FC-4FFF-AF3A-F772C6B32A94}" type="presOf" srcId="{298EEA23-071B-45E5-BC5A-500981909D78}" destId="{73D9FBFF-6EF7-43DF-B34A-B47D3F5401D8}" srcOrd="0" destOrd="0" presId="urn:microsoft.com/office/officeart/2008/layout/VerticalCurvedList"/>
    <dgm:cxn modelId="{905A6AF5-ED9E-4858-8F8A-05B56CBED3B5}" srcId="{F67C1458-44F6-478C-89E9-939AD71451C6}" destId="{298EEA23-071B-45E5-BC5A-500981909D78}" srcOrd="2" destOrd="0" parTransId="{7C387119-723C-457C-940A-5E476F551D9C}" sibTransId="{43EB650A-0971-48D7-83D0-7C9B22325999}"/>
    <dgm:cxn modelId="{F019E40C-03BF-48E3-AF26-4D326D2D28DF}" type="presOf" srcId="{F67C1458-44F6-478C-89E9-939AD71451C6}" destId="{B41CA1B6-28C0-4D1D-A9CE-598C00E5D7AC}" srcOrd="0" destOrd="0" presId="urn:microsoft.com/office/officeart/2008/layout/VerticalCurvedList"/>
    <dgm:cxn modelId="{42DD74F2-DC90-40DB-86F2-4D4DB7214BC5}" type="presOf" srcId="{71E5DEB1-1190-4766-9736-1A747F0821E3}" destId="{52175EC0-6791-487A-A220-91B5C4AEA982}" srcOrd="0" destOrd="0" presId="urn:microsoft.com/office/officeart/2008/layout/VerticalCurvedList"/>
    <dgm:cxn modelId="{CBB089E9-1E0A-4A12-8563-6794F040825F}" srcId="{F67C1458-44F6-478C-89E9-939AD71451C6}" destId="{738EF68A-F193-415F-8332-3971DA4B694C}" srcOrd="1" destOrd="0" parTransId="{E8017D75-43CB-4878-B568-60B7E5C45066}" sibTransId="{C7A82AE6-41CB-4B55-9467-5D7A6D9E76C3}"/>
    <dgm:cxn modelId="{D1A4F3CA-79D1-4709-849D-5E935F372942}" type="presOf" srcId="{C6C7C673-B4E8-4929-A818-FB435F6EAF72}" destId="{8722C09F-06A3-460A-B448-D31E7C3D2DCA}" srcOrd="0" destOrd="0" presId="urn:microsoft.com/office/officeart/2008/layout/VerticalCurvedList"/>
    <dgm:cxn modelId="{00E21BDF-0043-43D4-9D82-5A3DDF39840E}" srcId="{F67C1458-44F6-478C-89E9-939AD71451C6}" destId="{C6C7C673-B4E8-4929-A818-FB435F6EAF72}" srcOrd="0" destOrd="0" parTransId="{C03F26E6-FB70-4136-8388-CBCBE1B0E604}" sibTransId="{71E5DEB1-1190-4766-9736-1A747F0821E3}"/>
    <dgm:cxn modelId="{435D7427-16C1-4ABE-AC6D-ABC12977A4DD}" type="presParOf" srcId="{B41CA1B6-28C0-4D1D-A9CE-598C00E5D7AC}" destId="{4779A9E1-E99F-479C-9D39-78337F3982CA}" srcOrd="0" destOrd="0" presId="urn:microsoft.com/office/officeart/2008/layout/VerticalCurvedList"/>
    <dgm:cxn modelId="{6F72AE73-C296-4EB0-9AD3-15F6966ED34C}" type="presParOf" srcId="{4779A9E1-E99F-479C-9D39-78337F3982CA}" destId="{84876B2A-88F2-4116-BD2B-DBC23C1F7711}" srcOrd="0" destOrd="0" presId="urn:microsoft.com/office/officeart/2008/layout/VerticalCurvedList"/>
    <dgm:cxn modelId="{04E5F4CF-00C3-4FD3-A941-3F9397DFE326}" type="presParOf" srcId="{84876B2A-88F2-4116-BD2B-DBC23C1F7711}" destId="{77FDC9F6-E8BF-430D-B9BC-071412E6E5EF}" srcOrd="0" destOrd="0" presId="urn:microsoft.com/office/officeart/2008/layout/VerticalCurvedList"/>
    <dgm:cxn modelId="{90448B77-0A27-400A-BBF3-C45E4C463D69}" type="presParOf" srcId="{84876B2A-88F2-4116-BD2B-DBC23C1F7711}" destId="{52175EC0-6791-487A-A220-91B5C4AEA982}" srcOrd="1" destOrd="0" presId="urn:microsoft.com/office/officeart/2008/layout/VerticalCurvedList"/>
    <dgm:cxn modelId="{66D5796C-AECD-4CB4-ACF4-A29392EA3231}" type="presParOf" srcId="{84876B2A-88F2-4116-BD2B-DBC23C1F7711}" destId="{F036335C-5A60-4075-8460-1D8D83CC0325}" srcOrd="2" destOrd="0" presId="urn:microsoft.com/office/officeart/2008/layout/VerticalCurvedList"/>
    <dgm:cxn modelId="{0D8716C2-4700-44AD-8A54-357A11CAC90B}" type="presParOf" srcId="{84876B2A-88F2-4116-BD2B-DBC23C1F7711}" destId="{1428126E-3BF9-41A1-8F58-855569036A42}" srcOrd="3" destOrd="0" presId="urn:microsoft.com/office/officeart/2008/layout/VerticalCurvedList"/>
    <dgm:cxn modelId="{5CA7D7EB-BCE4-48AC-97CF-F36360A4B4C9}" type="presParOf" srcId="{4779A9E1-E99F-479C-9D39-78337F3982CA}" destId="{8722C09F-06A3-460A-B448-D31E7C3D2DCA}" srcOrd="1" destOrd="0" presId="urn:microsoft.com/office/officeart/2008/layout/VerticalCurvedList"/>
    <dgm:cxn modelId="{CEBE4232-6B1F-49D0-B2DA-EF6A72B0E8DE}" type="presParOf" srcId="{4779A9E1-E99F-479C-9D39-78337F3982CA}" destId="{D257BEB8-FD8E-4690-8E6D-5EBD056F565D}" srcOrd="2" destOrd="0" presId="urn:microsoft.com/office/officeart/2008/layout/VerticalCurvedList"/>
    <dgm:cxn modelId="{E7FB171D-CEA4-4ED2-B552-492B68571F84}" type="presParOf" srcId="{D257BEB8-FD8E-4690-8E6D-5EBD056F565D}" destId="{56B30989-BB5E-4CF1-8D12-741E917EDD2B}" srcOrd="0" destOrd="0" presId="urn:microsoft.com/office/officeart/2008/layout/VerticalCurvedList"/>
    <dgm:cxn modelId="{81D80857-20CC-4BF9-8FF0-797C06DDF658}" type="presParOf" srcId="{4779A9E1-E99F-479C-9D39-78337F3982CA}" destId="{1F6127B1-1560-4AAA-843F-8EC4301F0E41}" srcOrd="3" destOrd="0" presId="urn:microsoft.com/office/officeart/2008/layout/VerticalCurvedList"/>
    <dgm:cxn modelId="{9C5A1AB9-52B3-408E-8A61-A5F116B31292}" type="presParOf" srcId="{4779A9E1-E99F-479C-9D39-78337F3982CA}" destId="{B2571A44-8E82-4F3C-9896-CEFF77901B8B}" srcOrd="4" destOrd="0" presId="urn:microsoft.com/office/officeart/2008/layout/VerticalCurvedList"/>
    <dgm:cxn modelId="{7114DF0B-9ABB-443C-AEC7-BE558172ECBF}" type="presParOf" srcId="{B2571A44-8E82-4F3C-9896-CEFF77901B8B}" destId="{8A2844F0-4A2D-4259-A0C8-724DEFD1D327}" srcOrd="0" destOrd="0" presId="urn:microsoft.com/office/officeart/2008/layout/VerticalCurvedList"/>
    <dgm:cxn modelId="{D265468B-6AC0-4BC5-8D2F-9EA811E310CB}" type="presParOf" srcId="{4779A9E1-E99F-479C-9D39-78337F3982CA}" destId="{73D9FBFF-6EF7-43DF-B34A-B47D3F5401D8}" srcOrd="5" destOrd="0" presId="urn:microsoft.com/office/officeart/2008/layout/VerticalCurvedList"/>
    <dgm:cxn modelId="{86A277FF-BDCE-4BDB-9633-12444DCA2FFF}" type="presParOf" srcId="{4779A9E1-E99F-479C-9D39-78337F3982CA}" destId="{B97FDA15-507F-4060-9D92-0295831B3847}" srcOrd="6" destOrd="0" presId="urn:microsoft.com/office/officeart/2008/layout/VerticalCurvedList"/>
    <dgm:cxn modelId="{30E6AD7E-4673-4A04-A607-D78E74702BD0}" type="presParOf" srcId="{B97FDA15-507F-4060-9D92-0295831B3847}" destId="{0B052A80-9FE7-428C-B92C-FF83A558C8F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CF873C26-59AA-4D07-8D5D-344934D34C59}" type="doc">
      <dgm:prSet loTypeId="urn:microsoft.com/office/officeart/2005/8/layout/orgChart1" loCatId="hierarchy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79A79B2-E66D-4375-BCBE-C1EBC6A53088}" type="pres">
      <dgm:prSet presAssocID="{CF873C26-59AA-4D07-8D5D-344934D34C5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</dgm:ptLst>
  <dgm:cxnLst>
    <dgm:cxn modelId="{3656C3B1-7157-4B75-9D59-B7E762B6AA6F}" type="presOf" srcId="{CF873C26-59AA-4D07-8D5D-344934D34C59}" destId="{879A79B2-E66D-4375-BCBE-C1EBC6A53088}" srcOrd="0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2FDC677B-98D6-4E9B-B800-1D32118FA78F}" type="doc">
      <dgm:prSet loTypeId="urn:microsoft.com/office/officeart/2005/8/layout/chevron2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CEB14CB-FFB5-46AE-B966-743038C52C70}">
      <dgm:prSet phldrT="[Texto]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dirty="0" smtClean="0">
              <a:latin typeface="Calibri" panose="020F0502020204030204" pitchFamily="34" charset="0"/>
              <a:cs typeface="Calibri" panose="020F0502020204030204" pitchFamily="34" charset="0"/>
            </a:rPr>
            <a:t>1971</a:t>
          </a:r>
          <a:endParaRPr lang="es-E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E6C91EB-949D-45DC-92EC-0E706C251A4E}" type="parTrans" cxnId="{8FCD4CA9-65DA-4AB2-AF17-03BA6CFB8738}">
      <dgm:prSet/>
      <dgm:spPr/>
      <dgm:t>
        <a:bodyPr/>
        <a:lstStyle/>
        <a:p>
          <a:endParaRPr lang="es-ES"/>
        </a:p>
      </dgm:t>
    </dgm:pt>
    <dgm:pt modelId="{AD5AF5E9-32DC-48B3-8D10-91B5192AED54}" type="sibTrans" cxnId="{8FCD4CA9-65DA-4AB2-AF17-03BA6CFB8738}">
      <dgm:prSet/>
      <dgm:spPr/>
      <dgm:t>
        <a:bodyPr/>
        <a:lstStyle/>
        <a:p>
          <a:endParaRPr lang="es-ES"/>
        </a:p>
      </dgm:t>
    </dgm:pt>
    <dgm:pt modelId="{B2EEAF3F-D9A2-4EDC-818F-3E121B988F18}">
      <dgm:prSet phldrT="[Texto]" phldr="1"/>
      <dgm:spPr/>
      <dgm:t>
        <a:bodyPr/>
        <a:lstStyle/>
        <a:p>
          <a:endParaRPr lang="es-ES" dirty="0"/>
        </a:p>
      </dgm:t>
    </dgm:pt>
    <dgm:pt modelId="{10125A7E-03F1-4A04-8B89-C6667EE4A3B4}" type="parTrans" cxnId="{93067355-3C98-4160-8035-FC9571FD1B35}">
      <dgm:prSet/>
      <dgm:spPr/>
      <dgm:t>
        <a:bodyPr/>
        <a:lstStyle/>
        <a:p>
          <a:endParaRPr lang="es-ES"/>
        </a:p>
      </dgm:t>
    </dgm:pt>
    <dgm:pt modelId="{3EFC7591-BB08-479B-8D9B-00194D06C986}" type="sibTrans" cxnId="{93067355-3C98-4160-8035-FC9571FD1B35}">
      <dgm:prSet/>
      <dgm:spPr/>
      <dgm:t>
        <a:bodyPr/>
        <a:lstStyle/>
        <a:p>
          <a:endParaRPr lang="es-ES"/>
        </a:p>
      </dgm:t>
    </dgm:pt>
    <dgm:pt modelId="{84980BF6-E43F-4724-9CBE-AA5C8DB53F6F}">
      <dgm:prSet phldrT="[Texto]" phldr="1"/>
      <dgm:spPr/>
      <dgm:t>
        <a:bodyPr/>
        <a:lstStyle/>
        <a:p>
          <a:endParaRPr lang="es-ES"/>
        </a:p>
      </dgm:t>
    </dgm:pt>
    <dgm:pt modelId="{C15EECD3-6148-4AD3-96D5-3C6FB977CFE2}" type="parTrans" cxnId="{64830C90-0D90-4153-A046-F04AB354782C}">
      <dgm:prSet/>
      <dgm:spPr/>
      <dgm:t>
        <a:bodyPr/>
        <a:lstStyle/>
        <a:p>
          <a:endParaRPr lang="es-ES"/>
        </a:p>
      </dgm:t>
    </dgm:pt>
    <dgm:pt modelId="{750AB718-EB17-4FFF-9F8D-A06ACF4DC356}" type="sibTrans" cxnId="{64830C90-0D90-4153-A046-F04AB354782C}">
      <dgm:prSet/>
      <dgm:spPr/>
      <dgm:t>
        <a:bodyPr/>
        <a:lstStyle/>
        <a:p>
          <a:endParaRPr lang="es-ES"/>
        </a:p>
      </dgm:t>
    </dgm:pt>
    <dgm:pt modelId="{1EA15BB4-A2D9-4288-A448-8A8A8DAE8A36}">
      <dgm:prSet phldrT="[Texto]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dirty="0" smtClean="0">
              <a:latin typeface="Calibri" panose="020F0502020204030204" pitchFamily="34" charset="0"/>
              <a:cs typeface="Calibri" panose="020F0502020204030204" pitchFamily="34" charset="0"/>
            </a:rPr>
            <a:t>FUE</a:t>
          </a:r>
          <a:endParaRPr lang="es-E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C523B1F-F029-486B-80E1-3B107DA024C6}" type="parTrans" cxnId="{E125E681-E7CB-4D33-979F-BB44D65CBE08}">
      <dgm:prSet/>
      <dgm:spPr/>
      <dgm:t>
        <a:bodyPr/>
        <a:lstStyle/>
        <a:p>
          <a:endParaRPr lang="es-ES"/>
        </a:p>
      </dgm:t>
    </dgm:pt>
    <dgm:pt modelId="{A551DBB7-D9F4-46FE-AA31-A0A95C91444B}" type="sibTrans" cxnId="{E125E681-E7CB-4D33-979F-BB44D65CBE08}">
      <dgm:prSet/>
      <dgm:spPr/>
      <dgm:t>
        <a:bodyPr/>
        <a:lstStyle/>
        <a:p>
          <a:endParaRPr lang="es-ES"/>
        </a:p>
      </dgm:t>
    </dgm:pt>
    <dgm:pt modelId="{27074E6A-6FD2-4E8C-8770-E201F036D817}">
      <dgm:prSet phldrT="[Texto]" phldr="1"/>
      <dgm:spPr/>
      <dgm:t>
        <a:bodyPr/>
        <a:lstStyle/>
        <a:p>
          <a:endParaRPr lang="es-ES" dirty="0"/>
        </a:p>
      </dgm:t>
    </dgm:pt>
    <dgm:pt modelId="{EFEDD578-DFA4-4F55-AA50-490EB5FE624A}" type="parTrans" cxnId="{827E3C7E-1774-4E67-8B41-54D2E1920A79}">
      <dgm:prSet/>
      <dgm:spPr/>
      <dgm:t>
        <a:bodyPr/>
        <a:lstStyle/>
        <a:p>
          <a:endParaRPr lang="es-ES"/>
        </a:p>
      </dgm:t>
    </dgm:pt>
    <dgm:pt modelId="{C07F041F-5BAD-4243-85AE-20546E915711}" type="sibTrans" cxnId="{827E3C7E-1774-4E67-8B41-54D2E1920A79}">
      <dgm:prSet/>
      <dgm:spPr/>
      <dgm:t>
        <a:bodyPr/>
        <a:lstStyle/>
        <a:p>
          <a:endParaRPr lang="es-ES"/>
        </a:p>
      </dgm:t>
    </dgm:pt>
    <dgm:pt modelId="{F3D84BC9-A125-4412-95A9-93D6F2812B64}">
      <dgm:prSet phldrT="[Texto]" phldr="1"/>
      <dgm:spPr/>
      <dgm:t>
        <a:bodyPr/>
        <a:lstStyle/>
        <a:p>
          <a:endParaRPr lang="es-ES" dirty="0"/>
        </a:p>
      </dgm:t>
    </dgm:pt>
    <dgm:pt modelId="{7EDA802C-CE1C-4CE8-A22C-2D20466F19FA}" type="parTrans" cxnId="{67027D43-6D2D-4E79-8B34-1FFCCDE8BAF7}">
      <dgm:prSet/>
      <dgm:spPr/>
      <dgm:t>
        <a:bodyPr/>
        <a:lstStyle/>
        <a:p>
          <a:endParaRPr lang="es-ES"/>
        </a:p>
      </dgm:t>
    </dgm:pt>
    <dgm:pt modelId="{054F8ED2-2525-4E2A-9F77-D61C741C2531}" type="sibTrans" cxnId="{67027D43-6D2D-4E79-8B34-1FFCCDE8BAF7}">
      <dgm:prSet/>
      <dgm:spPr/>
      <dgm:t>
        <a:bodyPr/>
        <a:lstStyle/>
        <a:p>
          <a:endParaRPr lang="es-ES"/>
        </a:p>
      </dgm:t>
    </dgm:pt>
    <dgm:pt modelId="{EF76D963-E720-474D-A889-53B2D45FD29F}">
      <dgm:prSet phldrT="[Texto]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dirty="0" smtClean="0">
              <a:latin typeface="Calibri" panose="020F0502020204030204" pitchFamily="34" charset="0"/>
              <a:cs typeface="Calibri" panose="020F0502020204030204" pitchFamily="34" charset="0"/>
            </a:rPr>
            <a:t>1999</a:t>
          </a:r>
          <a:endParaRPr lang="es-ES" dirty="0"/>
        </a:p>
      </dgm:t>
    </dgm:pt>
    <dgm:pt modelId="{FBD6702F-A82A-463E-A5CD-82ABEAE6AF8D}" type="parTrans" cxnId="{09CDBBC4-C495-4802-9B00-A418C6FB57BB}">
      <dgm:prSet/>
      <dgm:spPr/>
      <dgm:t>
        <a:bodyPr/>
        <a:lstStyle/>
        <a:p>
          <a:endParaRPr lang="es-ES"/>
        </a:p>
      </dgm:t>
    </dgm:pt>
    <dgm:pt modelId="{99FCC84A-BABE-4C0A-B799-A9EC8D10A58B}" type="sibTrans" cxnId="{09CDBBC4-C495-4802-9B00-A418C6FB57BB}">
      <dgm:prSet/>
      <dgm:spPr/>
      <dgm:t>
        <a:bodyPr/>
        <a:lstStyle/>
        <a:p>
          <a:endParaRPr lang="es-ES"/>
        </a:p>
      </dgm:t>
    </dgm:pt>
    <dgm:pt modelId="{2E2F0510-6550-4BAE-AC44-F89D363522AC}">
      <dgm:prSet phldrT="[Texto]" phldr="1"/>
      <dgm:spPr/>
      <dgm:t>
        <a:bodyPr/>
        <a:lstStyle/>
        <a:p>
          <a:endParaRPr lang="es-ES"/>
        </a:p>
      </dgm:t>
    </dgm:pt>
    <dgm:pt modelId="{79A29F95-CBF4-4B2A-A96C-2C11ED221CD0}" type="parTrans" cxnId="{81F6B4E4-08D8-4F92-9542-E23AB7488A02}">
      <dgm:prSet/>
      <dgm:spPr/>
      <dgm:t>
        <a:bodyPr/>
        <a:lstStyle/>
        <a:p>
          <a:endParaRPr lang="es-ES"/>
        </a:p>
      </dgm:t>
    </dgm:pt>
    <dgm:pt modelId="{BDFD8DB5-2EFE-4C60-A055-0152A98082AD}" type="sibTrans" cxnId="{81F6B4E4-08D8-4F92-9542-E23AB7488A02}">
      <dgm:prSet/>
      <dgm:spPr/>
      <dgm:t>
        <a:bodyPr/>
        <a:lstStyle/>
        <a:p>
          <a:endParaRPr lang="es-ES"/>
        </a:p>
      </dgm:t>
    </dgm:pt>
    <dgm:pt modelId="{8DB10922-9449-4B80-A664-D19205CC08BC}">
      <dgm:prSet phldrT="[Texto]" phldr="1"/>
      <dgm:spPr/>
      <dgm:t>
        <a:bodyPr/>
        <a:lstStyle/>
        <a:p>
          <a:endParaRPr lang="es-ES"/>
        </a:p>
      </dgm:t>
    </dgm:pt>
    <dgm:pt modelId="{A7540FAA-DF61-4D9F-9D0B-06FBD70A77AE}" type="parTrans" cxnId="{D551421B-4615-4937-83BE-739F6FBD6A78}">
      <dgm:prSet/>
      <dgm:spPr/>
      <dgm:t>
        <a:bodyPr/>
        <a:lstStyle/>
        <a:p>
          <a:endParaRPr lang="es-ES"/>
        </a:p>
      </dgm:t>
    </dgm:pt>
    <dgm:pt modelId="{7121F1F9-F14D-424E-93C7-960BB0B1E07F}" type="sibTrans" cxnId="{D551421B-4615-4937-83BE-739F6FBD6A78}">
      <dgm:prSet/>
      <dgm:spPr/>
      <dgm:t>
        <a:bodyPr/>
        <a:lstStyle/>
        <a:p>
          <a:endParaRPr lang="es-ES"/>
        </a:p>
      </dgm:t>
    </dgm:pt>
    <dgm:pt modelId="{00033862-0B4D-4EE2-8BC8-169F9F7BDC3E}" type="pres">
      <dgm:prSet presAssocID="{2FDC677B-98D6-4E9B-B800-1D32118FA78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C1AEBC6D-9D2B-4DF0-9AC2-FB3176D79B9C}" type="pres">
      <dgm:prSet presAssocID="{CCEB14CB-FFB5-46AE-B966-743038C52C70}" presName="composite" presStyleCnt="0"/>
      <dgm:spPr/>
    </dgm:pt>
    <dgm:pt modelId="{67A6CF4E-C9B3-4C8F-B772-9964964D44D8}" type="pres">
      <dgm:prSet presAssocID="{CCEB14CB-FFB5-46AE-B966-743038C52C70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7304005-23B1-4851-A8D6-3A277C2EF8DE}" type="pres">
      <dgm:prSet presAssocID="{CCEB14CB-FFB5-46AE-B966-743038C52C70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C6972BB-0B8A-483B-ABDD-963CC9C36A29}" type="pres">
      <dgm:prSet presAssocID="{AD5AF5E9-32DC-48B3-8D10-91B5192AED54}" presName="sp" presStyleCnt="0"/>
      <dgm:spPr/>
    </dgm:pt>
    <dgm:pt modelId="{AF6604C1-66F2-4534-AB1D-5727BA9A28D7}" type="pres">
      <dgm:prSet presAssocID="{1EA15BB4-A2D9-4288-A448-8A8A8DAE8A36}" presName="composite" presStyleCnt="0"/>
      <dgm:spPr/>
    </dgm:pt>
    <dgm:pt modelId="{68335CA1-DB79-49CD-B7E7-EE664F6928E1}" type="pres">
      <dgm:prSet presAssocID="{1EA15BB4-A2D9-4288-A448-8A8A8DAE8A36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B29E7EE-9EA5-4A76-8F97-CD017255F4D4}" type="pres">
      <dgm:prSet presAssocID="{1EA15BB4-A2D9-4288-A448-8A8A8DAE8A36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3B32664-85D7-4A75-8721-2D8A4484617D}" type="pres">
      <dgm:prSet presAssocID="{A551DBB7-D9F4-46FE-AA31-A0A95C91444B}" presName="sp" presStyleCnt="0"/>
      <dgm:spPr/>
    </dgm:pt>
    <dgm:pt modelId="{11F5E9FF-25F2-4897-B874-F5D9BF6B0569}" type="pres">
      <dgm:prSet presAssocID="{EF76D963-E720-474D-A889-53B2D45FD29F}" presName="composite" presStyleCnt="0"/>
      <dgm:spPr/>
    </dgm:pt>
    <dgm:pt modelId="{EAF12834-87C4-419C-BB2C-7034E1AC9FFD}" type="pres">
      <dgm:prSet presAssocID="{EF76D963-E720-474D-A889-53B2D45FD29F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F6AE6C1-30F9-44FD-888D-18AF7C8D028C}" type="pres">
      <dgm:prSet presAssocID="{EF76D963-E720-474D-A889-53B2D45FD29F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B2E077FA-8CE2-432D-8530-66BC7947A0D7}" type="presOf" srcId="{27074E6A-6FD2-4E8C-8770-E201F036D817}" destId="{5B29E7EE-9EA5-4A76-8F97-CD017255F4D4}" srcOrd="0" destOrd="0" presId="urn:microsoft.com/office/officeart/2005/8/layout/chevron2"/>
    <dgm:cxn modelId="{F03423EA-A4C6-4E1D-84C7-6FC5C8BDF912}" type="presOf" srcId="{CCEB14CB-FFB5-46AE-B966-743038C52C70}" destId="{67A6CF4E-C9B3-4C8F-B772-9964964D44D8}" srcOrd="0" destOrd="0" presId="urn:microsoft.com/office/officeart/2005/8/layout/chevron2"/>
    <dgm:cxn modelId="{6FBCEB88-86A9-4B77-A680-48CA3EAB342F}" type="presOf" srcId="{1EA15BB4-A2D9-4288-A448-8A8A8DAE8A36}" destId="{68335CA1-DB79-49CD-B7E7-EE664F6928E1}" srcOrd="0" destOrd="0" presId="urn:microsoft.com/office/officeart/2005/8/layout/chevron2"/>
    <dgm:cxn modelId="{A60AAB00-AD74-4E14-9639-A4FF6F4A8000}" type="presOf" srcId="{B2EEAF3F-D9A2-4EDC-818F-3E121B988F18}" destId="{37304005-23B1-4851-A8D6-3A277C2EF8DE}" srcOrd="0" destOrd="0" presId="urn:microsoft.com/office/officeart/2005/8/layout/chevron2"/>
    <dgm:cxn modelId="{09CDBBC4-C495-4802-9B00-A418C6FB57BB}" srcId="{2FDC677B-98D6-4E9B-B800-1D32118FA78F}" destId="{EF76D963-E720-474D-A889-53B2D45FD29F}" srcOrd="2" destOrd="0" parTransId="{FBD6702F-A82A-463E-A5CD-82ABEAE6AF8D}" sibTransId="{99FCC84A-BABE-4C0A-B799-A9EC8D10A58B}"/>
    <dgm:cxn modelId="{206137F9-C8D8-467A-BBCD-8D745A7CB48D}" type="presOf" srcId="{84980BF6-E43F-4724-9CBE-AA5C8DB53F6F}" destId="{37304005-23B1-4851-A8D6-3A277C2EF8DE}" srcOrd="0" destOrd="1" presId="urn:microsoft.com/office/officeart/2005/8/layout/chevron2"/>
    <dgm:cxn modelId="{FC621A37-E6A1-465F-904F-1D2B135341BB}" type="presOf" srcId="{2FDC677B-98D6-4E9B-B800-1D32118FA78F}" destId="{00033862-0B4D-4EE2-8BC8-169F9F7BDC3E}" srcOrd="0" destOrd="0" presId="urn:microsoft.com/office/officeart/2005/8/layout/chevron2"/>
    <dgm:cxn modelId="{64830C90-0D90-4153-A046-F04AB354782C}" srcId="{CCEB14CB-FFB5-46AE-B966-743038C52C70}" destId="{84980BF6-E43F-4724-9CBE-AA5C8DB53F6F}" srcOrd="1" destOrd="0" parTransId="{C15EECD3-6148-4AD3-96D5-3C6FB977CFE2}" sibTransId="{750AB718-EB17-4FFF-9F8D-A06ACF4DC356}"/>
    <dgm:cxn modelId="{608A00BD-D731-4A40-80C5-E0AA23BCE860}" type="presOf" srcId="{EF76D963-E720-474D-A889-53B2D45FD29F}" destId="{EAF12834-87C4-419C-BB2C-7034E1AC9FFD}" srcOrd="0" destOrd="0" presId="urn:microsoft.com/office/officeart/2005/8/layout/chevron2"/>
    <dgm:cxn modelId="{00923790-5E37-4FBF-972F-E6541F89FBFF}" type="presOf" srcId="{F3D84BC9-A125-4412-95A9-93D6F2812B64}" destId="{5B29E7EE-9EA5-4A76-8F97-CD017255F4D4}" srcOrd="0" destOrd="1" presId="urn:microsoft.com/office/officeart/2005/8/layout/chevron2"/>
    <dgm:cxn modelId="{D551421B-4615-4937-83BE-739F6FBD6A78}" srcId="{EF76D963-E720-474D-A889-53B2D45FD29F}" destId="{8DB10922-9449-4B80-A664-D19205CC08BC}" srcOrd="1" destOrd="0" parTransId="{A7540FAA-DF61-4D9F-9D0B-06FBD70A77AE}" sibTransId="{7121F1F9-F14D-424E-93C7-960BB0B1E07F}"/>
    <dgm:cxn modelId="{3F1FC91C-98DB-4693-B969-E6814E184DAE}" type="presOf" srcId="{8DB10922-9449-4B80-A664-D19205CC08BC}" destId="{5F6AE6C1-30F9-44FD-888D-18AF7C8D028C}" srcOrd="0" destOrd="1" presId="urn:microsoft.com/office/officeart/2005/8/layout/chevron2"/>
    <dgm:cxn modelId="{13D182F7-6741-4F6F-AF47-06F985F2E066}" type="presOf" srcId="{2E2F0510-6550-4BAE-AC44-F89D363522AC}" destId="{5F6AE6C1-30F9-44FD-888D-18AF7C8D028C}" srcOrd="0" destOrd="0" presId="urn:microsoft.com/office/officeart/2005/8/layout/chevron2"/>
    <dgm:cxn modelId="{827E3C7E-1774-4E67-8B41-54D2E1920A79}" srcId="{1EA15BB4-A2D9-4288-A448-8A8A8DAE8A36}" destId="{27074E6A-6FD2-4E8C-8770-E201F036D817}" srcOrd="0" destOrd="0" parTransId="{EFEDD578-DFA4-4F55-AA50-490EB5FE624A}" sibTransId="{C07F041F-5BAD-4243-85AE-20546E915711}"/>
    <dgm:cxn modelId="{67027D43-6D2D-4E79-8B34-1FFCCDE8BAF7}" srcId="{1EA15BB4-A2D9-4288-A448-8A8A8DAE8A36}" destId="{F3D84BC9-A125-4412-95A9-93D6F2812B64}" srcOrd="1" destOrd="0" parTransId="{7EDA802C-CE1C-4CE8-A22C-2D20466F19FA}" sibTransId="{054F8ED2-2525-4E2A-9F77-D61C741C2531}"/>
    <dgm:cxn modelId="{81F6B4E4-08D8-4F92-9542-E23AB7488A02}" srcId="{EF76D963-E720-474D-A889-53B2D45FD29F}" destId="{2E2F0510-6550-4BAE-AC44-F89D363522AC}" srcOrd="0" destOrd="0" parTransId="{79A29F95-CBF4-4B2A-A96C-2C11ED221CD0}" sibTransId="{BDFD8DB5-2EFE-4C60-A055-0152A98082AD}"/>
    <dgm:cxn modelId="{93067355-3C98-4160-8035-FC9571FD1B35}" srcId="{CCEB14CB-FFB5-46AE-B966-743038C52C70}" destId="{B2EEAF3F-D9A2-4EDC-818F-3E121B988F18}" srcOrd="0" destOrd="0" parTransId="{10125A7E-03F1-4A04-8B89-C6667EE4A3B4}" sibTransId="{3EFC7591-BB08-479B-8D9B-00194D06C986}"/>
    <dgm:cxn modelId="{8FCD4CA9-65DA-4AB2-AF17-03BA6CFB8738}" srcId="{2FDC677B-98D6-4E9B-B800-1D32118FA78F}" destId="{CCEB14CB-FFB5-46AE-B966-743038C52C70}" srcOrd="0" destOrd="0" parTransId="{7E6C91EB-949D-45DC-92EC-0E706C251A4E}" sibTransId="{AD5AF5E9-32DC-48B3-8D10-91B5192AED54}"/>
    <dgm:cxn modelId="{E125E681-E7CB-4D33-979F-BB44D65CBE08}" srcId="{2FDC677B-98D6-4E9B-B800-1D32118FA78F}" destId="{1EA15BB4-A2D9-4288-A448-8A8A8DAE8A36}" srcOrd="1" destOrd="0" parTransId="{CC523B1F-F029-486B-80E1-3B107DA024C6}" sibTransId="{A551DBB7-D9F4-46FE-AA31-A0A95C91444B}"/>
    <dgm:cxn modelId="{3999AE1C-521D-4164-9D40-749CBD37E3DD}" type="presParOf" srcId="{00033862-0B4D-4EE2-8BC8-169F9F7BDC3E}" destId="{C1AEBC6D-9D2B-4DF0-9AC2-FB3176D79B9C}" srcOrd="0" destOrd="0" presId="urn:microsoft.com/office/officeart/2005/8/layout/chevron2"/>
    <dgm:cxn modelId="{36D3963C-5221-40A9-8C21-68623D32ADE6}" type="presParOf" srcId="{C1AEBC6D-9D2B-4DF0-9AC2-FB3176D79B9C}" destId="{67A6CF4E-C9B3-4C8F-B772-9964964D44D8}" srcOrd="0" destOrd="0" presId="urn:microsoft.com/office/officeart/2005/8/layout/chevron2"/>
    <dgm:cxn modelId="{C70EAEA1-80A9-40B5-B8E3-5C861C1A71A8}" type="presParOf" srcId="{C1AEBC6D-9D2B-4DF0-9AC2-FB3176D79B9C}" destId="{37304005-23B1-4851-A8D6-3A277C2EF8DE}" srcOrd="1" destOrd="0" presId="urn:microsoft.com/office/officeart/2005/8/layout/chevron2"/>
    <dgm:cxn modelId="{E7198F24-1E5E-4F74-9709-628ACD5258A8}" type="presParOf" srcId="{00033862-0B4D-4EE2-8BC8-169F9F7BDC3E}" destId="{DC6972BB-0B8A-483B-ABDD-963CC9C36A29}" srcOrd="1" destOrd="0" presId="urn:microsoft.com/office/officeart/2005/8/layout/chevron2"/>
    <dgm:cxn modelId="{C463A47A-E424-4735-BBF9-9F4E3E5F0374}" type="presParOf" srcId="{00033862-0B4D-4EE2-8BC8-169F9F7BDC3E}" destId="{AF6604C1-66F2-4534-AB1D-5727BA9A28D7}" srcOrd="2" destOrd="0" presId="urn:microsoft.com/office/officeart/2005/8/layout/chevron2"/>
    <dgm:cxn modelId="{98BF5040-1396-4A8B-A9B5-D7806FEAC159}" type="presParOf" srcId="{AF6604C1-66F2-4534-AB1D-5727BA9A28D7}" destId="{68335CA1-DB79-49CD-B7E7-EE664F6928E1}" srcOrd="0" destOrd="0" presId="urn:microsoft.com/office/officeart/2005/8/layout/chevron2"/>
    <dgm:cxn modelId="{00C81EBD-7D0E-410E-8E15-B50772FFA96D}" type="presParOf" srcId="{AF6604C1-66F2-4534-AB1D-5727BA9A28D7}" destId="{5B29E7EE-9EA5-4A76-8F97-CD017255F4D4}" srcOrd="1" destOrd="0" presId="urn:microsoft.com/office/officeart/2005/8/layout/chevron2"/>
    <dgm:cxn modelId="{AEF63388-C2CF-484A-A3B5-125444A82AB1}" type="presParOf" srcId="{00033862-0B4D-4EE2-8BC8-169F9F7BDC3E}" destId="{53B32664-85D7-4A75-8721-2D8A4484617D}" srcOrd="3" destOrd="0" presId="urn:microsoft.com/office/officeart/2005/8/layout/chevron2"/>
    <dgm:cxn modelId="{3BAD56AB-6E80-4E04-965E-165F02CF1582}" type="presParOf" srcId="{00033862-0B4D-4EE2-8BC8-169F9F7BDC3E}" destId="{11F5E9FF-25F2-4897-B874-F5D9BF6B0569}" srcOrd="4" destOrd="0" presId="urn:microsoft.com/office/officeart/2005/8/layout/chevron2"/>
    <dgm:cxn modelId="{5A97BFBF-657C-4884-915C-2DFCC7F6FFFC}" type="presParOf" srcId="{11F5E9FF-25F2-4897-B874-F5D9BF6B0569}" destId="{EAF12834-87C4-419C-BB2C-7034E1AC9FFD}" srcOrd="0" destOrd="0" presId="urn:microsoft.com/office/officeart/2005/8/layout/chevron2"/>
    <dgm:cxn modelId="{58902C7A-C3A1-4370-9DB3-D73378909966}" type="presParOf" srcId="{11F5E9FF-25F2-4897-B874-F5D9BF6B0569}" destId="{5F6AE6C1-30F9-44FD-888D-18AF7C8D028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EFE5AC66-B502-4D69-BB46-7CCA80C2021B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C2F00A7E-5128-4CD6-B44D-009C91BC4F89}">
      <dgm:prSet phldrT="[Texto]" custT="1"/>
      <dgm:spPr/>
      <dgm:t>
        <a:bodyPr/>
        <a:lstStyle/>
        <a:p>
          <a:pPr algn="ctr"/>
          <a:r>
            <a:rPr lang="es-CO" sz="4000" b="1" dirty="0" smtClean="0">
              <a:solidFill>
                <a:srgbClr val="000000"/>
              </a:solidFill>
            </a:rPr>
            <a:t>Tratados </a:t>
          </a:r>
          <a:r>
            <a:rPr lang="es-CO" sz="3600" b="1" dirty="0" smtClean="0">
              <a:solidFill>
                <a:srgbClr val="000000"/>
              </a:solidFill>
            </a:rPr>
            <a:t>y </a:t>
          </a:r>
          <a:r>
            <a:rPr lang="es-CO" sz="4000" b="1" dirty="0" smtClean="0">
              <a:solidFill>
                <a:srgbClr val="000000"/>
              </a:solidFill>
            </a:rPr>
            <a:t>Economía</a:t>
          </a:r>
          <a:endParaRPr lang="es-CO" sz="4000" b="1" dirty="0">
            <a:solidFill>
              <a:srgbClr val="000000"/>
            </a:solidFill>
          </a:endParaRPr>
        </a:p>
      </dgm:t>
    </dgm:pt>
    <dgm:pt modelId="{8E6D26E9-AF7E-44BC-A4D7-71D4EC663552}" type="parTrans" cxnId="{CEF77F21-571F-43AD-8CBA-53664D4C6510}">
      <dgm:prSet/>
      <dgm:spPr/>
      <dgm:t>
        <a:bodyPr/>
        <a:lstStyle/>
        <a:p>
          <a:endParaRPr lang="es-CO"/>
        </a:p>
      </dgm:t>
    </dgm:pt>
    <dgm:pt modelId="{883420E2-E555-4FD9-8CDE-914833B13824}" type="sibTrans" cxnId="{CEF77F21-571F-43AD-8CBA-53664D4C6510}">
      <dgm:prSet/>
      <dgm:spPr/>
      <dgm:t>
        <a:bodyPr/>
        <a:lstStyle/>
        <a:p>
          <a:endParaRPr lang="es-CO"/>
        </a:p>
      </dgm:t>
    </dgm:pt>
    <dgm:pt modelId="{D74C8461-1797-4FC9-BC16-152C1C3F1997}">
      <dgm:prSet phldrT="[Texto]" custT="1"/>
      <dgm:spPr/>
      <dgm:t>
        <a:bodyPr/>
        <a:lstStyle/>
        <a:p>
          <a:pPr algn="just"/>
          <a:r>
            <a:rPr lang="es-CO" sz="1800" dirty="0" smtClean="0">
              <a:solidFill>
                <a:srgbClr val="000000"/>
              </a:solidFill>
            </a:rPr>
            <a:t>- En Marzo del 2008, acuerdos nacionales en 6 países del      Foro se comercializan: Islas Cook, Fiji, Noue, Samoa, Islas   Salomón, Vanuatu. </a:t>
          </a:r>
          <a:endParaRPr lang="es-CO" sz="1800" dirty="0">
            <a:solidFill>
              <a:srgbClr val="000000"/>
            </a:solidFill>
          </a:endParaRPr>
        </a:p>
      </dgm:t>
    </dgm:pt>
    <dgm:pt modelId="{8A276519-1EFC-441B-877B-4D682D832B02}" type="parTrans" cxnId="{0C050F9C-D4DD-4819-85F7-BBC3F1932B7A}">
      <dgm:prSet/>
      <dgm:spPr/>
      <dgm:t>
        <a:bodyPr/>
        <a:lstStyle/>
        <a:p>
          <a:endParaRPr lang="es-CO"/>
        </a:p>
      </dgm:t>
    </dgm:pt>
    <dgm:pt modelId="{1C3B21D3-BEA3-45F5-9E37-689B25F3DA2E}" type="sibTrans" cxnId="{0C050F9C-D4DD-4819-85F7-BBC3F1932B7A}">
      <dgm:prSet/>
      <dgm:spPr/>
      <dgm:t>
        <a:bodyPr/>
        <a:lstStyle/>
        <a:p>
          <a:endParaRPr lang="es-CO"/>
        </a:p>
      </dgm:t>
    </dgm:pt>
    <dgm:pt modelId="{21184B53-0BA5-4F2F-8E6F-EFD7C828A87D}">
      <dgm:prSet phldrT="[Texto]" custT="1"/>
      <dgm:spPr/>
      <dgm:t>
        <a:bodyPr/>
        <a:lstStyle/>
        <a:p>
          <a:pPr algn="just"/>
          <a:r>
            <a:rPr lang="es-CO" sz="1800" dirty="0" smtClean="0">
              <a:solidFill>
                <a:srgbClr val="000000"/>
              </a:solidFill>
            </a:rPr>
            <a:t>-En el 2008 pises insulares del foro negocian Acuerdo de Asociación Económica con la UE.</a:t>
          </a:r>
          <a:endParaRPr lang="es-CO" sz="1800" dirty="0">
            <a:solidFill>
              <a:srgbClr val="000000"/>
            </a:solidFill>
          </a:endParaRPr>
        </a:p>
      </dgm:t>
    </dgm:pt>
    <dgm:pt modelId="{59D078B9-3CF3-40DD-9DE6-2B8A2DA56829}" type="parTrans" cxnId="{33A52F70-39EC-4606-892F-699339904710}">
      <dgm:prSet/>
      <dgm:spPr/>
      <dgm:t>
        <a:bodyPr/>
        <a:lstStyle/>
        <a:p>
          <a:endParaRPr lang="es-CO"/>
        </a:p>
      </dgm:t>
    </dgm:pt>
    <dgm:pt modelId="{0A289CD1-F245-42F1-9B15-64301581D362}" type="sibTrans" cxnId="{33A52F70-39EC-4606-892F-699339904710}">
      <dgm:prSet/>
      <dgm:spPr/>
      <dgm:t>
        <a:bodyPr/>
        <a:lstStyle/>
        <a:p>
          <a:endParaRPr lang="es-CO"/>
        </a:p>
      </dgm:t>
    </dgm:pt>
    <dgm:pt modelId="{9C93603A-61F5-4B1A-8572-497D4ADA2C87}">
      <dgm:prSet phldrT="[Texto]" custT="1"/>
      <dgm:spPr/>
      <dgm:t>
        <a:bodyPr/>
        <a:lstStyle/>
        <a:p>
          <a:pPr algn="just"/>
          <a:r>
            <a:rPr lang="es-CO" sz="1800" dirty="0" smtClean="0">
              <a:solidFill>
                <a:srgbClr val="000000"/>
              </a:solidFill>
            </a:rPr>
            <a:t>-Creación de una de las mas extensas reservas marinas del mundo para cuidado del medio ambiente</a:t>
          </a:r>
          <a:endParaRPr lang="es-CO" sz="1800" dirty="0">
            <a:solidFill>
              <a:srgbClr val="000000"/>
            </a:solidFill>
          </a:endParaRPr>
        </a:p>
      </dgm:t>
    </dgm:pt>
    <dgm:pt modelId="{4EA185E6-D857-4E00-87A7-AF9F66FBA83E}" type="parTrans" cxnId="{F24C62DC-E460-4F2C-92D2-ECD6A473A9B5}">
      <dgm:prSet/>
      <dgm:spPr/>
      <dgm:t>
        <a:bodyPr/>
        <a:lstStyle/>
        <a:p>
          <a:endParaRPr lang="es-CO"/>
        </a:p>
      </dgm:t>
    </dgm:pt>
    <dgm:pt modelId="{CC02F0FC-3367-4EA2-8F9E-91816C059BEF}" type="sibTrans" cxnId="{F24C62DC-E460-4F2C-92D2-ECD6A473A9B5}">
      <dgm:prSet/>
      <dgm:spPr/>
      <dgm:t>
        <a:bodyPr/>
        <a:lstStyle/>
        <a:p>
          <a:endParaRPr lang="es-CO"/>
        </a:p>
      </dgm:t>
    </dgm:pt>
    <dgm:pt modelId="{BAEFBE76-19A5-4D43-BC66-247F88231A1A}">
      <dgm:prSet phldrT="[Texto]" custT="1"/>
      <dgm:spPr/>
      <dgm:t>
        <a:bodyPr/>
        <a:lstStyle/>
        <a:p>
          <a:pPr algn="just"/>
          <a:r>
            <a:rPr lang="es-CO" sz="1800" dirty="0" smtClean="0">
              <a:solidFill>
                <a:srgbClr val="000000"/>
              </a:solidFill>
            </a:rPr>
            <a:t>-Mayo del 2012 la UE aportara 20 millones de Euros para ayudar a las islas del pacifico a superar los cambios climáticos, dados debido al nivel del mar y calentamiento global.</a:t>
          </a:r>
          <a:endParaRPr lang="es-CO" sz="1800" dirty="0">
            <a:solidFill>
              <a:srgbClr val="000000"/>
            </a:solidFill>
          </a:endParaRPr>
        </a:p>
      </dgm:t>
    </dgm:pt>
    <dgm:pt modelId="{D77768C0-CCDF-4FDD-90DC-4E6E1EE08DF8}" type="sibTrans" cxnId="{944BE72F-48D0-45E5-9513-F17EC8E534DE}">
      <dgm:prSet/>
      <dgm:spPr/>
      <dgm:t>
        <a:bodyPr/>
        <a:lstStyle/>
        <a:p>
          <a:endParaRPr lang="es-CO"/>
        </a:p>
      </dgm:t>
    </dgm:pt>
    <dgm:pt modelId="{E16F56B0-988A-4631-B8D7-422A33694818}" type="parTrans" cxnId="{944BE72F-48D0-45E5-9513-F17EC8E534DE}">
      <dgm:prSet/>
      <dgm:spPr/>
      <dgm:t>
        <a:bodyPr/>
        <a:lstStyle/>
        <a:p>
          <a:endParaRPr lang="es-CO"/>
        </a:p>
      </dgm:t>
    </dgm:pt>
    <dgm:pt modelId="{ACC3F064-7948-4310-8672-B49B07358334}">
      <dgm:prSet phldrT="[Texto]" custT="1"/>
      <dgm:spPr/>
      <dgm:t>
        <a:bodyPr/>
        <a:lstStyle/>
        <a:p>
          <a:pPr algn="just"/>
          <a:r>
            <a:rPr lang="es-CO" sz="1800" dirty="0" smtClean="0">
              <a:solidFill>
                <a:srgbClr val="000000"/>
              </a:solidFill>
            </a:rPr>
            <a:t>-Algunos tratados con la UE han reducido la Eliminación de aranceles y cuotas para acceder a mercados de Europa .</a:t>
          </a:r>
          <a:endParaRPr lang="es-CO" sz="1800" dirty="0">
            <a:solidFill>
              <a:srgbClr val="000000"/>
            </a:solidFill>
          </a:endParaRPr>
        </a:p>
      </dgm:t>
    </dgm:pt>
    <dgm:pt modelId="{09FADC5C-43E1-42F0-8286-A410F75CC596}" type="parTrans" cxnId="{48F4D789-4EFE-4768-AC6B-5064EF0A52F9}">
      <dgm:prSet/>
      <dgm:spPr/>
      <dgm:t>
        <a:bodyPr/>
        <a:lstStyle/>
        <a:p>
          <a:endParaRPr lang="es-CO"/>
        </a:p>
      </dgm:t>
    </dgm:pt>
    <dgm:pt modelId="{4F10C6F6-CDAB-49F5-B437-26C77921BCCD}" type="sibTrans" cxnId="{48F4D789-4EFE-4768-AC6B-5064EF0A52F9}">
      <dgm:prSet/>
      <dgm:spPr/>
      <dgm:t>
        <a:bodyPr/>
        <a:lstStyle/>
        <a:p>
          <a:endParaRPr lang="es-CO"/>
        </a:p>
      </dgm:t>
    </dgm:pt>
    <dgm:pt modelId="{1AE9CCFA-1CA9-4D27-8A14-104DA79FEA98}" type="pres">
      <dgm:prSet presAssocID="{EFE5AC66-B502-4D69-BB46-7CCA80C2021B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CO"/>
        </a:p>
      </dgm:t>
    </dgm:pt>
    <dgm:pt modelId="{A563D4CF-BDB0-4124-8858-9489F2321F4D}" type="pres">
      <dgm:prSet presAssocID="{C2F00A7E-5128-4CD6-B44D-009C91BC4F89}" presName="thickLine" presStyleLbl="alignNode1" presStyleIdx="0" presStyleCnt="1"/>
      <dgm:spPr/>
    </dgm:pt>
    <dgm:pt modelId="{22D27034-CA73-4151-9D41-5C2D9B5ADE61}" type="pres">
      <dgm:prSet presAssocID="{C2F00A7E-5128-4CD6-B44D-009C91BC4F89}" presName="horz1" presStyleCnt="0"/>
      <dgm:spPr/>
    </dgm:pt>
    <dgm:pt modelId="{494E31E1-A016-43A3-A118-D7A11018DABB}" type="pres">
      <dgm:prSet presAssocID="{C2F00A7E-5128-4CD6-B44D-009C91BC4F89}" presName="tx1" presStyleLbl="revTx" presStyleIdx="0" presStyleCnt="6" custScaleX="192960"/>
      <dgm:spPr/>
      <dgm:t>
        <a:bodyPr/>
        <a:lstStyle/>
        <a:p>
          <a:endParaRPr lang="es-CO"/>
        </a:p>
      </dgm:t>
    </dgm:pt>
    <dgm:pt modelId="{258E15EB-0F97-43F8-9A2B-9FC80F386DC3}" type="pres">
      <dgm:prSet presAssocID="{C2F00A7E-5128-4CD6-B44D-009C91BC4F89}" presName="vert1" presStyleCnt="0"/>
      <dgm:spPr/>
    </dgm:pt>
    <dgm:pt modelId="{36CB4DF9-6413-4AF4-83C1-47BF449C8186}" type="pres">
      <dgm:prSet presAssocID="{D74C8461-1797-4FC9-BC16-152C1C3F1997}" presName="vertSpace2a" presStyleCnt="0"/>
      <dgm:spPr/>
    </dgm:pt>
    <dgm:pt modelId="{2695A570-9191-49C6-8F36-4C9114D7AAC2}" type="pres">
      <dgm:prSet presAssocID="{D74C8461-1797-4FC9-BC16-152C1C3F1997}" presName="horz2" presStyleCnt="0"/>
      <dgm:spPr/>
    </dgm:pt>
    <dgm:pt modelId="{28B8EA84-1E75-4507-807F-F9F4BABD86A4}" type="pres">
      <dgm:prSet presAssocID="{D74C8461-1797-4FC9-BC16-152C1C3F1997}" presName="horzSpace2" presStyleCnt="0"/>
      <dgm:spPr/>
    </dgm:pt>
    <dgm:pt modelId="{B3A820CF-DACE-4508-B5C7-B6799A784401}" type="pres">
      <dgm:prSet presAssocID="{D74C8461-1797-4FC9-BC16-152C1C3F1997}" presName="tx2" presStyleLbl="revTx" presStyleIdx="1" presStyleCnt="6" custScaleY="62875" custLinFactNeighborX="-3556" custLinFactNeighborY="13971"/>
      <dgm:spPr/>
      <dgm:t>
        <a:bodyPr/>
        <a:lstStyle/>
        <a:p>
          <a:endParaRPr lang="es-CO"/>
        </a:p>
      </dgm:t>
    </dgm:pt>
    <dgm:pt modelId="{EC54C8E2-EE8F-4B98-844A-E31EB3648BE0}" type="pres">
      <dgm:prSet presAssocID="{D74C8461-1797-4FC9-BC16-152C1C3F1997}" presName="vert2" presStyleCnt="0"/>
      <dgm:spPr/>
    </dgm:pt>
    <dgm:pt modelId="{D284A8AB-BC7E-4A78-97EF-C43DD73647C4}" type="pres">
      <dgm:prSet presAssocID="{D74C8461-1797-4FC9-BC16-152C1C3F1997}" presName="thinLine2b" presStyleLbl="callout" presStyleIdx="0" presStyleCnt="5"/>
      <dgm:spPr/>
    </dgm:pt>
    <dgm:pt modelId="{64B40CF7-F754-47B7-BDC7-D93A9436411C}" type="pres">
      <dgm:prSet presAssocID="{D74C8461-1797-4FC9-BC16-152C1C3F1997}" presName="vertSpace2b" presStyleCnt="0"/>
      <dgm:spPr/>
    </dgm:pt>
    <dgm:pt modelId="{F4A0AF45-67D6-4E03-97FB-B2A90C539D34}" type="pres">
      <dgm:prSet presAssocID="{21184B53-0BA5-4F2F-8E6F-EFD7C828A87D}" presName="horz2" presStyleCnt="0"/>
      <dgm:spPr/>
    </dgm:pt>
    <dgm:pt modelId="{AC86DAAC-B893-44E6-8798-D42C75594708}" type="pres">
      <dgm:prSet presAssocID="{21184B53-0BA5-4F2F-8E6F-EFD7C828A87D}" presName="horzSpace2" presStyleCnt="0"/>
      <dgm:spPr/>
    </dgm:pt>
    <dgm:pt modelId="{ADB5D989-374E-4897-8368-C93F5E1DE75D}" type="pres">
      <dgm:prSet presAssocID="{21184B53-0BA5-4F2F-8E6F-EFD7C828A87D}" presName="tx2" presStyleLbl="revTx" presStyleIdx="2" presStyleCnt="6" custScaleY="36121" custLinFactNeighborX="-2258" custLinFactNeighborY="925"/>
      <dgm:spPr/>
      <dgm:t>
        <a:bodyPr/>
        <a:lstStyle/>
        <a:p>
          <a:endParaRPr lang="es-CO"/>
        </a:p>
      </dgm:t>
    </dgm:pt>
    <dgm:pt modelId="{3383598C-0F7E-40A8-8C36-2E5433F96708}" type="pres">
      <dgm:prSet presAssocID="{21184B53-0BA5-4F2F-8E6F-EFD7C828A87D}" presName="vert2" presStyleCnt="0"/>
      <dgm:spPr/>
    </dgm:pt>
    <dgm:pt modelId="{B55E4D78-DCDD-427E-8072-41787ABA8AB2}" type="pres">
      <dgm:prSet presAssocID="{21184B53-0BA5-4F2F-8E6F-EFD7C828A87D}" presName="thinLine2b" presStyleLbl="callout" presStyleIdx="1" presStyleCnt="5"/>
      <dgm:spPr/>
    </dgm:pt>
    <dgm:pt modelId="{F08ECBC5-2EBB-4F53-999A-4AFA1B3D1ED0}" type="pres">
      <dgm:prSet presAssocID="{21184B53-0BA5-4F2F-8E6F-EFD7C828A87D}" presName="vertSpace2b" presStyleCnt="0"/>
      <dgm:spPr/>
    </dgm:pt>
    <dgm:pt modelId="{84E2058E-8A28-449D-A0BB-1D0DDB8F530D}" type="pres">
      <dgm:prSet presAssocID="{9C93603A-61F5-4B1A-8572-497D4ADA2C87}" presName="horz2" presStyleCnt="0"/>
      <dgm:spPr/>
    </dgm:pt>
    <dgm:pt modelId="{B7A566EB-6DE8-4792-8A44-8C59DD2A469E}" type="pres">
      <dgm:prSet presAssocID="{9C93603A-61F5-4B1A-8572-497D4ADA2C87}" presName="horzSpace2" presStyleCnt="0"/>
      <dgm:spPr/>
    </dgm:pt>
    <dgm:pt modelId="{62303690-925C-41E6-BB65-E3F60D87351E}" type="pres">
      <dgm:prSet presAssocID="{9C93603A-61F5-4B1A-8572-497D4ADA2C87}" presName="tx2" presStyleLbl="revTx" presStyleIdx="3" presStyleCnt="6" custScaleY="37450" custLinFactNeighborX="-2180" custLinFactNeighborY="501"/>
      <dgm:spPr/>
      <dgm:t>
        <a:bodyPr/>
        <a:lstStyle/>
        <a:p>
          <a:endParaRPr lang="es-CO"/>
        </a:p>
      </dgm:t>
    </dgm:pt>
    <dgm:pt modelId="{04857675-BA20-48C6-BC1B-D13932064DCA}" type="pres">
      <dgm:prSet presAssocID="{9C93603A-61F5-4B1A-8572-497D4ADA2C87}" presName="vert2" presStyleCnt="0"/>
      <dgm:spPr/>
    </dgm:pt>
    <dgm:pt modelId="{55109552-9450-4BD1-BE73-B5BE9328426E}" type="pres">
      <dgm:prSet presAssocID="{9C93603A-61F5-4B1A-8572-497D4ADA2C87}" presName="thinLine2b" presStyleLbl="callout" presStyleIdx="2" presStyleCnt="5"/>
      <dgm:spPr/>
    </dgm:pt>
    <dgm:pt modelId="{23F9273E-4095-44A4-9BCD-C7E9B11C5B1D}" type="pres">
      <dgm:prSet presAssocID="{9C93603A-61F5-4B1A-8572-497D4ADA2C87}" presName="vertSpace2b" presStyleCnt="0"/>
      <dgm:spPr/>
    </dgm:pt>
    <dgm:pt modelId="{C73A6A28-3B57-45A3-8DC3-99B644103531}" type="pres">
      <dgm:prSet presAssocID="{BAEFBE76-19A5-4D43-BC66-247F88231A1A}" presName="horz2" presStyleCnt="0"/>
      <dgm:spPr/>
    </dgm:pt>
    <dgm:pt modelId="{27EDFDC2-3F40-4D25-8D7E-2A5AF88AABEF}" type="pres">
      <dgm:prSet presAssocID="{BAEFBE76-19A5-4D43-BC66-247F88231A1A}" presName="horzSpace2" presStyleCnt="0"/>
      <dgm:spPr/>
    </dgm:pt>
    <dgm:pt modelId="{ADC718B2-ED16-4E30-B345-DD91EBAA3BB0}" type="pres">
      <dgm:prSet presAssocID="{BAEFBE76-19A5-4D43-BC66-247F88231A1A}" presName="tx2" presStyleLbl="revTx" presStyleIdx="4" presStyleCnt="6" custScaleY="59352" custLinFactNeighborX="-2180" custLinFactNeighborY="-2039"/>
      <dgm:spPr/>
      <dgm:t>
        <a:bodyPr/>
        <a:lstStyle/>
        <a:p>
          <a:endParaRPr lang="es-CO"/>
        </a:p>
      </dgm:t>
    </dgm:pt>
    <dgm:pt modelId="{E9E1486A-5E8F-4CC5-8ADB-F3DD0F888959}" type="pres">
      <dgm:prSet presAssocID="{BAEFBE76-19A5-4D43-BC66-247F88231A1A}" presName="vert2" presStyleCnt="0"/>
      <dgm:spPr/>
    </dgm:pt>
    <dgm:pt modelId="{743690BC-EFF5-4200-93A4-7B165146C5D8}" type="pres">
      <dgm:prSet presAssocID="{BAEFBE76-19A5-4D43-BC66-247F88231A1A}" presName="thinLine2b" presStyleLbl="callout" presStyleIdx="3" presStyleCnt="5"/>
      <dgm:spPr/>
    </dgm:pt>
    <dgm:pt modelId="{33A087FE-8558-4481-835A-CEAD243A3B02}" type="pres">
      <dgm:prSet presAssocID="{BAEFBE76-19A5-4D43-BC66-247F88231A1A}" presName="vertSpace2b" presStyleCnt="0"/>
      <dgm:spPr/>
    </dgm:pt>
    <dgm:pt modelId="{DAD20166-08B5-4931-BC23-C9E17DF6ECB8}" type="pres">
      <dgm:prSet presAssocID="{ACC3F064-7948-4310-8672-B49B07358334}" presName="horz2" presStyleCnt="0"/>
      <dgm:spPr/>
    </dgm:pt>
    <dgm:pt modelId="{25BAC44A-C4A2-480E-B2C7-10337B11C774}" type="pres">
      <dgm:prSet presAssocID="{ACC3F064-7948-4310-8672-B49B07358334}" presName="horzSpace2" presStyleCnt="0"/>
      <dgm:spPr/>
    </dgm:pt>
    <dgm:pt modelId="{18BAFCE1-FFDA-4ED4-B6C6-D21E9BB9533F}" type="pres">
      <dgm:prSet presAssocID="{ACC3F064-7948-4310-8672-B49B07358334}" presName="tx2" presStyleLbl="revTx" presStyleIdx="5" presStyleCnt="6" custScaleY="43378" custLinFactNeighborX="-2180" custLinFactNeighborY="-5111"/>
      <dgm:spPr/>
      <dgm:t>
        <a:bodyPr/>
        <a:lstStyle/>
        <a:p>
          <a:endParaRPr lang="es-CO"/>
        </a:p>
      </dgm:t>
    </dgm:pt>
    <dgm:pt modelId="{82FE90E2-5298-476B-BCE5-CF8C47C7EE73}" type="pres">
      <dgm:prSet presAssocID="{ACC3F064-7948-4310-8672-B49B07358334}" presName="vert2" presStyleCnt="0"/>
      <dgm:spPr/>
    </dgm:pt>
    <dgm:pt modelId="{0ECC50D6-2F8F-4CE4-AF7C-556C13900DC4}" type="pres">
      <dgm:prSet presAssocID="{ACC3F064-7948-4310-8672-B49B07358334}" presName="thinLine2b" presStyleLbl="callout" presStyleIdx="4" presStyleCnt="5"/>
      <dgm:spPr/>
    </dgm:pt>
    <dgm:pt modelId="{2DAE55A8-D5D2-4420-B5BB-13F1BD0887E7}" type="pres">
      <dgm:prSet presAssocID="{ACC3F064-7948-4310-8672-B49B07358334}" presName="vertSpace2b" presStyleCnt="0"/>
      <dgm:spPr/>
    </dgm:pt>
  </dgm:ptLst>
  <dgm:cxnLst>
    <dgm:cxn modelId="{CEF77F21-571F-43AD-8CBA-53664D4C6510}" srcId="{EFE5AC66-B502-4D69-BB46-7CCA80C2021B}" destId="{C2F00A7E-5128-4CD6-B44D-009C91BC4F89}" srcOrd="0" destOrd="0" parTransId="{8E6D26E9-AF7E-44BC-A4D7-71D4EC663552}" sibTransId="{883420E2-E555-4FD9-8CDE-914833B13824}"/>
    <dgm:cxn modelId="{688321BE-626B-4DE8-823E-7E97834B30AF}" type="presOf" srcId="{ACC3F064-7948-4310-8672-B49B07358334}" destId="{18BAFCE1-FFDA-4ED4-B6C6-D21E9BB9533F}" srcOrd="0" destOrd="0" presId="urn:microsoft.com/office/officeart/2008/layout/LinedList"/>
    <dgm:cxn modelId="{48F4D789-4EFE-4768-AC6B-5064EF0A52F9}" srcId="{C2F00A7E-5128-4CD6-B44D-009C91BC4F89}" destId="{ACC3F064-7948-4310-8672-B49B07358334}" srcOrd="4" destOrd="0" parTransId="{09FADC5C-43E1-42F0-8286-A410F75CC596}" sibTransId="{4F10C6F6-CDAB-49F5-B437-26C77921BCCD}"/>
    <dgm:cxn modelId="{46A62768-1B9C-485A-A590-A3FAA9A5FA03}" type="presOf" srcId="{C2F00A7E-5128-4CD6-B44D-009C91BC4F89}" destId="{494E31E1-A016-43A3-A118-D7A11018DABB}" srcOrd="0" destOrd="0" presId="urn:microsoft.com/office/officeart/2008/layout/LinedList"/>
    <dgm:cxn modelId="{0C050F9C-D4DD-4819-85F7-BBC3F1932B7A}" srcId="{C2F00A7E-5128-4CD6-B44D-009C91BC4F89}" destId="{D74C8461-1797-4FC9-BC16-152C1C3F1997}" srcOrd="0" destOrd="0" parTransId="{8A276519-1EFC-441B-877B-4D682D832B02}" sibTransId="{1C3B21D3-BEA3-45F5-9E37-689B25F3DA2E}"/>
    <dgm:cxn modelId="{321900AA-1A7C-48C5-AB05-260591318FC2}" type="presOf" srcId="{EFE5AC66-B502-4D69-BB46-7CCA80C2021B}" destId="{1AE9CCFA-1CA9-4D27-8A14-104DA79FEA98}" srcOrd="0" destOrd="0" presId="urn:microsoft.com/office/officeart/2008/layout/LinedList"/>
    <dgm:cxn modelId="{F24C62DC-E460-4F2C-92D2-ECD6A473A9B5}" srcId="{C2F00A7E-5128-4CD6-B44D-009C91BC4F89}" destId="{9C93603A-61F5-4B1A-8572-497D4ADA2C87}" srcOrd="2" destOrd="0" parTransId="{4EA185E6-D857-4E00-87A7-AF9F66FBA83E}" sibTransId="{CC02F0FC-3367-4EA2-8F9E-91816C059BEF}"/>
    <dgm:cxn modelId="{9BCB291A-5B5E-4640-BCE4-BCE0E99393C5}" type="presOf" srcId="{21184B53-0BA5-4F2F-8E6F-EFD7C828A87D}" destId="{ADB5D989-374E-4897-8368-C93F5E1DE75D}" srcOrd="0" destOrd="0" presId="urn:microsoft.com/office/officeart/2008/layout/LinedList"/>
    <dgm:cxn modelId="{2BB661D0-35F3-44BF-A3B0-7D5F5138314A}" type="presOf" srcId="{D74C8461-1797-4FC9-BC16-152C1C3F1997}" destId="{B3A820CF-DACE-4508-B5C7-B6799A784401}" srcOrd="0" destOrd="0" presId="urn:microsoft.com/office/officeart/2008/layout/LinedList"/>
    <dgm:cxn modelId="{944BE72F-48D0-45E5-9513-F17EC8E534DE}" srcId="{C2F00A7E-5128-4CD6-B44D-009C91BC4F89}" destId="{BAEFBE76-19A5-4D43-BC66-247F88231A1A}" srcOrd="3" destOrd="0" parTransId="{E16F56B0-988A-4631-B8D7-422A33694818}" sibTransId="{D77768C0-CCDF-4FDD-90DC-4E6E1EE08DF8}"/>
    <dgm:cxn modelId="{33A52F70-39EC-4606-892F-699339904710}" srcId="{C2F00A7E-5128-4CD6-B44D-009C91BC4F89}" destId="{21184B53-0BA5-4F2F-8E6F-EFD7C828A87D}" srcOrd="1" destOrd="0" parTransId="{59D078B9-3CF3-40DD-9DE6-2B8A2DA56829}" sibTransId="{0A289CD1-F245-42F1-9B15-64301581D362}"/>
    <dgm:cxn modelId="{7979C7AE-EF5E-43A2-9642-9D8E2784A74B}" type="presOf" srcId="{BAEFBE76-19A5-4D43-BC66-247F88231A1A}" destId="{ADC718B2-ED16-4E30-B345-DD91EBAA3BB0}" srcOrd="0" destOrd="0" presId="urn:microsoft.com/office/officeart/2008/layout/LinedList"/>
    <dgm:cxn modelId="{64883758-349D-49B0-BB08-0C801C7FDBF8}" type="presOf" srcId="{9C93603A-61F5-4B1A-8572-497D4ADA2C87}" destId="{62303690-925C-41E6-BB65-E3F60D87351E}" srcOrd="0" destOrd="0" presId="urn:microsoft.com/office/officeart/2008/layout/LinedList"/>
    <dgm:cxn modelId="{1045E98D-A184-4A16-884E-D640433C9100}" type="presParOf" srcId="{1AE9CCFA-1CA9-4D27-8A14-104DA79FEA98}" destId="{A563D4CF-BDB0-4124-8858-9489F2321F4D}" srcOrd="0" destOrd="0" presId="urn:microsoft.com/office/officeart/2008/layout/LinedList"/>
    <dgm:cxn modelId="{98A290E9-2E0F-4174-87E8-FF354AF6FCA1}" type="presParOf" srcId="{1AE9CCFA-1CA9-4D27-8A14-104DA79FEA98}" destId="{22D27034-CA73-4151-9D41-5C2D9B5ADE61}" srcOrd="1" destOrd="0" presId="urn:microsoft.com/office/officeart/2008/layout/LinedList"/>
    <dgm:cxn modelId="{15770639-40CA-4660-A808-46386844BA6B}" type="presParOf" srcId="{22D27034-CA73-4151-9D41-5C2D9B5ADE61}" destId="{494E31E1-A016-43A3-A118-D7A11018DABB}" srcOrd="0" destOrd="0" presId="urn:microsoft.com/office/officeart/2008/layout/LinedList"/>
    <dgm:cxn modelId="{94552A60-FBB7-4DDF-907D-988A57B7A683}" type="presParOf" srcId="{22D27034-CA73-4151-9D41-5C2D9B5ADE61}" destId="{258E15EB-0F97-43F8-9A2B-9FC80F386DC3}" srcOrd="1" destOrd="0" presId="urn:microsoft.com/office/officeart/2008/layout/LinedList"/>
    <dgm:cxn modelId="{EE1CD3D0-09C3-461E-8369-5396B2901DC6}" type="presParOf" srcId="{258E15EB-0F97-43F8-9A2B-9FC80F386DC3}" destId="{36CB4DF9-6413-4AF4-83C1-47BF449C8186}" srcOrd="0" destOrd="0" presId="urn:microsoft.com/office/officeart/2008/layout/LinedList"/>
    <dgm:cxn modelId="{DB477573-22E2-4F6E-A845-873BE559015C}" type="presParOf" srcId="{258E15EB-0F97-43F8-9A2B-9FC80F386DC3}" destId="{2695A570-9191-49C6-8F36-4C9114D7AAC2}" srcOrd="1" destOrd="0" presId="urn:microsoft.com/office/officeart/2008/layout/LinedList"/>
    <dgm:cxn modelId="{A60EA62A-C3E9-4759-B16B-5C094E4EBC7D}" type="presParOf" srcId="{2695A570-9191-49C6-8F36-4C9114D7AAC2}" destId="{28B8EA84-1E75-4507-807F-F9F4BABD86A4}" srcOrd="0" destOrd="0" presId="urn:microsoft.com/office/officeart/2008/layout/LinedList"/>
    <dgm:cxn modelId="{2FF86E21-8112-4196-85DB-8B742CE107DF}" type="presParOf" srcId="{2695A570-9191-49C6-8F36-4C9114D7AAC2}" destId="{B3A820CF-DACE-4508-B5C7-B6799A784401}" srcOrd="1" destOrd="0" presId="urn:microsoft.com/office/officeart/2008/layout/LinedList"/>
    <dgm:cxn modelId="{FD80E729-9F68-4DD4-9BF8-576E045F698D}" type="presParOf" srcId="{2695A570-9191-49C6-8F36-4C9114D7AAC2}" destId="{EC54C8E2-EE8F-4B98-844A-E31EB3648BE0}" srcOrd="2" destOrd="0" presId="urn:microsoft.com/office/officeart/2008/layout/LinedList"/>
    <dgm:cxn modelId="{77CFE51A-C8FB-4157-A5A0-609A5E5ACD5B}" type="presParOf" srcId="{258E15EB-0F97-43F8-9A2B-9FC80F386DC3}" destId="{D284A8AB-BC7E-4A78-97EF-C43DD73647C4}" srcOrd="2" destOrd="0" presId="urn:microsoft.com/office/officeart/2008/layout/LinedList"/>
    <dgm:cxn modelId="{36CAA9AA-9BEE-44D7-9E81-60ADB39B3455}" type="presParOf" srcId="{258E15EB-0F97-43F8-9A2B-9FC80F386DC3}" destId="{64B40CF7-F754-47B7-BDC7-D93A9436411C}" srcOrd="3" destOrd="0" presId="urn:microsoft.com/office/officeart/2008/layout/LinedList"/>
    <dgm:cxn modelId="{09C3F123-D737-476A-A972-F5D33D03EBCC}" type="presParOf" srcId="{258E15EB-0F97-43F8-9A2B-9FC80F386DC3}" destId="{F4A0AF45-67D6-4E03-97FB-B2A90C539D34}" srcOrd="4" destOrd="0" presId="urn:microsoft.com/office/officeart/2008/layout/LinedList"/>
    <dgm:cxn modelId="{1A7D05CF-0D80-4576-B870-EC9F3E406059}" type="presParOf" srcId="{F4A0AF45-67D6-4E03-97FB-B2A90C539D34}" destId="{AC86DAAC-B893-44E6-8798-D42C75594708}" srcOrd="0" destOrd="0" presId="urn:microsoft.com/office/officeart/2008/layout/LinedList"/>
    <dgm:cxn modelId="{6040B2AA-E515-4021-B53F-CDC1B0B5809F}" type="presParOf" srcId="{F4A0AF45-67D6-4E03-97FB-B2A90C539D34}" destId="{ADB5D989-374E-4897-8368-C93F5E1DE75D}" srcOrd="1" destOrd="0" presId="urn:microsoft.com/office/officeart/2008/layout/LinedList"/>
    <dgm:cxn modelId="{5161D4E5-73F2-4C61-8DC2-0162EA6C1A12}" type="presParOf" srcId="{F4A0AF45-67D6-4E03-97FB-B2A90C539D34}" destId="{3383598C-0F7E-40A8-8C36-2E5433F96708}" srcOrd="2" destOrd="0" presId="urn:microsoft.com/office/officeart/2008/layout/LinedList"/>
    <dgm:cxn modelId="{0174F2B9-F774-4C54-940F-6038C650FA03}" type="presParOf" srcId="{258E15EB-0F97-43F8-9A2B-9FC80F386DC3}" destId="{B55E4D78-DCDD-427E-8072-41787ABA8AB2}" srcOrd="5" destOrd="0" presId="urn:microsoft.com/office/officeart/2008/layout/LinedList"/>
    <dgm:cxn modelId="{88D60C53-1C81-4F9A-B4E8-C3424429B010}" type="presParOf" srcId="{258E15EB-0F97-43F8-9A2B-9FC80F386DC3}" destId="{F08ECBC5-2EBB-4F53-999A-4AFA1B3D1ED0}" srcOrd="6" destOrd="0" presId="urn:microsoft.com/office/officeart/2008/layout/LinedList"/>
    <dgm:cxn modelId="{0B6925A9-A8A6-4F91-AD82-949301C5D98E}" type="presParOf" srcId="{258E15EB-0F97-43F8-9A2B-9FC80F386DC3}" destId="{84E2058E-8A28-449D-A0BB-1D0DDB8F530D}" srcOrd="7" destOrd="0" presId="urn:microsoft.com/office/officeart/2008/layout/LinedList"/>
    <dgm:cxn modelId="{CE36DE80-11F8-4636-B651-8313737E148D}" type="presParOf" srcId="{84E2058E-8A28-449D-A0BB-1D0DDB8F530D}" destId="{B7A566EB-6DE8-4792-8A44-8C59DD2A469E}" srcOrd="0" destOrd="0" presId="urn:microsoft.com/office/officeart/2008/layout/LinedList"/>
    <dgm:cxn modelId="{0BF25937-7EF4-4AB3-B14C-CD0E4594B71C}" type="presParOf" srcId="{84E2058E-8A28-449D-A0BB-1D0DDB8F530D}" destId="{62303690-925C-41E6-BB65-E3F60D87351E}" srcOrd="1" destOrd="0" presId="urn:microsoft.com/office/officeart/2008/layout/LinedList"/>
    <dgm:cxn modelId="{B9014666-8E7B-4EDF-B48B-8CF5CFFD5FD6}" type="presParOf" srcId="{84E2058E-8A28-449D-A0BB-1D0DDB8F530D}" destId="{04857675-BA20-48C6-BC1B-D13932064DCA}" srcOrd="2" destOrd="0" presId="urn:microsoft.com/office/officeart/2008/layout/LinedList"/>
    <dgm:cxn modelId="{7E47B03D-0E3F-459E-98AC-AF6C9740CDB6}" type="presParOf" srcId="{258E15EB-0F97-43F8-9A2B-9FC80F386DC3}" destId="{55109552-9450-4BD1-BE73-B5BE9328426E}" srcOrd="8" destOrd="0" presId="urn:microsoft.com/office/officeart/2008/layout/LinedList"/>
    <dgm:cxn modelId="{ACFBC8D0-0572-4472-8AAC-0C18DC814437}" type="presParOf" srcId="{258E15EB-0F97-43F8-9A2B-9FC80F386DC3}" destId="{23F9273E-4095-44A4-9BCD-C7E9B11C5B1D}" srcOrd="9" destOrd="0" presId="urn:microsoft.com/office/officeart/2008/layout/LinedList"/>
    <dgm:cxn modelId="{7AC0C768-7605-4C71-B7E7-0722DF1215A5}" type="presParOf" srcId="{258E15EB-0F97-43F8-9A2B-9FC80F386DC3}" destId="{C73A6A28-3B57-45A3-8DC3-99B644103531}" srcOrd="10" destOrd="0" presId="urn:microsoft.com/office/officeart/2008/layout/LinedList"/>
    <dgm:cxn modelId="{8B67C40F-78E7-4E4A-ADE2-98DDAE1B5EED}" type="presParOf" srcId="{C73A6A28-3B57-45A3-8DC3-99B644103531}" destId="{27EDFDC2-3F40-4D25-8D7E-2A5AF88AABEF}" srcOrd="0" destOrd="0" presId="urn:microsoft.com/office/officeart/2008/layout/LinedList"/>
    <dgm:cxn modelId="{3C8D6047-9A9E-4AE8-BD6B-971624EA4560}" type="presParOf" srcId="{C73A6A28-3B57-45A3-8DC3-99B644103531}" destId="{ADC718B2-ED16-4E30-B345-DD91EBAA3BB0}" srcOrd="1" destOrd="0" presId="urn:microsoft.com/office/officeart/2008/layout/LinedList"/>
    <dgm:cxn modelId="{0F57463B-276F-4EAD-AE91-F9E7B4679514}" type="presParOf" srcId="{C73A6A28-3B57-45A3-8DC3-99B644103531}" destId="{E9E1486A-5E8F-4CC5-8ADB-F3DD0F888959}" srcOrd="2" destOrd="0" presId="urn:microsoft.com/office/officeart/2008/layout/LinedList"/>
    <dgm:cxn modelId="{BEAD23D6-F031-4EF6-BD5C-6469636AB2D4}" type="presParOf" srcId="{258E15EB-0F97-43F8-9A2B-9FC80F386DC3}" destId="{743690BC-EFF5-4200-93A4-7B165146C5D8}" srcOrd="11" destOrd="0" presId="urn:microsoft.com/office/officeart/2008/layout/LinedList"/>
    <dgm:cxn modelId="{AA131B69-6FF8-4C56-924B-9C91CA8E4A30}" type="presParOf" srcId="{258E15EB-0F97-43F8-9A2B-9FC80F386DC3}" destId="{33A087FE-8558-4481-835A-CEAD243A3B02}" srcOrd="12" destOrd="0" presId="urn:microsoft.com/office/officeart/2008/layout/LinedList"/>
    <dgm:cxn modelId="{D9CFCCB2-CE5B-4654-9519-B98AB498B486}" type="presParOf" srcId="{258E15EB-0F97-43F8-9A2B-9FC80F386DC3}" destId="{DAD20166-08B5-4931-BC23-C9E17DF6ECB8}" srcOrd="13" destOrd="0" presId="urn:microsoft.com/office/officeart/2008/layout/LinedList"/>
    <dgm:cxn modelId="{77929D48-5BFF-4156-BC26-9F495A200C2F}" type="presParOf" srcId="{DAD20166-08B5-4931-BC23-C9E17DF6ECB8}" destId="{25BAC44A-C4A2-480E-B2C7-10337B11C774}" srcOrd="0" destOrd="0" presId="urn:microsoft.com/office/officeart/2008/layout/LinedList"/>
    <dgm:cxn modelId="{1ED18EBF-0ECE-460B-972E-5454CBB29ABB}" type="presParOf" srcId="{DAD20166-08B5-4931-BC23-C9E17DF6ECB8}" destId="{18BAFCE1-FFDA-4ED4-B6C6-D21E9BB9533F}" srcOrd="1" destOrd="0" presId="urn:microsoft.com/office/officeart/2008/layout/LinedList"/>
    <dgm:cxn modelId="{DF3259B4-03A8-4D20-9E39-5F7A5DEC35EC}" type="presParOf" srcId="{DAD20166-08B5-4931-BC23-C9E17DF6ECB8}" destId="{82FE90E2-5298-476B-BCE5-CF8C47C7EE73}" srcOrd="2" destOrd="0" presId="urn:microsoft.com/office/officeart/2008/layout/LinedList"/>
    <dgm:cxn modelId="{0CD849CB-2310-4322-A1A9-0AF289F29FA0}" type="presParOf" srcId="{258E15EB-0F97-43F8-9A2B-9FC80F386DC3}" destId="{0ECC50D6-2F8F-4CE4-AF7C-556C13900DC4}" srcOrd="14" destOrd="0" presId="urn:microsoft.com/office/officeart/2008/layout/LinedList"/>
    <dgm:cxn modelId="{8C4E73E4-E519-454A-86C8-6943407C678A}" type="presParOf" srcId="{258E15EB-0F97-43F8-9A2B-9FC80F386DC3}" destId="{2DAE55A8-D5D2-4420-B5BB-13F1BD0887E7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2D397BA9-83B2-481D-9B45-C079853DB705}" type="doc">
      <dgm:prSet loTypeId="urn:microsoft.com/office/officeart/2005/8/layout/vList4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935D695-4EF7-42E3-91D2-8091EE883CEF}">
      <dgm:prSet phldrT="[Texto]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dirty="0" smtClean="0"/>
            <a:t> </a:t>
          </a:r>
          <a:endParaRPr lang="es-ES" dirty="0"/>
        </a:p>
      </dgm:t>
    </dgm:pt>
    <dgm:pt modelId="{E55979B5-0585-47D7-986C-A63C0C61C99D}" type="parTrans" cxnId="{E04F3948-FC2A-4ACE-9964-9354A5AC41C4}">
      <dgm:prSet/>
      <dgm:spPr/>
      <dgm:t>
        <a:bodyPr/>
        <a:lstStyle/>
        <a:p>
          <a:endParaRPr lang="es-ES"/>
        </a:p>
      </dgm:t>
    </dgm:pt>
    <dgm:pt modelId="{879C293D-BCBE-46F4-B815-E9BE7C310E62}" type="sibTrans" cxnId="{E04F3948-FC2A-4ACE-9964-9354A5AC41C4}">
      <dgm:prSet/>
      <dgm:spPr/>
      <dgm:t>
        <a:bodyPr/>
        <a:lstStyle/>
        <a:p>
          <a:endParaRPr lang="es-ES"/>
        </a:p>
      </dgm:t>
    </dgm:pt>
    <dgm:pt modelId="{49FACB98-42DE-4056-81ED-8617FD6968FA}">
      <dgm:prSet phldrT="[Texto]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dirty="0" smtClean="0"/>
            <a:t> </a:t>
          </a:r>
          <a:endParaRPr lang="es-ES" dirty="0"/>
        </a:p>
      </dgm:t>
    </dgm:pt>
    <dgm:pt modelId="{2C729EFF-E58D-4449-AAB7-307A387DADD8}" type="parTrans" cxnId="{E89B27ED-10D7-4C35-8125-5FE1AFEBBD55}">
      <dgm:prSet/>
      <dgm:spPr/>
      <dgm:t>
        <a:bodyPr/>
        <a:lstStyle/>
        <a:p>
          <a:endParaRPr lang="es-ES"/>
        </a:p>
      </dgm:t>
    </dgm:pt>
    <dgm:pt modelId="{D4537061-4015-4AED-991C-1BDF6EFDC403}" type="sibTrans" cxnId="{E89B27ED-10D7-4C35-8125-5FE1AFEBBD55}">
      <dgm:prSet/>
      <dgm:spPr/>
      <dgm:t>
        <a:bodyPr/>
        <a:lstStyle/>
        <a:p>
          <a:endParaRPr lang="es-ES"/>
        </a:p>
      </dgm:t>
    </dgm:pt>
    <dgm:pt modelId="{DC0DA645-849A-4400-A74D-8E1BEE4C1BD5}">
      <dgm:prSet phldrT="[Texto]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dirty="0" smtClean="0"/>
            <a:t> </a:t>
          </a:r>
          <a:endParaRPr lang="es-ES" dirty="0"/>
        </a:p>
      </dgm:t>
    </dgm:pt>
    <dgm:pt modelId="{0CC48EF6-6EC7-4744-9D05-6687894CA763}" type="parTrans" cxnId="{7D09047F-2A86-4032-A261-FD0B00A0DC1C}">
      <dgm:prSet/>
      <dgm:spPr/>
      <dgm:t>
        <a:bodyPr/>
        <a:lstStyle/>
        <a:p>
          <a:endParaRPr lang="es-ES"/>
        </a:p>
      </dgm:t>
    </dgm:pt>
    <dgm:pt modelId="{563A0FAA-7938-4D1C-9CEE-C3ED419EF9CB}" type="sibTrans" cxnId="{7D09047F-2A86-4032-A261-FD0B00A0DC1C}">
      <dgm:prSet/>
      <dgm:spPr/>
      <dgm:t>
        <a:bodyPr/>
        <a:lstStyle/>
        <a:p>
          <a:endParaRPr lang="es-ES"/>
        </a:p>
      </dgm:t>
    </dgm:pt>
    <dgm:pt modelId="{69B8CFC9-55D4-422A-8895-4E1CEFBB88BA}" type="pres">
      <dgm:prSet presAssocID="{2D397BA9-83B2-481D-9B45-C079853DB70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EAD9A5E9-6DC6-4AC3-AB77-4FFB5C2ABDE4}" type="pres">
      <dgm:prSet presAssocID="{C935D695-4EF7-42E3-91D2-8091EE883CEF}" presName="comp" presStyleCnt="0"/>
      <dgm:spPr/>
    </dgm:pt>
    <dgm:pt modelId="{BB2F13A6-C576-417D-B136-0E9E606D3B58}" type="pres">
      <dgm:prSet presAssocID="{C935D695-4EF7-42E3-91D2-8091EE883CEF}" presName="box" presStyleLbl="node1" presStyleIdx="0" presStyleCnt="3" custLinFactNeighborX="1146" custLinFactNeighborY="2621"/>
      <dgm:spPr/>
      <dgm:t>
        <a:bodyPr/>
        <a:lstStyle/>
        <a:p>
          <a:endParaRPr lang="es-ES"/>
        </a:p>
      </dgm:t>
    </dgm:pt>
    <dgm:pt modelId="{5AAC3629-ABCF-41D2-9C49-FCD8756FE803}" type="pres">
      <dgm:prSet presAssocID="{C935D695-4EF7-42E3-91D2-8091EE883CEF}" presName="img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57720F81-2E63-493E-AFC2-5BC9B5B69AA5}" type="pres">
      <dgm:prSet presAssocID="{C935D695-4EF7-42E3-91D2-8091EE883CEF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47C5447-70B0-41DD-A16E-DA0FADE32BA4}" type="pres">
      <dgm:prSet presAssocID="{879C293D-BCBE-46F4-B815-E9BE7C310E62}" presName="spacer" presStyleCnt="0"/>
      <dgm:spPr/>
    </dgm:pt>
    <dgm:pt modelId="{ECA38B0E-6084-475E-8306-6E714A8D9481}" type="pres">
      <dgm:prSet presAssocID="{49FACB98-42DE-4056-81ED-8617FD6968FA}" presName="comp" presStyleCnt="0"/>
      <dgm:spPr/>
    </dgm:pt>
    <dgm:pt modelId="{A21A60E0-A7CD-4786-B3B4-B6725ED87FAC}" type="pres">
      <dgm:prSet presAssocID="{49FACB98-42DE-4056-81ED-8617FD6968FA}" presName="box" presStyleLbl="node1" presStyleIdx="1" presStyleCnt="3"/>
      <dgm:spPr/>
      <dgm:t>
        <a:bodyPr/>
        <a:lstStyle/>
        <a:p>
          <a:endParaRPr lang="es-ES"/>
        </a:p>
      </dgm:t>
    </dgm:pt>
    <dgm:pt modelId="{6A1D88B9-DF91-4723-AE18-ADEB5219333C}" type="pres">
      <dgm:prSet presAssocID="{49FACB98-42DE-4056-81ED-8617FD6968FA}" presName="img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CO"/>
        </a:p>
      </dgm:t>
    </dgm:pt>
    <dgm:pt modelId="{7AC8268E-D2A3-44BA-BC26-F50BE7D0A490}" type="pres">
      <dgm:prSet presAssocID="{49FACB98-42DE-4056-81ED-8617FD6968FA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035D0B7-8CDC-43F8-A99B-98807D6730D4}" type="pres">
      <dgm:prSet presAssocID="{D4537061-4015-4AED-991C-1BDF6EFDC403}" presName="spacer" presStyleCnt="0"/>
      <dgm:spPr/>
    </dgm:pt>
    <dgm:pt modelId="{51396C3E-E4EE-4FE1-8604-154A5C200A07}" type="pres">
      <dgm:prSet presAssocID="{DC0DA645-849A-4400-A74D-8E1BEE4C1BD5}" presName="comp" presStyleCnt="0"/>
      <dgm:spPr/>
    </dgm:pt>
    <dgm:pt modelId="{C89F48A1-1D27-457D-ADE9-A56CC43C4F6E}" type="pres">
      <dgm:prSet presAssocID="{DC0DA645-849A-4400-A74D-8E1BEE4C1BD5}" presName="box" presStyleLbl="node1" presStyleIdx="2" presStyleCnt="3" custLinFactNeighborX="7" custLinFactNeighborY="623"/>
      <dgm:spPr/>
      <dgm:t>
        <a:bodyPr/>
        <a:lstStyle/>
        <a:p>
          <a:endParaRPr lang="es-ES"/>
        </a:p>
      </dgm:t>
    </dgm:pt>
    <dgm:pt modelId="{DC7FCF41-0B7E-44BE-90B0-F95A26435EA4}" type="pres">
      <dgm:prSet presAssocID="{DC0DA645-849A-4400-A74D-8E1BEE4C1BD5}" presName="img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CO"/>
        </a:p>
      </dgm:t>
    </dgm:pt>
    <dgm:pt modelId="{AE1060BC-6B8A-43D7-B94D-95CFE96428AE}" type="pres">
      <dgm:prSet presAssocID="{DC0DA645-849A-4400-A74D-8E1BEE4C1BD5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40530BF-E4C4-4915-AC63-BFC643B65635}" type="presOf" srcId="{C935D695-4EF7-42E3-91D2-8091EE883CEF}" destId="{57720F81-2E63-493E-AFC2-5BC9B5B69AA5}" srcOrd="1" destOrd="0" presId="urn:microsoft.com/office/officeart/2005/8/layout/vList4"/>
    <dgm:cxn modelId="{9669E887-B6CC-49D9-ACF5-73DF5CBDD46C}" type="presOf" srcId="{C935D695-4EF7-42E3-91D2-8091EE883CEF}" destId="{BB2F13A6-C576-417D-B136-0E9E606D3B58}" srcOrd="0" destOrd="0" presId="urn:microsoft.com/office/officeart/2005/8/layout/vList4"/>
    <dgm:cxn modelId="{8155A786-28E9-4EEE-B42E-BC1BC9F07BC5}" type="presOf" srcId="{49FACB98-42DE-4056-81ED-8617FD6968FA}" destId="{7AC8268E-D2A3-44BA-BC26-F50BE7D0A490}" srcOrd="1" destOrd="0" presId="urn:microsoft.com/office/officeart/2005/8/layout/vList4"/>
    <dgm:cxn modelId="{7D09047F-2A86-4032-A261-FD0B00A0DC1C}" srcId="{2D397BA9-83B2-481D-9B45-C079853DB705}" destId="{DC0DA645-849A-4400-A74D-8E1BEE4C1BD5}" srcOrd="2" destOrd="0" parTransId="{0CC48EF6-6EC7-4744-9D05-6687894CA763}" sibTransId="{563A0FAA-7938-4D1C-9CEE-C3ED419EF9CB}"/>
    <dgm:cxn modelId="{5BE663CA-F2FE-4B71-9360-FEF251BE2B00}" type="presOf" srcId="{49FACB98-42DE-4056-81ED-8617FD6968FA}" destId="{A21A60E0-A7CD-4786-B3B4-B6725ED87FAC}" srcOrd="0" destOrd="0" presId="urn:microsoft.com/office/officeart/2005/8/layout/vList4"/>
    <dgm:cxn modelId="{CF757241-8C29-4E40-9B37-26A67261D557}" type="presOf" srcId="{2D397BA9-83B2-481D-9B45-C079853DB705}" destId="{69B8CFC9-55D4-422A-8895-4E1CEFBB88BA}" srcOrd="0" destOrd="0" presId="urn:microsoft.com/office/officeart/2005/8/layout/vList4"/>
    <dgm:cxn modelId="{E04F3948-FC2A-4ACE-9964-9354A5AC41C4}" srcId="{2D397BA9-83B2-481D-9B45-C079853DB705}" destId="{C935D695-4EF7-42E3-91D2-8091EE883CEF}" srcOrd="0" destOrd="0" parTransId="{E55979B5-0585-47D7-986C-A63C0C61C99D}" sibTransId="{879C293D-BCBE-46F4-B815-E9BE7C310E62}"/>
    <dgm:cxn modelId="{12C27541-E40F-4BC6-9CE7-FCBD7126E64B}" type="presOf" srcId="{DC0DA645-849A-4400-A74D-8E1BEE4C1BD5}" destId="{AE1060BC-6B8A-43D7-B94D-95CFE96428AE}" srcOrd="1" destOrd="0" presId="urn:microsoft.com/office/officeart/2005/8/layout/vList4"/>
    <dgm:cxn modelId="{6B6F2D96-B8AA-4961-A955-7EAB9FD79E8E}" type="presOf" srcId="{DC0DA645-849A-4400-A74D-8E1BEE4C1BD5}" destId="{C89F48A1-1D27-457D-ADE9-A56CC43C4F6E}" srcOrd="0" destOrd="0" presId="urn:microsoft.com/office/officeart/2005/8/layout/vList4"/>
    <dgm:cxn modelId="{E89B27ED-10D7-4C35-8125-5FE1AFEBBD55}" srcId="{2D397BA9-83B2-481D-9B45-C079853DB705}" destId="{49FACB98-42DE-4056-81ED-8617FD6968FA}" srcOrd="1" destOrd="0" parTransId="{2C729EFF-E58D-4449-AAB7-307A387DADD8}" sibTransId="{D4537061-4015-4AED-991C-1BDF6EFDC403}"/>
    <dgm:cxn modelId="{DD2E7794-C85B-4BFE-8D8B-290A260920F1}" type="presParOf" srcId="{69B8CFC9-55D4-422A-8895-4E1CEFBB88BA}" destId="{EAD9A5E9-6DC6-4AC3-AB77-4FFB5C2ABDE4}" srcOrd="0" destOrd="0" presId="urn:microsoft.com/office/officeart/2005/8/layout/vList4"/>
    <dgm:cxn modelId="{A9E25ADB-0917-47C0-A0B7-DE0F21C11414}" type="presParOf" srcId="{EAD9A5E9-6DC6-4AC3-AB77-4FFB5C2ABDE4}" destId="{BB2F13A6-C576-417D-B136-0E9E606D3B58}" srcOrd="0" destOrd="0" presId="urn:microsoft.com/office/officeart/2005/8/layout/vList4"/>
    <dgm:cxn modelId="{CFA2DD69-EE9A-461B-B292-65C33336C324}" type="presParOf" srcId="{EAD9A5E9-6DC6-4AC3-AB77-4FFB5C2ABDE4}" destId="{5AAC3629-ABCF-41D2-9C49-FCD8756FE803}" srcOrd="1" destOrd="0" presId="urn:microsoft.com/office/officeart/2005/8/layout/vList4"/>
    <dgm:cxn modelId="{8DBF0C6D-A16F-4A29-B547-69449BAD9E9A}" type="presParOf" srcId="{EAD9A5E9-6DC6-4AC3-AB77-4FFB5C2ABDE4}" destId="{57720F81-2E63-493E-AFC2-5BC9B5B69AA5}" srcOrd="2" destOrd="0" presId="urn:microsoft.com/office/officeart/2005/8/layout/vList4"/>
    <dgm:cxn modelId="{49BF6337-E4B7-416D-B8FC-8A5BCD67A0BE}" type="presParOf" srcId="{69B8CFC9-55D4-422A-8895-4E1CEFBB88BA}" destId="{F47C5447-70B0-41DD-A16E-DA0FADE32BA4}" srcOrd="1" destOrd="0" presId="urn:microsoft.com/office/officeart/2005/8/layout/vList4"/>
    <dgm:cxn modelId="{56B22F9C-F889-40C8-8312-CAF3D2E8D3AF}" type="presParOf" srcId="{69B8CFC9-55D4-422A-8895-4E1CEFBB88BA}" destId="{ECA38B0E-6084-475E-8306-6E714A8D9481}" srcOrd="2" destOrd="0" presId="urn:microsoft.com/office/officeart/2005/8/layout/vList4"/>
    <dgm:cxn modelId="{AEF4B4C4-210F-418A-81A4-FAAFB34227F8}" type="presParOf" srcId="{ECA38B0E-6084-475E-8306-6E714A8D9481}" destId="{A21A60E0-A7CD-4786-B3B4-B6725ED87FAC}" srcOrd="0" destOrd="0" presId="urn:microsoft.com/office/officeart/2005/8/layout/vList4"/>
    <dgm:cxn modelId="{B2F68C42-0960-4417-97C6-8502C3E1BFDB}" type="presParOf" srcId="{ECA38B0E-6084-475E-8306-6E714A8D9481}" destId="{6A1D88B9-DF91-4723-AE18-ADEB5219333C}" srcOrd="1" destOrd="0" presId="urn:microsoft.com/office/officeart/2005/8/layout/vList4"/>
    <dgm:cxn modelId="{FE6B1C53-B511-47F9-AB05-E2E47FC94759}" type="presParOf" srcId="{ECA38B0E-6084-475E-8306-6E714A8D9481}" destId="{7AC8268E-D2A3-44BA-BC26-F50BE7D0A490}" srcOrd="2" destOrd="0" presId="urn:microsoft.com/office/officeart/2005/8/layout/vList4"/>
    <dgm:cxn modelId="{167DFC87-C338-447D-8FB1-85BE380D5560}" type="presParOf" srcId="{69B8CFC9-55D4-422A-8895-4E1CEFBB88BA}" destId="{5035D0B7-8CDC-43F8-A99B-98807D6730D4}" srcOrd="3" destOrd="0" presId="urn:microsoft.com/office/officeart/2005/8/layout/vList4"/>
    <dgm:cxn modelId="{FB3AD3FF-C55D-43FF-B7F9-9384A3062DEA}" type="presParOf" srcId="{69B8CFC9-55D4-422A-8895-4E1CEFBB88BA}" destId="{51396C3E-E4EE-4FE1-8604-154A5C200A07}" srcOrd="4" destOrd="0" presId="urn:microsoft.com/office/officeart/2005/8/layout/vList4"/>
    <dgm:cxn modelId="{5D6714EF-04BC-4AAE-AB5E-23DC74DEE7B5}" type="presParOf" srcId="{51396C3E-E4EE-4FE1-8604-154A5C200A07}" destId="{C89F48A1-1D27-457D-ADE9-A56CC43C4F6E}" srcOrd="0" destOrd="0" presId="urn:microsoft.com/office/officeart/2005/8/layout/vList4"/>
    <dgm:cxn modelId="{D72047F4-9583-4CF5-AAA2-09194DC7DC7C}" type="presParOf" srcId="{51396C3E-E4EE-4FE1-8604-154A5C200A07}" destId="{DC7FCF41-0B7E-44BE-90B0-F95A26435EA4}" srcOrd="1" destOrd="0" presId="urn:microsoft.com/office/officeart/2005/8/layout/vList4"/>
    <dgm:cxn modelId="{3F660DAE-94B6-442E-9A65-CFA63A05035C}" type="presParOf" srcId="{51396C3E-E4EE-4FE1-8604-154A5C200A07}" destId="{AE1060BC-6B8A-43D7-B94D-95CFE96428AE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F67C1458-44F6-478C-89E9-939AD71451C6}" type="doc">
      <dgm:prSet loTypeId="urn:microsoft.com/office/officeart/2008/layout/VerticalCurvedList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6C7C673-B4E8-4929-A818-FB435F6EAF72}">
      <dgm:prSet phldrT="[Texto]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pPr algn="just"/>
          <a:r>
            <a:rPr lang="es-ES" dirty="0" smtClean="0"/>
            <a:t>Han reducido en dos tercios la mortalidad infantil en 10 de sus países miembros</a:t>
          </a:r>
          <a:endParaRPr lang="es-ES" dirty="0"/>
        </a:p>
      </dgm:t>
    </dgm:pt>
    <dgm:pt modelId="{C03F26E6-FB70-4136-8388-CBCBE1B0E604}" type="parTrans" cxnId="{00E21BDF-0043-43D4-9D82-5A3DDF39840E}">
      <dgm:prSet/>
      <dgm:spPr/>
      <dgm:t>
        <a:bodyPr/>
        <a:lstStyle/>
        <a:p>
          <a:endParaRPr lang="es-ES"/>
        </a:p>
      </dgm:t>
    </dgm:pt>
    <dgm:pt modelId="{71E5DEB1-1190-4766-9736-1A747F0821E3}" type="sibTrans" cxnId="{00E21BDF-0043-43D4-9D82-5A3DDF39840E}">
      <dgm:prSet/>
      <dgm:spPr/>
      <dgm:t>
        <a:bodyPr/>
        <a:lstStyle/>
        <a:p>
          <a:endParaRPr lang="es-ES"/>
        </a:p>
      </dgm:t>
    </dgm:pt>
    <dgm:pt modelId="{738EF68A-F193-415F-8332-3971DA4B694C}">
      <dgm:prSet phldrT="[Texto]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pPr algn="just"/>
          <a:r>
            <a:rPr lang="es-ES" dirty="0" smtClean="0"/>
            <a:t>De cierta manera ha logrado mejorar la mayoría de sus miembros el estado económico y político</a:t>
          </a:r>
          <a:endParaRPr lang="es-ES" dirty="0"/>
        </a:p>
      </dgm:t>
    </dgm:pt>
    <dgm:pt modelId="{E8017D75-43CB-4878-B568-60B7E5C45066}" type="parTrans" cxnId="{CBB089E9-1E0A-4A12-8563-6794F040825F}">
      <dgm:prSet/>
      <dgm:spPr/>
      <dgm:t>
        <a:bodyPr/>
        <a:lstStyle/>
        <a:p>
          <a:endParaRPr lang="es-ES"/>
        </a:p>
      </dgm:t>
    </dgm:pt>
    <dgm:pt modelId="{C7A82AE6-41CB-4B55-9467-5D7A6D9E76C3}" type="sibTrans" cxnId="{CBB089E9-1E0A-4A12-8563-6794F040825F}">
      <dgm:prSet/>
      <dgm:spPr/>
      <dgm:t>
        <a:bodyPr/>
        <a:lstStyle/>
        <a:p>
          <a:endParaRPr lang="es-ES"/>
        </a:p>
      </dgm:t>
    </dgm:pt>
    <dgm:pt modelId="{298EEA23-071B-45E5-BC5A-500981909D78}">
      <dgm:prSet phldrT="[Texto]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pPr algn="just"/>
          <a:r>
            <a:rPr lang="es-ES" dirty="0" smtClean="0"/>
            <a:t>Reducción de enfermedades en un alto porcentaje en los últimos años</a:t>
          </a:r>
          <a:endParaRPr lang="es-ES" dirty="0"/>
        </a:p>
      </dgm:t>
    </dgm:pt>
    <dgm:pt modelId="{7C387119-723C-457C-940A-5E476F551D9C}" type="parTrans" cxnId="{905A6AF5-ED9E-4858-8F8A-05B56CBED3B5}">
      <dgm:prSet/>
      <dgm:spPr/>
      <dgm:t>
        <a:bodyPr/>
        <a:lstStyle/>
        <a:p>
          <a:endParaRPr lang="es-ES"/>
        </a:p>
      </dgm:t>
    </dgm:pt>
    <dgm:pt modelId="{43EB650A-0971-48D7-83D0-7C9B22325999}" type="sibTrans" cxnId="{905A6AF5-ED9E-4858-8F8A-05B56CBED3B5}">
      <dgm:prSet/>
      <dgm:spPr/>
      <dgm:t>
        <a:bodyPr/>
        <a:lstStyle/>
        <a:p>
          <a:endParaRPr lang="es-ES"/>
        </a:p>
      </dgm:t>
    </dgm:pt>
    <dgm:pt modelId="{B41CA1B6-28C0-4D1D-A9CE-598C00E5D7AC}" type="pres">
      <dgm:prSet presAssocID="{F67C1458-44F6-478C-89E9-939AD71451C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CO"/>
        </a:p>
      </dgm:t>
    </dgm:pt>
    <dgm:pt modelId="{4779A9E1-E99F-479C-9D39-78337F3982CA}" type="pres">
      <dgm:prSet presAssocID="{F67C1458-44F6-478C-89E9-939AD71451C6}" presName="Name1" presStyleCnt="0"/>
      <dgm:spPr/>
    </dgm:pt>
    <dgm:pt modelId="{84876B2A-88F2-4116-BD2B-DBC23C1F7711}" type="pres">
      <dgm:prSet presAssocID="{F67C1458-44F6-478C-89E9-939AD71451C6}" presName="cycle" presStyleCnt="0"/>
      <dgm:spPr/>
    </dgm:pt>
    <dgm:pt modelId="{77FDC9F6-E8BF-430D-B9BC-071412E6E5EF}" type="pres">
      <dgm:prSet presAssocID="{F67C1458-44F6-478C-89E9-939AD71451C6}" presName="srcNode" presStyleLbl="node1" presStyleIdx="0" presStyleCnt="3"/>
      <dgm:spPr/>
    </dgm:pt>
    <dgm:pt modelId="{52175EC0-6791-487A-A220-91B5C4AEA982}" type="pres">
      <dgm:prSet presAssocID="{F67C1458-44F6-478C-89E9-939AD71451C6}" presName="conn" presStyleLbl="parChTrans1D2" presStyleIdx="0" presStyleCnt="1"/>
      <dgm:spPr/>
      <dgm:t>
        <a:bodyPr/>
        <a:lstStyle/>
        <a:p>
          <a:endParaRPr lang="es-CO"/>
        </a:p>
      </dgm:t>
    </dgm:pt>
    <dgm:pt modelId="{F036335C-5A60-4075-8460-1D8D83CC0325}" type="pres">
      <dgm:prSet presAssocID="{F67C1458-44F6-478C-89E9-939AD71451C6}" presName="extraNode" presStyleLbl="node1" presStyleIdx="0" presStyleCnt="3"/>
      <dgm:spPr/>
    </dgm:pt>
    <dgm:pt modelId="{1428126E-3BF9-41A1-8F58-855569036A42}" type="pres">
      <dgm:prSet presAssocID="{F67C1458-44F6-478C-89E9-939AD71451C6}" presName="dstNode" presStyleLbl="node1" presStyleIdx="0" presStyleCnt="3"/>
      <dgm:spPr/>
    </dgm:pt>
    <dgm:pt modelId="{8722C09F-06A3-460A-B448-D31E7C3D2DCA}" type="pres">
      <dgm:prSet presAssocID="{C6C7C673-B4E8-4929-A818-FB435F6EAF72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257BEB8-FD8E-4690-8E6D-5EBD056F565D}" type="pres">
      <dgm:prSet presAssocID="{C6C7C673-B4E8-4929-A818-FB435F6EAF72}" presName="accent_1" presStyleCnt="0"/>
      <dgm:spPr/>
    </dgm:pt>
    <dgm:pt modelId="{56B30989-BB5E-4CF1-8D12-741E917EDD2B}" type="pres">
      <dgm:prSet presAssocID="{C6C7C673-B4E8-4929-A818-FB435F6EAF72}" presName="accentRepeatNode" presStyleLbl="solidFgAcc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CO"/>
        </a:p>
      </dgm:t>
    </dgm:pt>
    <dgm:pt modelId="{1F6127B1-1560-4AAA-843F-8EC4301F0E41}" type="pres">
      <dgm:prSet presAssocID="{738EF68A-F193-415F-8332-3971DA4B694C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2571A44-8E82-4F3C-9896-CEFF77901B8B}" type="pres">
      <dgm:prSet presAssocID="{738EF68A-F193-415F-8332-3971DA4B694C}" presName="accent_2" presStyleCnt="0"/>
      <dgm:spPr/>
    </dgm:pt>
    <dgm:pt modelId="{8A2844F0-4A2D-4259-A0C8-724DEFD1D327}" type="pres">
      <dgm:prSet presAssocID="{738EF68A-F193-415F-8332-3971DA4B694C}" presName="accentRepeatNode" presStyleLbl="solidFgAcc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CO"/>
        </a:p>
      </dgm:t>
    </dgm:pt>
    <dgm:pt modelId="{73D9FBFF-6EF7-43DF-B34A-B47D3F5401D8}" type="pres">
      <dgm:prSet presAssocID="{298EEA23-071B-45E5-BC5A-500981909D78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97FDA15-507F-4060-9D92-0295831B3847}" type="pres">
      <dgm:prSet presAssocID="{298EEA23-071B-45E5-BC5A-500981909D78}" presName="accent_3" presStyleCnt="0"/>
      <dgm:spPr/>
    </dgm:pt>
    <dgm:pt modelId="{0B052A80-9FE7-428C-B92C-FF83A558C8F1}" type="pres">
      <dgm:prSet presAssocID="{298EEA23-071B-45E5-BC5A-500981909D78}" presName="accentRepeatNode" presStyleLbl="solidFgAcc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CO"/>
        </a:p>
      </dgm:t>
    </dgm:pt>
  </dgm:ptLst>
  <dgm:cxnLst>
    <dgm:cxn modelId="{7AB7370B-AD65-40B8-8106-72B017F2967A}" type="presOf" srcId="{738EF68A-F193-415F-8332-3971DA4B694C}" destId="{1F6127B1-1560-4AAA-843F-8EC4301F0E41}" srcOrd="0" destOrd="0" presId="urn:microsoft.com/office/officeart/2008/layout/VerticalCurvedList"/>
    <dgm:cxn modelId="{8260A860-83CF-4635-B4D8-439EF0463822}" type="presOf" srcId="{298EEA23-071B-45E5-BC5A-500981909D78}" destId="{73D9FBFF-6EF7-43DF-B34A-B47D3F5401D8}" srcOrd="0" destOrd="0" presId="urn:microsoft.com/office/officeart/2008/layout/VerticalCurvedList"/>
    <dgm:cxn modelId="{905A6AF5-ED9E-4858-8F8A-05B56CBED3B5}" srcId="{F67C1458-44F6-478C-89E9-939AD71451C6}" destId="{298EEA23-071B-45E5-BC5A-500981909D78}" srcOrd="2" destOrd="0" parTransId="{7C387119-723C-457C-940A-5E476F551D9C}" sibTransId="{43EB650A-0971-48D7-83D0-7C9B22325999}"/>
    <dgm:cxn modelId="{0124F29F-055E-42C0-B026-C7DEFB2D818A}" type="presOf" srcId="{F67C1458-44F6-478C-89E9-939AD71451C6}" destId="{B41CA1B6-28C0-4D1D-A9CE-598C00E5D7AC}" srcOrd="0" destOrd="0" presId="urn:microsoft.com/office/officeart/2008/layout/VerticalCurvedList"/>
    <dgm:cxn modelId="{1114B132-4A72-4CA8-B110-6CA4E15D5762}" type="presOf" srcId="{C6C7C673-B4E8-4929-A818-FB435F6EAF72}" destId="{8722C09F-06A3-460A-B448-D31E7C3D2DCA}" srcOrd="0" destOrd="0" presId="urn:microsoft.com/office/officeart/2008/layout/VerticalCurvedList"/>
    <dgm:cxn modelId="{CBB089E9-1E0A-4A12-8563-6794F040825F}" srcId="{F67C1458-44F6-478C-89E9-939AD71451C6}" destId="{738EF68A-F193-415F-8332-3971DA4B694C}" srcOrd="1" destOrd="0" parTransId="{E8017D75-43CB-4878-B568-60B7E5C45066}" sibTransId="{C7A82AE6-41CB-4B55-9467-5D7A6D9E76C3}"/>
    <dgm:cxn modelId="{00E21BDF-0043-43D4-9D82-5A3DDF39840E}" srcId="{F67C1458-44F6-478C-89E9-939AD71451C6}" destId="{C6C7C673-B4E8-4929-A818-FB435F6EAF72}" srcOrd="0" destOrd="0" parTransId="{C03F26E6-FB70-4136-8388-CBCBE1B0E604}" sibTransId="{71E5DEB1-1190-4766-9736-1A747F0821E3}"/>
    <dgm:cxn modelId="{18EEE757-F633-4F9D-A2B3-06F66F6D347B}" type="presOf" srcId="{71E5DEB1-1190-4766-9736-1A747F0821E3}" destId="{52175EC0-6791-487A-A220-91B5C4AEA982}" srcOrd="0" destOrd="0" presId="urn:microsoft.com/office/officeart/2008/layout/VerticalCurvedList"/>
    <dgm:cxn modelId="{AA2D5950-F316-45FF-A0D5-2E4B61D60481}" type="presParOf" srcId="{B41CA1B6-28C0-4D1D-A9CE-598C00E5D7AC}" destId="{4779A9E1-E99F-479C-9D39-78337F3982CA}" srcOrd="0" destOrd="0" presId="urn:microsoft.com/office/officeart/2008/layout/VerticalCurvedList"/>
    <dgm:cxn modelId="{8C3C32D1-E52B-42CE-AF94-4AD6D448EF59}" type="presParOf" srcId="{4779A9E1-E99F-479C-9D39-78337F3982CA}" destId="{84876B2A-88F2-4116-BD2B-DBC23C1F7711}" srcOrd="0" destOrd="0" presId="urn:microsoft.com/office/officeart/2008/layout/VerticalCurvedList"/>
    <dgm:cxn modelId="{4DE8431E-435D-4684-813A-7395F71D77BF}" type="presParOf" srcId="{84876B2A-88F2-4116-BD2B-DBC23C1F7711}" destId="{77FDC9F6-E8BF-430D-B9BC-071412E6E5EF}" srcOrd="0" destOrd="0" presId="urn:microsoft.com/office/officeart/2008/layout/VerticalCurvedList"/>
    <dgm:cxn modelId="{859DA2B2-4760-4FA6-950A-D51F1E719020}" type="presParOf" srcId="{84876B2A-88F2-4116-BD2B-DBC23C1F7711}" destId="{52175EC0-6791-487A-A220-91B5C4AEA982}" srcOrd="1" destOrd="0" presId="urn:microsoft.com/office/officeart/2008/layout/VerticalCurvedList"/>
    <dgm:cxn modelId="{E8F0B618-ACBB-4A7F-8553-5B3529F6C87C}" type="presParOf" srcId="{84876B2A-88F2-4116-BD2B-DBC23C1F7711}" destId="{F036335C-5A60-4075-8460-1D8D83CC0325}" srcOrd="2" destOrd="0" presId="urn:microsoft.com/office/officeart/2008/layout/VerticalCurvedList"/>
    <dgm:cxn modelId="{1BDB95FC-B917-4995-965D-EC6A171DD617}" type="presParOf" srcId="{84876B2A-88F2-4116-BD2B-DBC23C1F7711}" destId="{1428126E-3BF9-41A1-8F58-855569036A42}" srcOrd="3" destOrd="0" presId="urn:microsoft.com/office/officeart/2008/layout/VerticalCurvedList"/>
    <dgm:cxn modelId="{752EDB88-1ED1-4E43-9FE5-505FB9A06E90}" type="presParOf" srcId="{4779A9E1-E99F-479C-9D39-78337F3982CA}" destId="{8722C09F-06A3-460A-B448-D31E7C3D2DCA}" srcOrd="1" destOrd="0" presId="urn:microsoft.com/office/officeart/2008/layout/VerticalCurvedList"/>
    <dgm:cxn modelId="{FC81B524-546B-4195-BD87-83C7A02C24C7}" type="presParOf" srcId="{4779A9E1-E99F-479C-9D39-78337F3982CA}" destId="{D257BEB8-FD8E-4690-8E6D-5EBD056F565D}" srcOrd="2" destOrd="0" presId="urn:microsoft.com/office/officeart/2008/layout/VerticalCurvedList"/>
    <dgm:cxn modelId="{2306A557-66EF-4D43-AD6F-294EE75AA8BE}" type="presParOf" srcId="{D257BEB8-FD8E-4690-8E6D-5EBD056F565D}" destId="{56B30989-BB5E-4CF1-8D12-741E917EDD2B}" srcOrd="0" destOrd="0" presId="urn:microsoft.com/office/officeart/2008/layout/VerticalCurvedList"/>
    <dgm:cxn modelId="{B4848151-3F42-45AF-83AD-709039EBD24D}" type="presParOf" srcId="{4779A9E1-E99F-479C-9D39-78337F3982CA}" destId="{1F6127B1-1560-4AAA-843F-8EC4301F0E41}" srcOrd="3" destOrd="0" presId="urn:microsoft.com/office/officeart/2008/layout/VerticalCurvedList"/>
    <dgm:cxn modelId="{4A5FDB75-82FC-4637-A68E-29D79AE198A2}" type="presParOf" srcId="{4779A9E1-E99F-479C-9D39-78337F3982CA}" destId="{B2571A44-8E82-4F3C-9896-CEFF77901B8B}" srcOrd="4" destOrd="0" presId="urn:microsoft.com/office/officeart/2008/layout/VerticalCurvedList"/>
    <dgm:cxn modelId="{80BEE472-454B-40E4-A451-63539996A67B}" type="presParOf" srcId="{B2571A44-8E82-4F3C-9896-CEFF77901B8B}" destId="{8A2844F0-4A2D-4259-A0C8-724DEFD1D327}" srcOrd="0" destOrd="0" presId="urn:microsoft.com/office/officeart/2008/layout/VerticalCurvedList"/>
    <dgm:cxn modelId="{7484392B-D747-4BC8-9065-624B32A538EA}" type="presParOf" srcId="{4779A9E1-E99F-479C-9D39-78337F3982CA}" destId="{73D9FBFF-6EF7-43DF-B34A-B47D3F5401D8}" srcOrd="5" destOrd="0" presId="urn:microsoft.com/office/officeart/2008/layout/VerticalCurvedList"/>
    <dgm:cxn modelId="{D5ACD00F-84FB-488E-A1C2-729DCA06C4AC}" type="presParOf" srcId="{4779A9E1-E99F-479C-9D39-78337F3982CA}" destId="{B97FDA15-507F-4060-9D92-0295831B3847}" srcOrd="6" destOrd="0" presId="urn:microsoft.com/office/officeart/2008/layout/VerticalCurvedList"/>
    <dgm:cxn modelId="{19A0B03C-D3BD-4759-8500-E2D4F15FC2B8}" type="presParOf" srcId="{B97FDA15-507F-4060-9D92-0295831B3847}" destId="{0B052A80-9FE7-428C-B92C-FF83A558C8F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BA422C22-A435-43A8-A3E1-84C1E0C46D6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D5EB9F4-CC8D-467D-919A-F3A647D9750F}">
      <dgm:prSet phldrT="[Texto]"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3600" b="1" dirty="0" smtClean="0"/>
            <a:t>FBA</a:t>
          </a:r>
          <a:endParaRPr lang="es-ES" sz="3600" b="1" dirty="0"/>
        </a:p>
      </dgm:t>
    </dgm:pt>
    <dgm:pt modelId="{2F1BA1BB-60E1-49FF-BBE0-D860529802E1}" type="parTrans" cxnId="{1FE6F43F-2ECC-4B06-A03D-BE589E000BE7}">
      <dgm:prSet/>
      <dgm:spPr/>
      <dgm:t>
        <a:bodyPr/>
        <a:lstStyle/>
        <a:p>
          <a:endParaRPr lang="es-ES" sz="2800"/>
        </a:p>
      </dgm:t>
    </dgm:pt>
    <dgm:pt modelId="{38586E35-F936-4563-AD21-739481A05B02}" type="sibTrans" cxnId="{1FE6F43F-2ECC-4B06-A03D-BE589E000BE7}">
      <dgm:prSet/>
      <dgm:spPr/>
      <dgm:t>
        <a:bodyPr/>
        <a:lstStyle/>
        <a:p>
          <a:endParaRPr lang="es-ES" sz="2800"/>
        </a:p>
      </dgm:t>
    </dgm:pt>
    <dgm:pt modelId="{A5B61A06-4CCB-4107-98F2-ACBA48C8719D}">
      <dgm:prSet phldrT="[Texto]"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1800" dirty="0" smtClean="0"/>
            <a:t>Australia</a:t>
          </a:r>
          <a:endParaRPr lang="es-ES" sz="1800" dirty="0"/>
        </a:p>
      </dgm:t>
    </dgm:pt>
    <dgm:pt modelId="{A538311C-69EC-4C9D-96F8-FD4B73C6B3D5}" type="parTrans" cxnId="{082A08D9-DB64-4611-AD74-80E7C71584E5}">
      <dgm:prSet/>
      <dgm:spPr/>
      <dgm:t>
        <a:bodyPr/>
        <a:lstStyle/>
        <a:p>
          <a:endParaRPr lang="es-ES" sz="2800"/>
        </a:p>
      </dgm:t>
    </dgm:pt>
    <dgm:pt modelId="{0D570969-F777-45A2-9680-2169A062725B}" type="sibTrans" cxnId="{082A08D9-DB64-4611-AD74-80E7C71584E5}">
      <dgm:prSet/>
      <dgm:spPr/>
      <dgm:t>
        <a:bodyPr/>
        <a:lstStyle/>
        <a:p>
          <a:endParaRPr lang="es-ES" sz="2800"/>
        </a:p>
      </dgm:t>
    </dgm:pt>
    <dgm:pt modelId="{94D47226-C63E-4C22-8BA7-D30C090BF9A7}">
      <dgm:prSet phldrT="[Texto]"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1600" dirty="0" smtClean="0"/>
            <a:t>La República Popular de Bangladesh</a:t>
          </a:r>
          <a:endParaRPr lang="es-ES" sz="1600" dirty="0"/>
        </a:p>
      </dgm:t>
    </dgm:pt>
    <dgm:pt modelId="{7001965E-86CD-4BB1-9B3D-45DAAA7E8BEA}" type="parTrans" cxnId="{F7C735BA-47BA-4047-BE79-7336E5205C6A}">
      <dgm:prSet/>
      <dgm:spPr/>
      <dgm:t>
        <a:bodyPr/>
        <a:lstStyle/>
        <a:p>
          <a:endParaRPr lang="es-ES" sz="2800"/>
        </a:p>
      </dgm:t>
    </dgm:pt>
    <dgm:pt modelId="{5C9D4F7F-486C-4000-8DFD-CD204656A0E0}" type="sibTrans" cxnId="{F7C735BA-47BA-4047-BE79-7336E5205C6A}">
      <dgm:prSet/>
      <dgm:spPr/>
      <dgm:t>
        <a:bodyPr/>
        <a:lstStyle/>
        <a:p>
          <a:endParaRPr lang="es-ES" sz="2800"/>
        </a:p>
      </dgm:t>
    </dgm:pt>
    <dgm:pt modelId="{81F2B779-3581-4AEF-9A46-7D73AC9EAA0F}">
      <dgm:prSet phldrT="[Texto]"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1600" dirty="0" smtClean="0"/>
            <a:t>Brunei Darussalam</a:t>
          </a:r>
          <a:endParaRPr lang="es-ES" sz="1600" dirty="0"/>
        </a:p>
      </dgm:t>
    </dgm:pt>
    <dgm:pt modelId="{2B3F14AC-697E-45D8-96B1-91720485CC80}" type="parTrans" cxnId="{8CD3D647-6724-430D-B5F3-967560E2BA0B}">
      <dgm:prSet/>
      <dgm:spPr/>
      <dgm:t>
        <a:bodyPr/>
        <a:lstStyle/>
        <a:p>
          <a:endParaRPr lang="es-ES" sz="2800"/>
        </a:p>
      </dgm:t>
    </dgm:pt>
    <dgm:pt modelId="{87182F32-93AE-4549-B3AF-D5B86701C5CC}" type="sibTrans" cxnId="{8CD3D647-6724-430D-B5F3-967560E2BA0B}">
      <dgm:prSet/>
      <dgm:spPr/>
      <dgm:t>
        <a:bodyPr/>
        <a:lstStyle/>
        <a:p>
          <a:endParaRPr lang="es-ES" sz="2800"/>
        </a:p>
      </dgm:t>
    </dgm:pt>
    <dgm:pt modelId="{08340FC3-2EFB-4588-BCCF-E774A8B42DA5}">
      <dgm:prSet phldrT="[Texto]"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1600" dirty="0" smtClean="0"/>
            <a:t>Reino de Camboya</a:t>
          </a:r>
          <a:endParaRPr lang="es-ES" sz="1600" dirty="0"/>
        </a:p>
      </dgm:t>
    </dgm:pt>
    <dgm:pt modelId="{DC5EB8C3-417E-4EF0-9982-2B6C2E8593DA}" type="parTrans" cxnId="{E5EE0612-0089-47A6-8E1C-D1361F6F8644}">
      <dgm:prSet/>
      <dgm:spPr/>
      <dgm:t>
        <a:bodyPr/>
        <a:lstStyle/>
        <a:p>
          <a:endParaRPr lang="es-ES" sz="2800"/>
        </a:p>
      </dgm:t>
    </dgm:pt>
    <dgm:pt modelId="{F1E11369-C764-44FC-AAAD-9A0DC35E2C1E}" type="sibTrans" cxnId="{E5EE0612-0089-47A6-8E1C-D1361F6F8644}">
      <dgm:prSet/>
      <dgm:spPr/>
      <dgm:t>
        <a:bodyPr/>
        <a:lstStyle/>
        <a:p>
          <a:endParaRPr lang="es-ES" sz="2800"/>
        </a:p>
      </dgm:t>
    </dgm:pt>
    <dgm:pt modelId="{99B67CCF-D570-47A0-A090-C1EAF024B21B}">
      <dgm:prSet phldrT="[Texto]"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1600" dirty="0" smtClean="0"/>
            <a:t>La República Popular de China</a:t>
          </a:r>
          <a:endParaRPr lang="es-ES" sz="1600" dirty="0"/>
        </a:p>
      </dgm:t>
    </dgm:pt>
    <dgm:pt modelId="{1BBA4262-7E2F-4B8B-9A01-0CDEE6CC29D7}" type="parTrans" cxnId="{75AE8598-947D-4A5E-B111-F6318A15EB69}">
      <dgm:prSet/>
      <dgm:spPr/>
      <dgm:t>
        <a:bodyPr/>
        <a:lstStyle/>
        <a:p>
          <a:endParaRPr lang="es-ES" sz="2800"/>
        </a:p>
      </dgm:t>
    </dgm:pt>
    <dgm:pt modelId="{E081C8F7-CE43-4E93-9C5F-7448B29BA7D6}" type="sibTrans" cxnId="{75AE8598-947D-4A5E-B111-F6318A15EB69}">
      <dgm:prSet/>
      <dgm:spPr/>
      <dgm:t>
        <a:bodyPr/>
        <a:lstStyle/>
        <a:p>
          <a:endParaRPr lang="es-ES" sz="2800"/>
        </a:p>
      </dgm:t>
    </dgm:pt>
    <dgm:pt modelId="{5D9C3822-B632-408C-9F27-5017B4D2B774}">
      <dgm:prSet phldrT="[Texto]"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1600" dirty="0" smtClean="0"/>
            <a:t>La República de la India</a:t>
          </a:r>
          <a:endParaRPr lang="es-ES" sz="1600" dirty="0"/>
        </a:p>
      </dgm:t>
    </dgm:pt>
    <dgm:pt modelId="{34FF1E2D-4241-4AEA-AFBE-6B19E9C11016}" type="parTrans" cxnId="{9F357BFB-827C-48F8-A958-E153329B63A4}">
      <dgm:prSet/>
      <dgm:spPr/>
      <dgm:t>
        <a:bodyPr/>
        <a:lstStyle/>
        <a:p>
          <a:endParaRPr lang="es-ES" sz="2800"/>
        </a:p>
      </dgm:t>
    </dgm:pt>
    <dgm:pt modelId="{B8B62FCB-7C67-4599-A6B8-4D14CDD02593}" type="sibTrans" cxnId="{9F357BFB-827C-48F8-A958-E153329B63A4}">
      <dgm:prSet/>
      <dgm:spPr/>
      <dgm:t>
        <a:bodyPr/>
        <a:lstStyle/>
        <a:p>
          <a:endParaRPr lang="es-ES" sz="2800"/>
        </a:p>
      </dgm:t>
    </dgm:pt>
    <dgm:pt modelId="{C2DB9188-77D3-45D4-AEAF-84B857355A2A}">
      <dgm:prSet phldrT="[Texto]"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1600" dirty="0" smtClean="0"/>
            <a:t>La República de Indonesia</a:t>
          </a:r>
          <a:endParaRPr lang="es-ES" sz="1600" dirty="0"/>
        </a:p>
      </dgm:t>
    </dgm:pt>
    <dgm:pt modelId="{B37F0237-4620-4D54-A3C1-9A7C6D8015C7}" type="parTrans" cxnId="{28715E53-29A4-4E3C-AF86-9E901BE44022}">
      <dgm:prSet/>
      <dgm:spPr/>
      <dgm:t>
        <a:bodyPr/>
        <a:lstStyle/>
        <a:p>
          <a:endParaRPr lang="es-ES" sz="2800"/>
        </a:p>
      </dgm:t>
    </dgm:pt>
    <dgm:pt modelId="{066E4BEB-77B8-4CD2-B62D-9972E3F6A438}" type="sibTrans" cxnId="{28715E53-29A4-4E3C-AF86-9E901BE44022}">
      <dgm:prSet/>
      <dgm:spPr/>
      <dgm:t>
        <a:bodyPr/>
        <a:lstStyle/>
        <a:p>
          <a:endParaRPr lang="es-ES" sz="2800"/>
        </a:p>
      </dgm:t>
    </dgm:pt>
    <dgm:pt modelId="{0079DC60-2402-4208-84F2-10ACF5C4FAA9}">
      <dgm:prSet phldrT="[Texto]"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1600" smtClean="0"/>
            <a:t>La República Islámica del Irán</a:t>
          </a:r>
          <a:endParaRPr lang="es-ES" sz="1600" dirty="0"/>
        </a:p>
      </dgm:t>
    </dgm:pt>
    <dgm:pt modelId="{FA991796-AD7A-4526-9551-C401CF4F8739}" type="parTrans" cxnId="{66C63292-7D26-4194-83D2-B7A4E393001C}">
      <dgm:prSet/>
      <dgm:spPr/>
      <dgm:t>
        <a:bodyPr/>
        <a:lstStyle/>
        <a:p>
          <a:endParaRPr lang="es-ES" sz="2800"/>
        </a:p>
      </dgm:t>
    </dgm:pt>
    <dgm:pt modelId="{85BB5BC1-7BE2-4C42-968C-7C21934B9D3F}" type="sibTrans" cxnId="{66C63292-7D26-4194-83D2-B7A4E393001C}">
      <dgm:prSet/>
      <dgm:spPr/>
      <dgm:t>
        <a:bodyPr/>
        <a:lstStyle/>
        <a:p>
          <a:endParaRPr lang="es-ES" sz="2800"/>
        </a:p>
      </dgm:t>
    </dgm:pt>
    <dgm:pt modelId="{2EDCB953-FE65-44BA-88EF-73D07455B30C}">
      <dgm:prSet phldrT="[Texto]"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1600" dirty="0" smtClean="0"/>
            <a:t>Japón</a:t>
          </a:r>
          <a:endParaRPr lang="es-ES" sz="1600" dirty="0"/>
        </a:p>
      </dgm:t>
    </dgm:pt>
    <dgm:pt modelId="{60B91D80-87DF-4C30-9B16-ADB143DC11AB}" type="parTrans" cxnId="{0AD65545-7EF0-4400-B84C-6D489FAAF14D}">
      <dgm:prSet/>
      <dgm:spPr/>
      <dgm:t>
        <a:bodyPr/>
        <a:lstStyle/>
        <a:p>
          <a:endParaRPr lang="es-ES" sz="2800"/>
        </a:p>
      </dgm:t>
    </dgm:pt>
    <dgm:pt modelId="{7DF342E3-960D-4321-A9B5-73BBD6737B3C}" type="sibTrans" cxnId="{0AD65545-7EF0-4400-B84C-6D489FAAF14D}">
      <dgm:prSet/>
      <dgm:spPr/>
      <dgm:t>
        <a:bodyPr/>
        <a:lstStyle/>
        <a:p>
          <a:endParaRPr lang="es-ES" sz="2800"/>
        </a:p>
      </dgm:t>
    </dgm:pt>
    <dgm:pt modelId="{CF8D14B0-CB5E-4F2C-B9EB-F619EB2ACC68}">
      <dgm:prSet phldrT="[Texto]"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1600" dirty="0" smtClean="0"/>
            <a:t>La República de Kazajstán</a:t>
          </a:r>
          <a:endParaRPr lang="es-ES" sz="1600" dirty="0"/>
        </a:p>
      </dgm:t>
    </dgm:pt>
    <dgm:pt modelId="{6C636ADA-B2B5-477E-A720-8E7CCC8D3F00}" type="parTrans" cxnId="{2C9FD6AD-EC99-4FFF-82C8-30A3A5C50796}">
      <dgm:prSet/>
      <dgm:spPr/>
      <dgm:t>
        <a:bodyPr/>
        <a:lstStyle/>
        <a:p>
          <a:endParaRPr lang="es-ES" sz="2800"/>
        </a:p>
      </dgm:t>
    </dgm:pt>
    <dgm:pt modelId="{D2599A60-7849-4DEA-AE7D-08053F2EFB05}" type="sibTrans" cxnId="{2C9FD6AD-EC99-4FFF-82C8-30A3A5C50796}">
      <dgm:prSet/>
      <dgm:spPr/>
      <dgm:t>
        <a:bodyPr/>
        <a:lstStyle/>
        <a:p>
          <a:endParaRPr lang="es-ES" sz="2800"/>
        </a:p>
      </dgm:t>
    </dgm:pt>
    <dgm:pt modelId="{9AA32A5B-05EC-4E57-BCF2-D7C8DAB299C8}">
      <dgm:prSet phldrT="[Texto]"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1600" dirty="0" smtClean="0"/>
            <a:t>La República Kirguisa</a:t>
          </a:r>
          <a:endParaRPr lang="es-ES" sz="1600" dirty="0"/>
        </a:p>
      </dgm:t>
    </dgm:pt>
    <dgm:pt modelId="{49DCA0C6-2F67-4660-8A39-35B288810F9D}" type="parTrans" cxnId="{76C818DD-7DEE-4354-B089-5E23C78D4FFC}">
      <dgm:prSet/>
      <dgm:spPr/>
      <dgm:t>
        <a:bodyPr/>
        <a:lstStyle/>
        <a:p>
          <a:endParaRPr lang="es-ES" sz="2800"/>
        </a:p>
      </dgm:t>
    </dgm:pt>
    <dgm:pt modelId="{870FE817-1EF6-4501-8F08-1B01A1CBD76C}" type="sibTrans" cxnId="{76C818DD-7DEE-4354-B089-5E23C78D4FFC}">
      <dgm:prSet/>
      <dgm:spPr/>
      <dgm:t>
        <a:bodyPr/>
        <a:lstStyle/>
        <a:p>
          <a:endParaRPr lang="es-ES" sz="2800"/>
        </a:p>
      </dgm:t>
    </dgm:pt>
    <dgm:pt modelId="{8E33281D-FC8F-470A-BCAE-BA76257D3BC5}">
      <dgm:prSet phldrT="[Texto]"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1600" dirty="0" smtClean="0"/>
            <a:t>La República Socialista de Vietnam</a:t>
          </a:r>
          <a:endParaRPr lang="es-ES" sz="1600" dirty="0"/>
        </a:p>
      </dgm:t>
    </dgm:pt>
    <dgm:pt modelId="{1E7C7313-13B9-4CEC-9B7E-1D8D64A31F96}" type="parTrans" cxnId="{D6E5F938-07D4-45F1-AE9D-850BCFA201BB}">
      <dgm:prSet/>
      <dgm:spPr/>
      <dgm:t>
        <a:bodyPr/>
        <a:lstStyle/>
        <a:p>
          <a:endParaRPr lang="es-ES" sz="2800"/>
        </a:p>
      </dgm:t>
    </dgm:pt>
    <dgm:pt modelId="{08168BF6-4299-4030-8708-DD5C67D43123}" type="sibTrans" cxnId="{D6E5F938-07D4-45F1-AE9D-850BCFA201BB}">
      <dgm:prSet/>
      <dgm:spPr/>
      <dgm:t>
        <a:bodyPr/>
        <a:lstStyle/>
        <a:p>
          <a:endParaRPr lang="es-ES" sz="2800"/>
        </a:p>
      </dgm:t>
    </dgm:pt>
    <dgm:pt modelId="{8105B1AB-3AE6-4536-91EA-D784F49D4801}">
      <dgm:prSet phldrT="[Texto]"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1600" dirty="0" smtClean="0"/>
            <a:t>La República Democrática Popular Laos</a:t>
          </a:r>
          <a:endParaRPr lang="es-ES" sz="1600" dirty="0"/>
        </a:p>
      </dgm:t>
    </dgm:pt>
    <dgm:pt modelId="{E4AD64EC-DDCD-418A-BCC4-BCFC6F09524A}" type="parTrans" cxnId="{0E3339E2-3BF5-4C97-947E-5CB5CBF0EA06}">
      <dgm:prSet/>
      <dgm:spPr/>
      <dgm:t>
        <a:bodyPr/>
        <a:lstStyle/>
        <a:p>
          <a:endParaRPr lang="es-ES" sz="2800"/>
        </a:p>
      </dgm:t>
    </dgm:pt>
    <dgm:pt modelId="{5BBBBC2F-7158-4D9B-9963-E7F1A9A4D7FF}" type="sibTrans" cxnId="{0E3339E2-3BF5-4C97-947E-5CB5CBF0EA06}">
      <dgm:prSet/>
      <dgm:spPr/>
      <dgm:t>
        <a:bodyPr/>
        <a:lstStyle/>
        <a:p>
          <a:endParaRPr lang="es-ES" sz="2800"/>
        </a:p>
      </dgm:t>
    </dgm:pt>
    <dgm:pt modelId="{0446F0FC-A535-4500-A28E-06E5B630BAE1}">
      <dgm:prSet phldrT="[Texto]"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1600" dirty="0" smtClean="0"/>
            <a:t>Malasia</a:t>
          </a:r>
          <a:endParaRPr lang="es-ES" sz="1600" dirty="0"/>
        </a:p>
      </dgm:t>
    </dgm:pt>
    <dgm:pt modelId="{8F66D237-B408-4D0F-9527-EE027E72153E}" type="parTrans" cxnId="{FD2BA182-8E81-4438-95FD-BB15AE139835}">
      <dgm:prSet/>
      <dgm:spPr/>
      <dgm:t>
        <a:bodyPr/>
        <a:lstStyle/>
        <a:p>
          <a:endParaRPr lang="es-ES" sz="2800"/>
        </a:p>
      </dgm:t>
    </dgm:pt>
    <dgm:pt modelId="{9761442C-3A1C-41C1-8EB7-898B7DCA2F0A}" type="sibTrans" cxnId="{FD2BA182-8E81-4438-95FD-BB15AE139835}">
      <dgm:prSet/>
      <dgm:spPr/>
      <dgm:t>
        <a:bodyPr/>
        <a:lstStyle/>
        <a:p>
          <a:endParaRPr lang="es-ES" sz="2800"/>
        </a:p>
      </dgm:t>
    </dgm:pt>
    <dgm:pt modelId="{15741A90-1AD5-4534-8FCC-1EA36E8C4C42}">
      <dgm:prSet phldrT="[Texto]"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1600" dirty="0" smtClean="0"/>
            <a:t>Mongolia</a:t>
          </a:r>
          <a:endParaRPr lang="es-ES" sz="1600" dirty="0"/>
        </a:p>
      </dgm:t>
    </dgm:pt>
    <dgm:pt modelId="{52518647-E03A-48EC-9CC2-2FCFBB074C40}" type="parTrans" cxnId="{E2A1EEC2-3995-42EC-8498-2AC75D8CA2B6}">
      <dgm:prSet/>
      <dgm:spPr/>
      <dgm:t>
        <a:bodyPr/>
        <a:lstStyle/>
        <a:p>
          <a:endParaRPr lang="es-ES" sz="2800"/>
        </a:p>
      </dgm:t>
    </dgm:pt>
    <dgm:pt modelId="{C2360297-7320-4A21-AC62-45114F08229F}" type="sibTrans" cxnId="{E2A1EEC2-3995-42EC-8498-2AC75D8CA2B6}">
      <dgm:prSet/>
      <dgm:spPr/>
      <dgm:t>
        <a:bodyPr/>
        <a:lstStyle/>
        <a:p>
          <a:endParaRPr lang="es-ES" sz="2800"/>
        </a:p>
      </dgm:t>
    </dgm:pt>
    <dgm:pt modelId="{68A0AAE9-9DE7-4A6E-BD64-B2576DCE94C7}">
      <dgm:prSet phldrT="[Texto]"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1600" dirty="0" smtClean="0"/>
            <a:t>La Unión de Myanmar</a:t>
          </a:r>
          <a:endParaRPr lang="es-ES" sz="1600" dirty="0"/>
        </a:p>
      </dgm:t>
    </dgm:pt>
    <dgm:pt modelId="{2AED3AC3-24AC-46A8-B841-33F1A188AA1B}" type="parTrans" cxnId="{924EE9C2-DC2A-4B75-B429-C83F799ABE7F}">
      <dgm:prSet/>
      <dgm:spPr/>
      <dgm:t>
        <a:bodyPr/>
        <a:lstStyle/>
        <a:p>
          <a:endParaRPr lang="es-ES" sz="2800"/>
        </a:p>
      </dgm:t>
    </dgm:pt>
    <dgm:pt modelId="{31C7649C-24F8-421A-B24D-8277C072183F}" type="sibTrans" cxnId="{924EE9C2-DC2A-4B75-B429-C83F799ABE7F}">
      <dgm:prSet/>
      <dgm:spPr/>
      <dgm:t>
        <a:bodyPr/>
        <a:lstStyle/>
        <a:p>
          <a:endParaRPr lang="es-ES" sz="2800"/>
        </a:p>
      </dgm:t>
    </dgm:pt>
    <dgm:pt modelId="{AD61F90E-127E-494C-9E7A-927418B19B9E}">
      <dgm:prSet phldrT="[Texto]"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1600" dirty="0" smtClean="0"/>
            <a:t>El Reino de Nepal</a:t>
          </a:r>
          <a:endParaRPr lang="es-ES" sz="1600" dirty="0"/>
        </a:p>
      </dgm:t>
    </dgm:pt>
    <dgm:pt modelId="{1DA3D4DA-A862-4BAC-A4AD-202BF65B910C}" type="parTrans" cxnId="{F32B235C-196D-416D-BF09-B962F4C837CE}">
      <dgm:prSet/>
      <dgm:spPr/>
      <dgm:t>
        <a:bodyPr/>
        <a:lstStyle/>
        <a:p>
          <a:endParaRPr lang="es-ES" sz="2800"/>
        </a:p>
      </dgm:t>
    </dgm:pt>
    <dgm:pt modelId="{9D760E02-29A8-4E49-A715-0E20EA2A8663}" type="sibTrans" cxnId="{F32B235C-196D-416D-BF09-B962F4C837CE}">
      <dgm:prSet/>
      <dgm:spPr/>
      <dgm:t>
        <a:bodyPr/>
        <a:lstStyle/>
        <a:p>
          <a:endParaRPr lang="es-ES" sz="2800"/>
        </a:p>
      </dgm:t>
    </dgm:pt>
    <dgm:pt modelId="{AA4E9444-92AC-45EA-8319-B932C41FE950}">
      <dgm:prSet phldrT="[Texto]"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1600" dirty="0" smtClean="0"/>
            <a:t>La República Islámica de Pakistán</a:t>
          </a:r>
          <a:endParaRPr lang="es-ES" sz="1600" dirty="0"/>
        </a:p>
      </dgm:t>
    </dgm:pt>
    <dgm:pt modelId="{E70705D3-28BD-4FA1-A1C1-2C1DF97CFE0A}" type="parTrans" cxnId="{3598878E-7AB2-4279-88AF-462F5077C090}">
      <dgm:prSet/>
      <dgm:spPr/>
      <dgm:t>
        <a:bodyPr/>
        <a:lstStyle/>
        <a:p>
          <a:endParaRPr lang="es-ES" sz="2800"/>
        </a:p>
      </dgm:t>
    </dgm:pt>
    <dgm:pt modelId="{DD0035D9-20DB-48B3-BCAB-832E6E522740}" type="sibTrans" cxnId="{3598878E-7AB2-4279-88AF-462F5077C090}">
      <dgm:prSet/>
      <dgm:spPr/>
      <dgm:t>
        <a:bodyPr/>
        <a:lstStyle/>
        <a:p>
          <a:endParaRPr lang="es-ES" sz="2800"/>
        </a:p>
      </dgm:t>
    </dgm:pt>
    <dgm:pt modelId="{47E68A94-0FA1-4ED0-8FB0-EBCAFE9A25D3}">
      <dgm:prSet phldrT="[Texto]"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1600" dirty="0" smtClean="0"/>
            <a:t>La República de Filipinas</a:t>
          </a:r>
          <a:endParaRPr lang="es-ES" sz="1600" dirty="0"/>
        </a:p>
      </dgm:t>
    </dgm:pt>
    <dgm:pt modelId="{204DB0F1-39D1-4E6D-BFEC-EA83A087B323}" type="parTrans" cxnId="{88DB9409-7715-4770-B4C8-DC9A6546BF44}">
      <dgm:prSet/>
      <dgm:spPr/>
      <dgm:t>
        <a:bodyPr/>
        <a:lstStyle/>
        <a:p>
          <a:endParaRPr lang="es-ES" sz="2800"/>
        </a:p>
      </dgm:t>
    </dgm:pt>
    <dgm:pt modelId="{5393D5AE-DB4F-436C-8C51-401A44E6BF7D}" type="sibTrans" cxnId="{88DB9409-7715-4770-B4C8-DC9A6546BF44}">
      <dgm:prSet/>
      <dgm:spPr/>
      <dgm:t>
        <a:bodyPr/>
        <a:lstStyle/>
        <a:p>
          <a:endParaRPr lang="es-ES" sz="2800"/>
        </a:p>
      </dgm:t>
    </dgm:pt>
    <dgm:pt modelId="{34AB889B-E61D-4082-8A2C-C12F0B89336E}">
      <dgm:prSet phldrT="[Texto]"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1600" dirty="0" smtClean="0"/>
            <a:t>La República de Corea</a:t>
          </a:r>
          <a:endParaRPr lang="es-ES" sz="1600" dirty="0"/>
        </a:p>
      </dgm:t>
    </dgm:pt>
    <dgm:pt modelId="{8F95E6F3-79E7-4424-B040-7F0B67C3FF0D}" type="parTrans" cxnId="{021B30C0-6AEF-48E5-B052-6EDE9AE540FD}">
      <dgm:prSet/>
      <dgm:spPr/>
      <dgm:t>
        <a:bodyPr/>
        <a:lstStyle/>
        <a:p>
          <a:endParaRPr lang="es-ES" sz="2800"/>
        </a:p>
      </dgm:t>
    </dgm:pt>
    <dgm:pt modelId="{A76806CE-7CED-4B1E-BB5F-BD0D7E0CE135}" type="sibTrans" cxnId="{021B30C0-6AEF-48E5-B052-6EDE9AE540FD}">
      <dgm:prSet/>
      <dgm:spPr/>
      <dgm:t>
        <a:bodyPr/>
        <a:lstStyle/>
        <a:p>
          <a:endParaRPr lang="es-ES" sz="2800"/>
        </a:p>
      </dgm:t>
    </dgm:pt>
    <dgm:pt modelId="{85659620-5B74-4A9E-8575-FCB680E2995D}">
      <dgm:prSet phldrT="[Texto]"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1600" dirty="0" smtClean="0"/>
            <a:t>La República de Singapur</a:t>
          </a:r>
          <a:endParaRPr lang="es-ES" sz="1600" dirty="0"/>
        </a:p>
      </dgm:t>
    </dgm:pt>
    <dgm:pt modelId="{D44CB0A6-3C3D-48D7-8834-5F4EFDE557C4}" type="parTrans" cxnId="{5B650F21-7728-4CFE-80A2-B0FAEE14FA05}">
      <dgm:prSet/>
      <dgm:spPr/>
      <dgm:t>
        <a:bodyPr/>
        <a:lstStyle/>
        <a:p>
          <a:endParaRPr lang="es-ES" sz="2800"/>
        </a:p>
      </dgm:t>
    </dgm:pt>
    <dgm:pt modelId="{2E8F8C17-AA60-4807-A009-EB93896AA30C}" type="sibTrans" cxnId="{5B650F21-7728-4CFE-80A2-B0FAEE14FA05}">
      <dgm:prSet/>
      <dgm:spPr/>
      <dgm:t>
        <a:bodyPr/>
        <a:lstStyle/>
        <a:p>
          <a:endParaRPr lang="es-ES" sz="2800"/>
        </a:p>
      </dgm:t>
    </dgm:pt>
    <dgm:pt modelId="{43001E45-88F8-47BE-BF57-E569C6CACB95}">
      <dgm:prSet phldrT="[Texto]"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1400" dirty="0" smtClean="0"/>
            <a:t>La República Democrática Socialista de Sri Lanka</a:t>
          </a:r>
          <a:endParaRPr lang="es-ES" sz="1400" dirty="0"/>
        </a:p>
      </dgm:t>
    </dgm:pt>
    <dgm:pt modelId="{75095743-5F4F-4593-ABD7-FDAED571C1DF}" type="parTrans" cxnId="{34441CC3-D89F-4156-9E07-3929634BF7A4}">
      <dgm:prSet/>
      <dgm:spPr/>
      <dgm:t>
        <a:bodyPr/>
        <a:lstStyle/>
        <a:p>
          <a:endParaRPr lang="es-ES" sz="2800"/>
        </a:p>
      </dgm:t>
    </dgm:pt>
    <dgm:pt modelId="{179C057B-E159-465B-AA6B-C90CF1BFD861}" type="sibTrans" cxnId="{34441CC3-D89F-4156-9E07-3929634BF7A4}">
      <dgm:prSet/>
      <dgm:spPr/>
      <dgm:t>
        <a:bodyPr/>
        <a:lstStyle/>
        <a:p>
          <a:endParaRPr lang="es-ES" sz="2800"/>
        </a:p>
      </dgm:t>
    </dgm:pt>
    <dgm:pt modelId="{499DE5EA-5CEE-47B3-806D-89BA86ECCE6A}">
      <dgm:prSet phldrT="[Texto]"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1600" dirty="0" smtClean="0"/>
            <a:t>La República de Tayikistán</a:t>
          </a:r>
          <a:endParaRPr lang="es-ES" sz="1600" dirty="0"/>
        </a:p>
      </dgm:t>
    </dgm:pt>
    <dgm:pt modelId="{900888E3-7887-49E8-BDF1-EDAF19FB575D}" type="parTrans" cxnId="{E8AE3A3E-790D-4C19-AA67-1B661EB63C12}">
      <dgm:prSet/>
      <dgm:spPr/>
      <dgm:t>
        <a:bodyPr/>
        <a:lstStyle/>
        <a:p>
          <a:endParaRPr lang="es-ES" sz="2800"/>
        </a:p>
      </dgm:t>
    </dgm:pt>
    <dgm:pt modelId="{24A2CEA7-BB31-4958-9AF9-FCEF812EC3D3}" type="sibTrans" cxnId="{E8AE3A3E-790D-4C19-AA67-1B661EB63C12}">
      <dgm:prSet/>
      <dgm:spPr/>
      <dgm:t>
        <a:bodyPr/>
        <a:lstStyle/>
        <a:p>
          <a:endParaRPr lang="es-ES" sz="2800"/>
        </a:p>
      </dgm:t>
    </dgm:pt>
    <dgm:pt modelId="{AA7F9099-A883-4065-80D3-AC62DD6DEB3B}">
      <dgm:prSet phldrT="[Texto]"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1600" dirty="0" smtClean="0"/>
            <a:t>El Reino de Tailandia</a:t>
          </a:r>
          <a:endParaRPr lang="es-ES" sz="1600" dirty="0"/>
        </a:p>
      </dgm:t>
    </dgm:pt>
    <dgm:pt modelId="{3696F584-3300-48DE-8AAD-765EDD520149}" type="parTrans" cxnId="{B28764DF-5DA9-4B45-96D9-BFA13D792755}">
      <dgm:prSet/>
      <dgm:spPr/>
      <dgm:t>
        <a:bodyPr/>
        <a:lstStyle/>
        <a:p>
          <a:endParaRPr lang="es-ES" sz="2800"/>
        </a:p>
      </dgm:t>
    </dgm:pt>
    <dgm:pt modelId="{E718D8B5-FE5E-4E98-BB7A-B2C0B3738C7C}" type="sibTrans" cxnId="{B28764DF-5DA9-4B45-96D9-BFA13D792755}">
      <dgm:prSet/>
      <dgm:spPr/>
      <dgm:t>
        <a:bodyPr/>
        <a:lstStyle/>
        <a:p>
          <a:endParaRPr lang="es-ES" sz="2800"/>
        </a:p>
      </dgm:t>
    </dgm:pt>
    <dgm:pt modelId="{4715ECBA-CEDC-4780-93EA-59B7893721A5}">
      <dgm:prSet phldrT="[Texto]"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1600" dirty="0" smtClean="0"/>
            <a:t>Turkmenistán</a:t>
          </a:r>
          <a:endParaRPr lang="es-ES" sz="1600" dirty="0"/>
        </a:p>
      </dgm:t>
    </dgm:pt>
    <dgm:pt modelId="{33F549D1-142C-4265-90DC-E89852CECE8C}" type="parTrans" cxnId="{78395807-777C-41BC-A986-1D727BF538B9}">
      <dgm:prSet/>
      <dgm:spPr/>
      <dgm:t>
        <a:bodyPr/>
        <a:lstStyle/>
        <a:p>
          <a:endParaRPr lang="es-ES" sz="2800"/>
        </a:p>
      </dgm:t>
    </dgm:pt>
    <dgm:pt modelId="{38FB9486-F61F-4F04-94DA-D51D8618CBC9}" type="sibTrans" cxnId="{78395807-777C-41BC-A986-1D727BF538B9}">
      <dgm:prSet/>
      <dgm:spPr/>
      <dgm:t>
        <a:bodyPr/>
        <a:lstStyle/>
        <a:p>
          <a:endParaRPr lang="es-ES" sz="2800"/>
        </a:p>
      </dgm:t>
    </dgm:pt>
    <dgm:pt modelId="{C3613680-BCD8-4F0E-80A4-46553CA40FA4}">
      <dgm:prSet phldrT="[Texto]"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1600" dirty="0" smtClean="0"/>
            <a:t>La República de Uzbekistán</a:t>
          </a:r>
          <a:endParaRPr lang="es-ES" sz="1600" dirty="0"/>
        </a:p>
      </dgm:t>
    </dgm:pt>
    <dgm:pt modelId="{71310722-40E8-4809-A462-E9E2D127DE94}" type="parTrans" cxnId="{3652408C-0AF0-433B-862F-965CCEF324A9}">
      <dgm:prSet/>
      <dgm:spPr/>
      <dgm:t>
        <a:bodyPr/>
        <a:lstStyle/>
        <a:p>
          <a:endParaRPr lang="es-ES" sz="2800"/>
        </a:p>
      </dgm:t>
    </dgm:pt>
    <dgm:pt modelId="{AD632BF7-2F24-4F40-957E-A76B9F8D7534}" type="sibTrans" cxnId="{3652408C-0AF0-433B-862F-965CCEF324A9}">
      <dgm:prSet/>
      <dgm:spPr/>
      <dgm:t>
        <a:bodyPr/>
        <a:lstStyle/>
        <a:p>
          <a:endParaRPr lang="es-ES" sz="2800"/>
        </a:p>
      </dgm:t>
    </dgm:pt>
    <dgm:pt modelId="{52758771-092C-429B-B7BA-E600AF5530DE}" type="pres">
      <dgm:prSet presAssocID="{BA422C22-A435-43A8-A3E1-84C1E0C46D6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DDA2116-2011-4F9D-9400-3E5C1DEFFA7D}" type="pres">
      <dgm:prSet presAssocID="{4D5EB9F4-CC8D-467D-919A-F3A647D9750F}" presName="hierRoot1" presStyleCnt="0">
        <dgm:presLayoutVars>
          <dgm:hierBranch val="init"/>
        </dgm:presLayoutVars>
      </dgm:prSet>
      <dgm:spPr/>
    </dgm:pt>
    <dgm:pt modelId="{B3C30FE7-1C55-4FDF-8364-8749A9EC6C43}" type="pres">
      <dgm:prSet presAssocID="{4D5EB9F4-CC8D-467D-919A-F3A647D9750F}" presName="rootComposite1" presStyleCnt="0"/>
      <dgm:spPr/>
    </dgm:pt>
    <dgm:pt modelId="{61DF1CDF-6557-4097-9D1C-2877300465A6}" type="pres">
      <dgm:prSet presAssocID="{4D5EB9F4-CC8D-467D-919A-F3A647D9750F}" presName="rootText1" presStyleLbl="node0" presStyleIdx="0" presStyleCnt="1" custScaleY="100844" custLinFactNeighborX="89200" custLinFactNeighborY="-56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2D3F73C-097D-4907-A201-F296ED66A66F}" type="pres">
      <dgm:prSet presAssocID="{4D5EB9F4-CC8D-467D-919A-F3A647D9750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1A4EB3F-0650-4159-9E39-B7F0611E91B4}" type="pres">
      <dgm:prSet presAssocID="{4D5EB9F4-CC8D-467D-919A-F3A647D9750F}" presName="hierChild2" presStyleCnt="0"/>
      <dgm:spPr/>
    </dgm:pt>
    <dgm:pt modelId="{F82F5354-7673-4E40-85B2-CFF8EE11D872}" type="pres">
      <dgm:prSet presAssocID="{A538311C-69EC-4C9D-96F8-FD4B73C6B3D5}" presName="Name37" presStyleLbl="parChTrans1D2" presStyleIdx="0" presStyleCnt="6"/>
      <dgm:spPr/>
      <dgm:t>
        <a:bodyPr/>
        <a:lstStyle/>
        <a:p>
          <a:endParaRPr lang="es-ES"/>
        </a:p>
      </dgm:t>
    </dgm:pt>
    <dgm:pt modelId="{1EF2C6BB-ACA3-434C-BF18-009509B72822}" type="pres">
      <dgm:prSet presAssocID="{A5B61A06-4CCB-4107-98F2-ACBA48C8719D}" presName="hierRoot2" presStyleCnt="0">
        <dgm:presLayoutVars>
          <dgm:hierBranch val="init"/>
        </dgm:presLayoutVars>
      </dgm:prSet>
      <dgm:spPr/>
    </dgm:pt>
    <dgm:pt modelId="{5D798EB3-E60A-4513-8733-EAB63AF584A5}" type="pres">
      <dgm:prSet presAssocID="{A5B61A06-4CCB-4107-98F2-ACBA48C8719D}" presName="rootComposite" presStyleCnt="0"/>
      <dgm:spPr/>
    </dgm:pt>
    <dgm:pt modelId="{93C90322-9BF2-4D7D-8E5C-87EC554891FD}" type="pres">
      <dgm:prSet presAssocID="{A5B61A06-4CCB-4107-98F2-ACBA48C8719D}" presName="rootText" presStyleLbl="node2" presStyleIdx="0" presStyleCnt="6" custScaleY="120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C7EBDEF-0D00-4501-876B-3FC49160672A}" type="pres">
      <dgm:prSet presAssocID="{A5B61A06-4CCB-4107-98F2-ACBA48C8719D}" presName="rootConnector" presStyleLbl="node2" presStyleIdx="0" presStyleCnt="6"/>
      <dgm:spPr/>
      <dgm:t>
        <a:bodyPr/>
        <a:lstStyle/>
        <a:p>
          <a:endParaRPr lang="es-ES"/>
        </a:p>
      </dgm:t>
    </dgm:pt>
    <dgm:pt modelId="{3901ACF0-2DFC-4F5F-ADB1-B57C77B37633}" type="pres">
      <dgm:prSet presAssocID="{A5B61A06-4CCB-4107-98F2-ACBA48C8719D}" presName="hierChild4" presStyleCnt="0"/>
      <dgm:spPr/>
    </dgm:pt>
    <dgm:pt modelId="{8C2C8F7A-B004-4D9D-9E43-9F94405B943B}" type="pres">
      <dgm:prSet presAssocID="{7001965E-86CD-4BB1-9B3D-45DAAA7E8BEA}" presName="Name37" presStyleLbl="parChTrans1D3" presStyleIdx="0" presStyleCnt="20"/>
      <dgm:spPr/>
      <dgm:t>
        <a:bodyPr/>
        <a:lstStyle/>
        <a:p>
          <a:endParaRPr lang="es-ES"/>
        </a:p>
      </dgm:t>
    </dgm:pt>
    <dgm:pt modelId="{7EB0FD06-2C6B-4A80-8154-C48C9E26F9A3}" type="pres">
      <dgm:prSet presAssocID="{94D47226-C63E-4C22-8BA7-D30C090BF9A7}" presName="hierRoot2" presStyleCnt="0">
        <dgm:presLayoutVars>
          <dgm:hierBranch val="init"/>
        </dgm:presLayoutVars>
      </dgm:prSet>
      <dgm:spPr/>
    </dgm:pt>
    <dgm:pt modelId="{06143D93-A06F-4273-82B0-E629A594B450}" type="pres">
      <dgm:prSet presAssocID="{94D47226-C63E-4C22-8BA7-D30C090BF9A7}" presName="rootComposite" presStyleCnt="0"/>
      <dgm:spPr/>
    </dgm:pt>
    <dgm:pt modelId="{DB3A07A9-0F8B-4988-91A7-CD7ABA263F5B}" type="pres">
      <dgm:prSet presAssocID="{94D47226-C63E-4C22-8BA7-D30C090BF9A7}" presName="rootText" presStyleLbl="node3" presStyleIdx="0" presStyleCnt="20" custScaleY="120977" custLinFactNeighborX="-2757" custLinFactNeighborY="266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091320B-95AE-43BD-BBFC-3ED47E19CE3E}" type="pres">
      <dgm:prSet presAssocID="{94D47226-C63E-4C22-8BA7-D30C090BF9A7}" presName="rootConnector" presStyleLbl="node3" presStyleIdx="0" presStyleCnt="20"/>
      <dgm:spPr/>
      <dgm:t>
        <a:bodyPr/>
        <a:lstStyle/>
        <a:p>
          <a:endParaRPr lang="es-ES"/>
        </a:p>
      </dgm:t>
    </dgm:pt>
    <dgm:pt modelId="{43E69C5B-14D3-4572-8296-82C815D7BA11}" type="pres">
      <dgm:prSet presAssocID="{94D47226-C63E-4C22-8BA7-D30C090BF9A7}" presName="hierChild4" presStyleCnt="0"/>
      <dgm:spPr/>
    </dgm:pt>
    <dgm:pt modelId="{56892F12-C7A4-4EDF-A7FD-65C246664BCE}" type="pres">
      <dgm:prSet presAssocID="{94D47226-C63E-4C22-8BA7-D30C090BF9A7}" presName="hierChild5" presStyleCnt="0"/>
      <dgm:spPr/>
    </dgm:pt>
    <dgm:pt modelId="{70F35F7F-6BAF-4BD3-9B3E-9FCA38A5CE9A}" type="pres">
      <dgm:prSet presAssocID="{2B3F14AC-697E-45D8-96B1-91720485CC80}" presName="Name37" presStyleLbl="parChTrans1D3" presStyleIdx="1" presStyleCnt="20"/>
      <dgm:spPr/>
      <dgm:t>
        <a:bodyPr/>
        <a:lstStyle/>
        <a:p>
          <a:endParaRPr lang="es-ES"/>
        </a:p>
      </dgm:t>
    </dgm:pt>
    <dgm:pt modelId="{C07E129F-DE1A-4014-ABEC-BF9543F32B27}" type="pres">
      <dgm:prSet presAssocID="{81F2B779-3581-4AEF-9A46-7D73AC9EAA0F}" presName="hierRoot2" presStyleCnt="0">
        <dgm:presLayoutVars>
          <dgm:hierBranch val="init"/>
        </dgm:presLayoutVars>
      </dgm:prSet>
      <dgm:spPr/>
    </dgm:pt>
    <dgm:pt modelId="{0DE1E30D-A278-4F51-A119-2E62D23B9692}" type="pres">
      <dgm:prSet presAssocID="{81F2B779-3581-4AEF-9A46-7D73AC9EAA0F}" presName="rootComposite" presStyleCnt="0"/>
      <dgm:spPr/>
    </dgm:pt>
    <dgm:pt modelId="{F610AE34-0231-4782-AFF2-9FCACB32EA0F}" type="pres">
      <dgm:prSet presAssocID="{81F2B779-3581-4AEF-9A46-7D73AC9EAA0F}" presName="rootText" presStyleLbl="node3" presStyleIdx="1" presStyleCnt="20" custLinFactNeighborX="-2757" custLinFactNeighborY="266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103D77-3BC2-4066-A562-48F43F4B7070}" type="pres">
      <dgm:prSet presAssocID="{81F2B779-3581-4AEF-9A46-7D73AC9EAA0F}" presName="rootConnector" presStyleLbl="node3" presStyleIdx="1" presStyleCnt="20"/>
      <dgm:spPr/>
      <dgm:t>
        <a:bodyPr/>
        <a:lstStyle/>
        <a:p>
          <a:endParaRPr lang="es-ES"/>
        </a:p>
      </dgm:t>
    </dgm:pt>
    <dgm:pt modelId="{E1882770-5772-4623-8E3C-9CBA66C9C2C0}" type="pres">
      <dgm:prSet presAssocID="{81F2B779-3581-4AEF-9A46-7D73AC9EAA0F}" presName="hierChild4" presStyleCnt="0"/>
      <dgm:spPr/>
    </dgm:pt>
    <dgm:pt modelId="{B35F8CCE-1D9D-4981-B0C5-E66BC0F6430B}" type="pres">
      <dgm:prSet presAssocID="{81F2B779-3581-4AEF-9A46-7D73AC9EAA0F}" presName="hierChild5" presStyleCnt="0"/>
      <dgm:spPr/>
    </dgm:pt>
    <dgm:pt modelId="{18580321-94FF-438E-B37C-2F99A859ADE0}" type="pres">
      <dgm:prSet presAssocID="{DC5EB8C3-417E-4EF0-9982-2B6C2E8593DA}" presName="Name37" presStyleLbl="parChTrans1D3" presStyleIdx="2" presStyleCnt="20"/>
      <dgm:spPr/>
      <dgm:t>
        <a:bodyPr/>
        <a:lstStyle/>
        <a:p>
          <a:endParaRPr lang="es-ES"/>
        </a:p>
      </dgm:t>
    </dgm:pt>
    <dgm:pt modelId="{4805454F-6430-4732-BAFE-400832E0DD47}" type="pres">
      <dgm:prSet presAssocID="{08340FC3-2EFB-4588-BCCF-E774A8B42DA5}" presName="hierRoot2" presStyleCnt="0">
        <dgm:presLayoutVars>
          <dgm:hierBranch val="init"/>
        </dgm:presLayoutVars>
      </dgm:prSet>
      <dgm:spPr/>
    </dgm:pt>
    <dgm:pt modelId="{1351016E-7127-4201-9C1D-973F158EA739}" type="pres">
      <dgm:prSet presAssocID="{08340FC3-2EFB-4588-BCCF-E774A8B42DA5}" presName="rootComposite" presStyleCnt="0"/>
      <dgm:spPr/>
    </dgm:pt>
    <dgm:pt modelId="{07798D71-DA36-490A-9035-4C9F7CD4D1C5}" type="pres">
      <dgm:prSet presAssocID="{08340FC3-2EFB-4588-BCCF-E774A8B42DA5}" presName="rootText" presStyleLbl="node3" presStyleIdx="2" presStyleCnt="20" custScaleY="120977" custLinFactNeighborX="-2757" custLinFactNeighborY="266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E05286-5279-4274-8705-383925E4DEC7}" type="pres">
      <dgm:prSet presAssocID="{08340FC3-2EFB-4588-BCCF-E774A8B42DA5}" presName="rootConnector" presStyleLbl="node3" presStyleIdx="2" presStyleCnt="20"/>
      <dgm:spPr/>
      <dgm:t>
        <a:bodyPr/>
        <a:lstStyle/>
        <a:p>
          <a:endParaRPr lang="es-ES"/>
        </a:p>
      </dgm:t>
    </dgm:pt>
    <dgm:pt modelId="{A005431F-1C82-48FF-855F-5CE4193D2314}" type="pres">
      <dgm:prSet presAssocID="{08340FC3-2EFB-4588-BCCF-E774A8B42DA5}" presName="hierChild4" presStyleCnt="0"/>
      <dgm:spPr/>
    </dgm:pt>
    <dgm:pt modelId="{8AFAD2EE-FB23-4E91-ADFD-FC2F97E02E92}" type="pres">
      <dgm:prSet presAssocID="{08340FC3-2EFB-4588-BCCF-E774A8B42DA5}" presName="hierChild5" presStyleCnt="0"/>
      <dgm:spPr/>
    </dgm:pt>
    <dgm:pt modelId="{C0BAEA11-BEDB-4890-8F9E-4B2638AD04C9}" type="pres">
      <dgm:prSet presAssocID="{1BBA4262-7E2F-4B8B-9A01-0CDEE6CC29D7}" presName="Name37" presStyleLbl="parChTrans1D3" presStyleIdx="3" presStyleCnt="20"/>
      <dgm:spPr/>
      <dgm:t>
        <a:bodyPr/>
        <a:lstStyle/>
        <a:p>
          <a:endParaRPr lang="es-ES"/>
        </a:p>
      </dgm:t>
    </dgm:pt>
    <dgm:pt modelId="{69C1354A-83D6-44BD-B52D-080E21881717}" type="pres">
      <dgm:prSet presAssocID="{99B67CCF-D570-47A0-A090-C1EAF024B21B}" presName="hierRoot2" presStyleCnt="0">
        <dgm:presLayoutVars>
          <dgm:hierBranch val="init"/>
        </dgm:presLayoutVars>
      </dgm:prSet>
      <dgm:spPr/>
    </dgm:pt>
    <dgm:pt modelId="{E98B9013-6335-4219-8760-C5EDCCF4CC8E}" type="pres">
      <dgm:prSet presAssocID="{99B67CCF-D570-47A0-A090-C1EAF024B21B}" presName="rootComposite" presStyleCnt="0"/>
      <dgm:spPr/>
    </dgm:pt>
    <dgm:pt modelId="{DAABA007-EBB9-4AAB-8119-484DB3065B54}" type="pres">
      <dgm:prSet presAssocID="{99B67CCF-D570-47A0-A090-C1EAF024B21B}" presName="rootText" presStyleLbl="node3" presStyleIdx="3" presStyleCnt="20" custScaleY="120977" custLinFactNeighborX="-2757" custLinFactNeighborY="266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64A5A51-FAE5-481C-9698-54C0E3B4E14E}" type="pres">
      <dgm:prSet presAssocID="{99B67CCF-D570-47A0-A090-C1EAF024B21B}" presName="rootConnector" presStyleLbl="node3" presStyleIdx="3" presStyleCnt="20"/>
      <dgm:spPr/>
      <dgm:t>
        <a:bodyPr/>
        <a:lstStyle/>
        <a:p>
          <a:endParaRPr lang="es-ES"/>
        </a:p>
      </dgm:t>
    </dgm:pt>
    <dgm:pt modelId="{1DCCBA0E-A8D9-47E0-8E93-9990F0CDC769}" type="pres">
      <dgm:prSet presAssocID="{99B67CCF-D570-47A0-A090-C1EAF024B21B}" presName="hierChild4" presStyleCnt="0"/>
      <dgm:spPr/>
    </dgm:pt>
    <dgm:pt modelId="{39E362F3-7E77-454C-BA02-5BF3C6ABC792}" type="pres">
      <dgm:prSet presAssocID="{99B67CCF-D570-47A0-A090-C1EAF024B21B}" presName="hierChild5" presStyleCnt="0"/>
      <dgm:spPr/>
    </dgm:pt>
    <dgm:pt modelId="{7CFC7ADB-0587-48BD-AA0E-B3D4DBA33F9B}" type="pres">
      <dgm:prSet presAssocID="{A5B61A06-4CCB-4107-98F2-ACBA48C8719D}" presName="hierChild5" presStyleCnt="0"/>
      <dgm:spPr/>
    </dgm:pt>
    <dgm:pt modelId="{41B321CE-1139-4B3C-891D-693829E35162}" type="pres">
      <dgm:prSet presAssocID="{34FF1E2D-4241-4AEA-AFBE-6B19E9C11016}" presName="Name37" presStyleLbl="parChTrans1D2" presStyleIdx="1" presStyleCnt="6"/>
      <dgm:spPr/>
      <dgm:t>
        <a:bodyPr/>
        <a:lstStyle/>
        <a:p>
          <a:endParaRPr lang="es-ES"/>
        </a:p>
      </dgm:t>
    </dgm:pt>
    <dgm:pt modelId="{B6614EE5-CB01-432B-BF13-58A7A330A50C}" type="pres">
      <dgm:prSet presAssocID="{5D9C3822-B632-408C-9F27-5017B4D2B774}" presName="hierRoot2" presStyleCnt="0">
        <dgm:presLayoutVars>
          <dgm:hierBranch val="init"/>
        </dgm:presLayoutVars>
      </dgm:prSet>
      <dgm:spPr/>
    </dgm:pt>
    <dgm:pt modelId="{4C379FA4-FFC8-4E27-950D-36B23BCB7CC5}" type="pres">
      <dgm:prSet presAssocID="{5D9C3822-B632-408C-9F27-5017B4D2B774}" presName="rootComposite" presStyleCnt="0"/>
      <dgm:spPr/>
    </dgm:pt>
    <dgm:pt modelId="{CF2B7B90-155A-4C3D-B260-C325D1E73B77}" type="pres">
      <dgm:prSet presAssocID="{5D9C3822-B632-408C-9F27-5017B4D2B774}" presName="rootText" presStyleLbl="node2" presStyleIdx="1" presStyleCnt="6" custScaleY="120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28C550E-258D-4697-B3FC-6D9FA97630FA}" type="pres">
      <dgm:prSet presAssocID="{5D9C3822-B632-408C-9F27-5017B4D2B774}" presName="rootConnector" presStyleLbl="node2" presStyleIdx="1" presStyleCnt="6"/>
      <dgm:spPr/>
      <dgm:t>
        <a:bodyPr/>
        <a:lstStyle/>
        <a:p>
          <a:endParaRPr lang="es-ES"/>
        </a:p>
      </dgm:t>
    </dgm:pt>
    <dgm:pt modelId="{1B45D583-FBE7-4213-BAB0-71E54B2994E3}" type="pres">
      <dgm:prSet presAssocID="{5D9C3822-B632-408C-9F27-5017B4D2B774}" presName="hierChild4" presStyleCnt="0"/>
      <dgm:spPr/>
    </dgm:pt>
    <dgm:pt modelId="{C1A76474-C8E1-4212-88C0-FEC4A254566E}" type="pres">
      <dgm:prSet presAssocID="{B37F0237-4620-4D54-A3C1-9A7C6D8015C7}" presName="Name37" presStyleLbl="parChTrans1D3" presStyleIdx="4" presStyleCnt="20" custSzY="883512"/>
      <dgm:spPr/>
      <dgm:t>
        <a:bodyPr/>
        <a:lstStyle/>
        <a:p>
          <a:endParaRPr lang="es-ES"/>
        </a:p>
      </dgm:t>
    </dgm:pt>
    <dgm:pt modelId="{7A37B9E5-738F-4E55-A115-1795A142E42A}" type="pres">
      <dgm:prSet presAssocID="{C2DB9188-77D3-45D4-AEAF-84B857355A2A}" presName="hierRoot2" presStyleCnt="0">
        <dgm:presLayoutVars>
          <dgm:hierBranch val="init"/>
        </dgm:presLayoutVars>
      </dgm:prSet>
      <dgm:spPr/>
    </dgm:pt>
    <dgm:pt modelId="{6E63389D-4426-409E-A125-8DEAEF5C4D63}" type="pres">
      <dgm:prSet presAssocID="{C2DB9188-77D3-45D4-AEAF-84B857355A2A}" presName="rootComposite" presStyleCnt="0"/>
      <dgm:spPr/>
    </dgm:pt>
    <dgm:pt modelId="{981F2A80-61E7-4A1A-97CC-E3AA52CA0354}" type="pres">
      <dgm:prSet presAssocID="{C2DB9188-77D3-45D4-AEAF-84B857355A2A}" presName="rootText" presStyleLbl="node3" presStyleIdx="4" presStyleCnt="20" custScaleY="120977" custLinFactNeighborX="-2757" custLinFactNeighborY="266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6449B13-8667-47A7-8CBA-D1A1568EAE14}" type="pres">
      <dgm:prSet presAssocID="{C2DB9188-77D3-45D4-AEAF-84B857355A2A}" presName="rootConnector" presStyleLbl="node3" presStyleIdx="4" presStyleCnt="20"/>
      <dgm:spPr/>
      <dgm:t>
        <a:bodyPr/>
        <a:lstStyle/>
        <a:p>
          <a:endParaRPr lang="es-ES"/>
        </a:p>
      </dgm:t>
    </dgm:pt>
    <dgm:pt modelId="{D5B23E7C-66A2-40EC-BF5A-2790CB384BE8}" type="pres">
      <dgm:prSet presAssocID="{C2DB9188-77D3-45D4-AEAF-84B857355A2A}" presName="hierChild4" presStyleCnt="0"/>
      <dgm:spPr/>
    </dgm:pt>
    <dgm:pt modelId="{7EE54889-0DFD-4033-93D1-DB3A2FB5DDF4}" type="pres">
      <dgm:prSet presAssocID="{C2DB9188-77D3-45D4-AEAF-84B857355A2A}" presName="hierChild5" presStyleCnt="0"/>
      <dgm:spPr/>
    </dgm:pt>
    <dgm:pt modelId="{BD38E842-66EE-439A-8B66-93E5E5D34E3C}" type="pres">
      <dgm:prSet presAssocID="{FA991796-AD7A-4526-9551-C401CF4F8739}" presName="Name37" presStyleLbl="parChTrans1D3" presStyleIdx="5" presStyleCnt="20" custSzY="1940852"/>
      <dgm:spPr/>
      <dgm:t>
        <a:bodyPr/>
        <a:lstStyle/>
        <a:p>
          <a:endParaRPr lang="es-ES"/>
        </a:p>
      </dgm:t>
    </dgm:pt>
    <dgm:pt modelId="{481A67B0-BA33-429B-9790-409BFF6376E0}" type="pres">
      <dgm:prSet presAssocID="{0079DC60-2402-4208-84F2-10ACF5C4FAA9}" presName="hierRoot2" presStyleCnt="0">
        <dgm:presLayoutVars>
          <dgm:hierBranch val="init"/>
        </dgm:presLayoutVars>
      </dgm:prSet>
      <dgm:spPr/>
    </dgm:pt>
    <dgm:pt modelId="{BDBFA79A-BA4E-46C9-AFC0-88A429962925}" type="pres">
      <dgm:prSet presAssocID="{0079DC60-2402-4208-84F2-10ACF5C4FAA9}" presName="rootComposite" presStyleCnt="0"/>
      <dgm:spPr/>
    </dgm:pt>
    <dgm:pt modelId="{5B1AC1AA-DF53-44E5-86BD-27403CF82928}" type="pres">
      <dgm:prSet presAssocID="{0079DC60-2402-4208-84F2-10ACF5C4FAA9}" presName="rootText" presStyleLbl="node3" presStyleIdx="5" presStyleCnt="20" custScaleY="120977" custLinFactNeighborX="-2757" custLinFactNeighborY="266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80792A-5024-401D-BCBB-29A94CAB86BC}" type="pres">
      <dgm:prSet presAssocID="{0079DC60-2402-4208-84F2-10ACF5C4FAA9}" presName="rootConnector" presStyleLbl="node3" presStyleIdx="5" presStyleCnt="20"/>
      <dgm:spPr/>
      <dgm:t>
        <a:bodyPr/>
        <a:lstStyle/>
        <a:p>
          <a:endParaRPr lang="es-ES"/>
        </a:p>
      </dgm:t>
    </dgm:pt>
    <dgm:pt modelId="{7C65EAD6-2105-42A8-B028-536DF4CE2A0A}" type="pres">
      <dgm:prSet presAssocID="{0079DC60-2402-4208-84F2-10ACF5C4FAA9}" presName="hierChild4" presStyleCnt="0"/>
      <dgm:spPr/>
    </dgm:pt>
    <dgm:pt modelId="{B7A2624B-CD1C-4D40-A74F-A811F9BEA450}" type="pres">
      <dgm:prSet presAssocID="{0079DC60-2402-4208-84F2-10ACF5C4FAA9}" presName="hierChild5" presStyleCnt="0"/>
      <dgm:spPr/>
    </dgm:pt>
    <dgm:pt modelId="{00640508-BA92-4356-9962-0A613F7EDF3C}" type="pres">
      <dgm:prSet presAssocID="{60B91D80-87DF-4C30-9B16-ADB143DC11AB}" presName="Name37" presStyleLbl="parChTrans1D3" presStyleIdx="6" presStyleCnt="20" custSzY="2998193"/>
      <dgm:spPr/>
      <dgm:t>
        <a:bodyPr/>
        <a:lstStyle/>
        <a:p>
          <a:endParaRPr lang="es-ES"/>
        </a:p>
      </dgm:t>
    </dgm:pt>
    <dgm:pt modelId="{B6031F62-B954-4F15-BAEF-7A18C720A002}" type="pres">
      <dgm:prSet presAssocID="{2EDCB953-FE65-44BA-88EF-73D07455B30C}" presName="hierRoot2" presStyleCnt="0">
        <dgm:presLayoutVars>
          <dgm:hierBranch val="init"/>
        </dgm:presLayoutVars>
      </dgm:prSet>
      <dgm:spPr/>
    </dgm:pt>
    <dgm:pt modelId="{1B59B2D0-C33A-4A91-AB99-C09CBB4DBFB2}" type="pres">
      <dgm:prSet presAssocID="{2EDCB953-FE65-44BA-88EF-73D07455B30C}" presName="rootComposite" presStyleCnt="0"/>
      <dgm:spPr/>
    </dgm:pt>
    <dgm:pt modelId="{C968DF68-6A50-4463-A7BB-11131FEA6871}" type="pres">
      <dgm:prSet presAssocID="{2EDCB953-FE65-44BA-88EF-73D07455B30C}" presName="rootText" presStyleLbl="node3" presStyleIdx="6" presStyleCnt="20" custScaleY="120977" custLinFactNeighborX="-2757" custLinFactNeighborY="266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E830F3A-7E5A-48CB-8782-BEEB4DC6EC11}" type="pres">
      <dgm:prSet presAssocID="{2EDCB953-FE65-44BA-88EF-73D07455B30C}" presName="rootConnector" presStyleLbl="node3" presStyleIdx="6" presStyleCnt="20"/>
      <dgm:spPr/>
      <dgm:t>
        <a:bodyPr/>
        <a:lstStyle/>
        <a:p>
          <a:endParaRPr lang="es-ES"/>
        </a:p>
      </dgm:t>
    </dgm:pt>
    <dgm:pt modelId="{FF0A82C0-17E0-48E9-B3B0-DE9F04CB5AD9}" type="pres">
      <dgm:prSet presAssocID="{2EDCB953-FE65-44BA-88EF-73D07455B30C}" presName="hierChild4" presStyleCnt="0"/>
      <dgm:spPr/>
    </dgm:pt>
    <dgm:pt modelId="{D4625E6D-B691-4B60-9BC0-E8D00063F855}" type="pres">
      <dgm:prSet presAssocID="{2EDCB953-FE65-44BA-88EF-73D07455B30C}" presName="hierChild5" presStyleCnt="0"/>
      <dgm:spPr/>
    </dgm:pt>
    <dgm:pt modelId="{19EC76EC-6F03-4123-99B4-7CFEC748F711}" type="pres">
      <dgm:prSet presAssocID="{6C636ADA-B2B5-477E-A720-8E7CCC8D3F00}" presName="Name37" presStyleLbl="parChTrans1D3" presStyleIdx="7" presStyleCnt="20" custSzY="4055534"/>
      <dgm:spPr/>
      <dgm:t>
        <a:bodyPr/>
        <a:lstStyle/>
        <a:p>
          <a:endParaRPr lang="es-ES"/>
        </a:p>
      </dgm:t>
    </dgm:pt>
    <dgm:pt modelId="{CAD289E0-3C57-4D6D-806B-37D65E42DA81}" type="pres">
      <dgm:prSet presAssocID="{CF8D14B0-CB5E-4F2C-B9EB-F619EB2ACC68}" presName="hierRoot2" presStyleCnt="0">
        <dgm:presLayoutVars>
          <dgm:hierBranch val="init"/>
        </dgm:presLayoutVars>
      </dgm:prSet>
      <dgm:spPr/>
    </dgm:pt>
    <dgm:pt modelId="{9823FD4F-6139-4D03-A60A-5AE5FF41B9E0}" type="pres">
      <dgm:prSet presAssocID="{CF8D14B0-CB5E-4F2C-B9EB-F619EB2ACC68}" presName="rootComposite" presStyleCnt="0"/>
      <dgm:spPr/>
    </dgm:pt>
    <dgm:pt modelId="{55E3BFA9-C74E-40D7-9014-7676AE862743}" type="pres">
      <dgm:prSet presAssocID="{CF8D14B0-CB5E-4F2C-B9EB-F619EB2ACC68}" presName="rootText" presStyleLbl="node3" presStyleIdx="7" presStyleCnt="20" custScaleY="120977" custLinFactNeighborX="-2757" custLinFactNeighborY="266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D69C17F-FD67-4131-B40E-17225C98CF70}" type="pres">
      <dgm:prSet presAssocID="{CF8D14B0-CB5E-4F2C-B9EB-F619EB2ACC68}" presName="rootConnector" presStyleLbl="node3" presStyleIdx="7" presStyleCnt="20"/>
      <dgm:spPr/>
      <dgm:t>
        <a:bodyPr/>
        <a:lstStyle/>
        <a:p>
          <a:endParaRPr lang="es-ES"/>
        </a:p>
      </dgm:t>
    </dgm:pt>
    <dgm:pt modelId="{104B8D09-74BD-4B03-9776-F1492B69DE50}" type="pres">
      <dgm:prSet presAssocID="{CF8D14B0-CB5E-4F2C-B9EB-F619EB2ACC68}" presName="hierChild4" presStyleCnt="0"/>
      <dgm:spPr/>
    </dgm:pt>
    <dgm:pt modelId="{2160574C-37F4-4F4F-BE28-4C73DD02352F}" type="pres">
      <dgm:prSet presAssocID="{CF8D14B0-CB5E-4F2C-B9EB-F619EB2ACC68}" presName="hierChild5" presStyleCnt="0"/>
      <dgm:spPr/>
    </dgm:pt>
    <dgm:pt modelId="{EB25C0D6-DB5A-44A1-89A7-399521D2D2CD}" type="pres">
      <dgm:prSet presAssocID="{5D9C3822-B632-408C-9F27-5017B4D2B774}" presName="hierChild5" presStyleCnt="0"/>
      <dgm:spPr/>
    </dgm:pt>
    <dgm:pt modelId="{EF9A0DEE-BDED-4B91-9A85-B9C846309110}" type="pres">
      <dgm:prSet presAssocID="{49DCA0C6-2F67-4660-8A39-35B288810F9D}" presName="Name37" presStyleLbl="parChTrans1D2" presStyleIdx="2" presStyleCnt="6"/>
      <dgm:spPr/>
      <dgm:t>
        <a:bodyPr/>
        <a:lstStyle/>
        <a:p>
          <a:endParaRPr lang="es-ES"/>
        </a:p>
      </dgm:t>
    </dgm:pt>
    <dgm:pt modelId="{B693B0AF-540B-4BDB-8096-E41996270742}" type="pres">
      <dgm:prSet presAssocID="{9AA32A5B-05EC-4E57-BCF2-D7C8DAB299C8}" presName="hierRoot2" presStyleCnt="0">
        <dgm:presLayoutVars>
          <dgm:hierBranch val="init"/>
        </dgm:presLayoutVars>
      </dgm:prSet>
      <dgm:spPr/>
    </dgm:pt>
    <dgm:pt modelId="{ECA20F44-A57B-414B-9F1D-F8430C46D558}" type="pres">
      <dgm:prSet presAssocID="{9AA32A5B-05EC-4E57-BCF2-D7C8DAB299C8}" presName="rootComposite" presStyleCnt="0"/>
      <dgm:spPr/>
    </dgm:pt>
    <dgm:pt modelId="{C00CBFB7-00DA-4E9F-96CA-C84AFCF6469C}" type="pres">
      <dgm:prSet presAssocID="{9AA32A5B-05EC-4E57-BCF2-D7C8DAB299C8}" presName="rootText" presStyleLbl="node2" presStyleIdx="2" presStyleCnt="6" custScaleY="120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70881E7-8026-4C6F-B69D-6CF5A5DA8D7B}" type="pres">
      <dgm:prSet presAssocID="{9AA32A5B-05EC-4E57-BCF2-D7C8DAB299C8}" presName="rootConnector" presStyleLbl="node2" presStyleIdx="2" presStyleCnt="6"/>
      <dgm:spPr/>
      <dgm:t>
        <a:bodyPr/>
        <a:lstStyle/>
        <a:p>
          <a:endParaRPr lang="es-ES"/>
        </a:p>
      </dgm:t>
    </dgm:pt>
    <dgm:pt modelId="{A8A515C5-37DD-49AA-9FB7-B99135BB6D6C}" type="pres">
      <dgm:prSet presAssocID="{9AA32A5B-05EC-4E57-BCF2-D7C8DAB299C8}" presName="hierChild4" presStyleCnt="0"/>
      <dgm:spPr/>
    </dgm:pt>
    <dgm:pt modelId="{7ED2AD15-1135-44CF-A200-25024304E48A}" type="pres">
      <dgm:prSet presAssocID="{E4AD64EC-DDCD-418A-BCC4-BCFC6F09524A}" presName="Name37" presStyleLbl="parChTrans1D3" presStyleIdx="8" presStyleCnt="20" custSzY="883512"/>
      <dgm:spPr/>
      <dgm:t>
        <a:bodyPr/>
        <a:lstStyle/>
        <a:p>
          <a:endParaRPr lang="es-ES"/>
        </a:p>
      </dgm:t>
    </dgm:pt>
    <dgm:pt modelId="{0C16760F-8BC9-4E8C-B578-F1A71A8F19CD}" type="pres">
      <dgm:prSet presAssocID="{8105B1AB-3AE6-4536-91EA-D784F49D4801}" presName="hierRoot2" presStyleCnt="0">
        <dgm:presLayoutVars>
          <dgm:hierBranch val="init"/>
        </dgm:presLayoutVars>
      </dgm:prSet>
      <dgm:spPr/>
    </dgm:pt>
    <dgm:pt modelId="{6175F002-0ABF-4188-B253-75A548D1F7EE}" type="pres">
      <dgm:prSet presAssocID="{8105B1AB-3AE6-4536-91EA-D784F49D4801}" presName="rootComposite" presStyleCnt="0"/>
      <dgm:spPr/>
    </dgm:pt>
    <dgm:pt modelId="{9F0FB92A-9C50-40F9-B6BE-C121573316FD}" type="pres">
      <dgm:prSet presAssocID="{8105B1AB-3AE6-4536-91EA-D784F49D4801}" presName="rootText" presStyleLbl="node3" presStyleIdx="8" presStyleCnt="20" custScaleY="120977" custLinFactNeighborX="-2757" custLinFactNeighborY="266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D822DF6-A884-4D51-BD9E-630FE6AA865E}" type="pres">
      <dgm:prSet presAssocID="{8105B1AB-3AE6-4536-91EA-D784F49D4801}" presName="rootConnector" presStyleLbl="node3" presStyleIdx="8" presStyleCnt="20"/>
      <dgm:spPr/>
      <dgm:t>
        <a:bodyPr/>
        <a:lstStyle/>
        <a:p>
          <a:endParaRPr lang="es-ES"/>
        </a:p>
      </dgm:t>
    </dgm:pt>
    <dgm:pt modelId="{243FAB40-2993-4A93-9EF6-4D048E023747}" type="pres">
      <dgm:prSet presAssocID="{8105B1AB-3AE6-4536-91EA-D784F49D4801}" presName="hierChild4" presStyleCnt="0"/>
      <dgm:spPr/>
    </dgm:pt>
    <dgm:pt modelId="{1AC96A91-DB06-4C4B-8B4D-A59A2C19AAED}" type="pres">
      <dgm:prSet presAssocID="{8105B1AB-3AE6-4536-91EA-D784F49D4801}" presName="hierChild5" presStyleCnt="0"/>
      <dgm:spPr/>
    </dgm:pt>
    <dgm:pt modelId="{6679A464-5691-4476-8DDB-422BB896CB2A}" type="pres">
      <dgm:prSet presAssocID="{8F66D237-B408-4D0F-9527-EE027E72153E}" presName="Name37" presStyleLbl="parChTrans1D3" presStyleIdx="9" presStyleCnt="20" custSzY="1940852"/>
      <dgm:spPr/>
      <dgm:t>
        <a:bodyPr/>
        <a:lstStyle/>
        <a:p>
          <a:endParaRPr lang="es-ES"/>
        </a:p>
      </dgm:t>
    </dgm:pt>
    <dgm:pt modelId="{FABA86F5-6A8D-4B28-908B-7BA4EC73A51A}" type="pres">
      <dgm:prSet presAssocID="{0446F0FC-A535-4500-A28E-06E5B630BAE1}" presName="hierRoot2" presStyleCnt="0">
        <dgm:presLayoutVars>
          <dgm:hierBranch val="init"/>
        </dgm:presLayoutVars>
      </dgm:prSet>
      <dgm:spPr/>
    </dgm:pt>
    <dgm:pt modelId="{C743067E-84B5-4CEC-A03C-D6B3A58FAFE4}" type="pres">
      <dgm:prSet presAssocID="{0446F0FC-A535-4500-A28E-06E5B630BAE1}" presName="rootComposite" presStyleCnt="0"/>
      <dgm:spPr/>
    </dgm:pt>
    <dgm:pt modelId="{D26A2740-89E5-4B0E-BB4F-8A642D7ABCE8}" type="pres">
      <dgm:prSet presAssocID="{0446F0FC-A535-4500-A28E-06E5B630BAE1}" presName="rootText" presStyleLbl="node3" presStyleIdx="9" presStyleCnt="20" custScaleY="120977" custLinFactNeighborX="-2757" custLinFactNeighborY="266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3AC9E6-6BB8-4DD5-A798-3A87DC862A12}" type="pres">
      <dgm:prSet presAssocID="{0446F0FC-A535-4500-A28E-06E5B630BAE1}" presName="rootConnector" presStyleLbl="node3" presStyleIdx="9" presStyleCnt="20"/>
      <dgm:spPr/>
      <dgm:t>
        <a:bodyPr/>
        <a:lstStyle/>
        <a:p>
          <a:endParaRPr lang="es-ES"/>
        </a:p>
      </dgm:t>
    </dgm:pt>
    <dgm:pt modelId="{D0A437F8-7363-4442-9DB7-D27A5D2F8EB1}" type="pres">
      <dgm:prSet presAssocID="{0446F0FC-A535-4500-A28E-06E5B630BAE1}" presName="hierChild4" presStyleCnt="0"/>
      <dgm:spPr/>
    </dgm:pt>
    <dgm:pt modelId="{B758F4B3-2126-48F1-B122-33BC06F57E9C}" type="pres">
      <dgm:prSet presAssocID="{0446F0FC-A535-4500-A28E-06E5B630BAE1}" presName="hierChild5" presStyleCnt="0"/>
      <dgm:spPr/>
    </dgm:pt>
    <dgm:pt modelId="{CFFD0F50-78A5-4820-9402-772200F06789}" type="pres">
      <dgm:prSet presAssocID="{52518647-E03A-48EC-9CC2-2FCFBB074C40}" presName="Name37" presStyleLbl="parChTrans1D3" presStyleIdx="10" presStyleCnt="20" custSzY="2998193"/>
      <dgm:spPr/>
      <dgm:t>
        <a:bodyPr/>
        <a:lstStyle/>
        <a:p>
          <a:endParaRPr lang="es-ES"/>
        </a:p>
      </dgm:t>
    </dgm:pt>
    <dgm:pt modelId="{5C88E199-6497-4FF1-B79B-AA46B5405F2E}" type="pres">
      <dgm:prSet presAssocID="{15741A90-1AD5-4534-8FCC-1EA36E8C4C42}" presName="hierRoot2" presStyleCnt="0">
        <dgm:presLayoutVars>
          <dgm:hierBranch val="init"/>
        </dgm:presLayoutVars>
      </dgm:prSet>
      <dgm:spPr/>
    </dgm:pt>
    <dgm:pt modelId="{3B1787BF-7446-4E06-93B5-87B5730D0D38}" type="pres">
      <dgm:prSet presAssocID="{15741A90-1AD5-4534-8FCC-1EA36E8C4C42}" presName="rootComposite" presStyleCnt="0"/>
      <dgm:spPr/>
    </dgm:pt>
    <dgm:pt modelId="{F400E331-74AB-4DAB-93ED-F21AC5059C68}" type="pres">
      <dgm:prSet presAssocID="{15741A90-1AD5-4534-8FCC-1EA36E8C4C42}" presName="rootText" presStyleLbl="node3" presStyleIdx="10" presStyleCnt="20" custScaleY="120977" custLinFactNeighborX="-2757" custLinFactNeighborY="266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D71C78D-2DCE-48F3-917B-B1D58E355ACB}" type="pres">
      <dgm:prSet presAssocID="{15741A90-1AD5-4534-8FCC-1EA36E8C4C42}" presName="rootConnector" presStyleLbl="node3" presStyleIdx="10" presStyleCnt="20"/>
      <dgm:spPr/>
      <dgm:t>
        <a:bodyPr/>
        <a:lstStyle/>
        <a:p>
          <a:endParaRPr lang="es-ES"/>
        </a:p>
      </dgm:t>
    </dgm:pt>
    <dgm:pt modelId="{FAD01579-4397-4274-9224-5353AD0BBA5D}" type="pres">
      <dgm:prSet presAssocID="{15741A90-1AD5-4534-8FCC-1EA36E8C4C42}" presName="hierChild4" presStyleCnt="0"/>
      <dgm:spPr/>
    </dgm:pt>
    <dgm:pt modelId="{6F9CF1FF-B621-4C95-8853-7331CE9C3E04}" type="pres">
      <dgm:prSet presAssocID="{15741A90-1AD5-4534-8FCC-1EA36E8C4C42}" presName="hierChild5" presStyleCnt="0"/>
      <dgm:spPr/>
    </dgm:pt>
    <dgm:pt modelId="{27FAED26-3407-49C2-AAC5-154B28ED4DD7}" type="pres">
      <dgm:prSet presAssocID="{2AED3AC3-24AC-46A8-B841-33F1A188AA1B}" presName="Name37" presStyleLbl="parChTrans1D3" presStyleIdx="11" presStyleCnt="20" custSzY="4055534"/>
      <dgm:spPr/>
      <dgm:t>
        <a:bodyPr/>
        <a:lstStyle/>
        <a:p>
          <a:endParaRPr lang="es-ES"/>
        </a:p>
      </dgm:t>
    </dgm:pt>
    <dgm:pt modelId="{EEB2DE75-79D1-46A4-9BD0-9894C1FA02F3}" type="pres">
      <dgm:prSet presAssocID="{68A0AAE9-9DE7-4A6E-BD64-B2576DCE94C7}" presName="hierRoot2" presStyleCnt="0">
        <dgm:presLayoutVars>
          <dgm:hierBranch val="init"/>
        </dgm:presLayoutVars>
      </dgm:prSet>
      <dgm:spPr/>
    </dgm:pt>
    <dgm:pt modelId="{686CC032-A1E3-4B11-A3DF-2F5EE112C3D1}" type="pres">
      <dgm:prSet presAssocID="{68A0AAE9-9DE7-4A6E-BD64-B2576DCE94C7}" presName="rootComposite" presStyleCnt="0"/>
      <dgm:spPr/>
    </dgm:pt>
    <dgm:pt modelId="{86D13E07-9AF8-4EE2-85E2-8703ED3752E3}" type="pres">
      <dgm:prSet presAssocID="{68A0AAE9-9DE7-4A6E-BD64-B2576DCE94C7}" presName="rootText" presStyleLbl="node3" presStyleIdx="11" presStyleCnt="20" custScaleY="120977" custLinFactNeighborX="-2757" custLinFactNeighborY="266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A1A3D45-BE36-4B3C-B259-7C0FB9AF2322}" type="pres">
      <dgm:prSet presAssocID="{68A0AAE9-9DE7-4A6E-BD64-B2576DCE94C7}" presName="rootConnector" presStyleLbl="node3" presStyleIdx="11" presStyleCnt="20"/>
      <dgm:spPr/>
      <dgm:t>
        <a:bodyPr/>
        <a:lstStyle/>
        <a:p>
          <a:endParaRPr lang="es-ES"/>
        </a:p>
      </dgm:t>
    </dgm:pt>
    <dgm:pt modelId="{19C5C0AA-E7DC-45A3-9979-38C5D57057C5}" type="pres">
      <dgm:prSet presAssocID="{68A0AAE9-9DE7-4A6E-BD64-B2576DCE94C7}" presName="hierChild4" presStyleCnt="0"/>
      <dgm:spPr/>
    </dgm:pt>
    <dgm:pt modelId="{FA2B5101-592B-4F93-8CE2-90C75426D250}" type="pres">
      <dgm:prSet presAssocID="{68A0AAE9-9DE7-4A6E-BD64-B2576DCE94C7}" presName="hierChild5" presStyleCnt="0"/>
      <dgm:spPr/>
    </dgm:pt>
    <dgm:pt modelId="{C501B67A-903B-4B63-AA64-85F8F7648BA6}" type="pres">
      <dgm:prSet presAssocID="{9AA32A5B-05EC-4E57-BCF2-D7C8DAB299C8}" presName="hierChild5" presStyleCnt="0"/>
      <dgm:spPr/>
    </dgm:pt>
    <dgm:pt modelId="{C2702744-8436-4289-8E14-7CB90577DDFB}" type="pres">
      <dgm:prSet presAssocID="{1DA3D4DA-A862-4BAC-A4AD-202BF65B910C}" presName="Name37" presStyleLbl="parChTrans1D2" presStyleIdx="3" presStyleCnt="6"/>
      <dgm:spPr/>
      <dgm:t>
        <a:bodyPr/>
        <a:lstStyle/>
        <a:p>
          <a:endParaRPr lang="es-ES"/>
        </a:p>
      </dgm:t>
    </dgm:pt>
    <dgm:pt modelId="{60324AF9-8961-42A3-B4DB-B9DDEFB20E7B}" type="pres">
      <dgm:prSet presAssocID="{AD61F90E-127E-494C-9E7A-927418B19B9E}" presName="hierRoot2" presStyleCnt="0">
        <dgm:presLayoutVars>
          <dgm:hierBranch val="init"/>
        </dgm:presLayoutVars>
      </dgm:prSet>
      <dgm:spPr/>
    </dgm:pt>
    <dgm:pt modelId="{5C3891FC-E6B1-43CE-AECC-B1F66ACE38DD}" type="pres">
      <dgm:prSet presAssocID="{AD61F90E-127E-494C-9E7A-927418B19B9E}" presName="rootComposite" presStyleCnt="0"/>
      <dgm:spPr/>
    </dgm:pt>
    <dgm:pt modelId="{A5B002CC-661C-4CD9-8610-386BB6C9D120}" type="pres">
      <dgm:prSet presAssocID="{AD61F90E-127E-494C-9E7A-927418B19B9E}" presName="rootText" presStyleLbl="node2" presStyleIdx="3" presStyleCnt="6" custScaleY="120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32B3A6F-2C1A-4503-B652-5B820EE43D6B}" type="pres">
      <dgm:prSet presAssocID="{AD61F90E-127E-494C-9E7A-927418B19B9E}" presName="rootConnector" presStyleLbl="node2" presStyleIdx="3" presStyleCnt="6"/>
      <dgm:spPr/>
      <dgm:t>
        <a:bodyPr/>
        <a:lstStyle/>
        <a:p>
          <a:endParaRPr lang="es-ES"/>
        </a:p>
      </dgm:t>
    </dgm:pt>
    <dgm:pt modelId="{A34971C1-E8CE-43E2-8C6A-3B4C6F3E984D}" type="pres">
      <dgm:prSet presAssocID="{AD61F90E-127E-494C-9E7A-927418B19B9E}" presName="hierChild4" presStyleCnt="0"/>
      <dgm:spPr/>
    </dgm:pt>
    <dgm:pt modelId="{EA62882C-A50F-4B52-8750-1B0E73CF2DA2}" type="pres">
      <dgm:prSet presAssocID="{E70705D3-28BD-4FA1-A1C1-2C1DF97CFE0A}" presName="Name37" presStyleLbl="parChTrans1D3" presStyleIdx="12" presStyleCnt="20" custSzY="883512"/>
      <dgm:spPr/>
      <dgm:t>
        <a:bodyPr/>
        <a:lstStyle/>
        <a:p>
          <a:endParaRPr lang="es-ES"/>
        </a:p>
      </dgm:t>
    </dgm:pt>
    <dgm:pt modelId="{EEA6C14A-C48B-43EB-A447-BC3A8CF0DABA}" type="pres">
      <dgm:prSet presAssocID="{AA4E9444-92AC-45EA-8319-B932C41FE950}" presName="hierRoot2" presStyleCnt="0">
        <dgm:presLayoutVars>
          <dgm:hierBranch val="init"/>
        </dgm:presLayoutVars>
      </dgm:prSet>
      <dgm:spPr/>
    </dgm:pt>
    <dgm:pt modelId="{4E127ABF-61D4-4037-B554-E5C309FF2E97}" type="pres">
      <dgm:prSet presAssocID="{AA4E9444-92AC-45EA-8319-B932C41FE950}" presName="rootComposite" presStyleCnt="0"/>
      <dgm:spPr/>
    </dgm:pt>
    <dgm:pt modelId="{CCC5D540-3353-4BA1-AA71-720CF9783C18}" type="pres">
      <dgm:prSet presAssocID="{AA4E9444-92AC-45EA-8319-B932C41FE950}" presName="rootText" presStyleLbl="node3" presStyleIdx="12" presStyleCnt="20" custScaleY="120977" custLinFactNeighborX="-2757" custLinFactNeighborY="266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4EDB63-CBBE-42A4-A650-623C5D4757BB}" type="pres">
      <dgm:prSet presAssocID="{AA4E9444-92AC-45EA-8319-B932C41FE950}" presName="rootConnector" presStyleLbl="node3" presStyleIdx="12" presStyleCnt="20"/>
      <dgm:spPr/>
      <dgm:t>
        <a:bodyPr/>
        <a:lstStyle/>
        <a:p>
          <a:endParaRPr lang="es-ES"/>
        </a:p>
      </dgm:t>
    </dgm:pt>
    <dgm:pt modelId="{025E8EF4-7ED7-4A44-A805-7D2FDE2B0A10}" type="pres">
      <dgm:prSet presAssocID="{AA4E9444-92AC-45EA-8319-B932C41FE950}" presName="hierChild4" presStyleCnt="0"/>
      <dgm:spPr/>
    </dgm:pt>
    <dgm:pt modelId="{397C6052-BCDF-4638-AC11-8B7E2C53D551}" type="pres">
      <dgm:prSet presAssocID="{AA4E9444-92AC-45EA-8319-B932C41FE950}" presName="hierChild5" presStyleCnt="0"/>
      <dgm:spPr/>
    </dgm:pt>
    <dgm:pt modelId="{E553A487-08AB-447C-B196-E137DA5A31B7}" type="pres">
      <dgm:prSet presAssocID="{204DB0F1-39D1-4E6D-BFEC-EA83A087B323}" presName="Name37" presStyleLbl="parChTrans1D3" presStyleIdx="13" presStyleCnt="20" custSzY="1940852"/>
      <dgm:spPr/>
      <dgm:t>
        <a:bodyPr/>
        <a:lstStyle/>
        <a:p>
          <a:endParaRPr lang="es-ES"/>
        </a:p>
      </dgm:t>
    </dgm:pt>
    <dgm:pt modelId="{0D307D2F-D61A-46FB-998F-8F84B2F6ACD1}" type="pres">
      <dgm:prSet presAssocID="{47E68A94-0FA1-4ED0-8FB0-EBCAFE9A25D3}" presName="hierRoot2" presStyleCnt="0">
        <dgm:presLayoutVars>
          <dgm:hierBranch val="init"/>
        </dgm:presLayoutVars>
      </dgm:prSet>
      <dgm:spPr/>
    </dgm:pt>
    <dgm:pt modelId="{FC7CA222-E23E-4D24-9365-998BA57F014F}" type="pres">
      <dgm:prSet presAssocID="{47E68A94-0FA1-4ED0-8FB0-EBCAFE9A25D3}" presName="rootComposite" presStyleCnt="0"/>
      <dgm:spPr/>
    </dgm:pt>
    <dgm:pt modelId="{C31C961E-5124-4890-8870-95C6B918A500}" type="pres">
      <dgm:prSet presAssocID="{47E68A94-0FA1-4ED0-8FB0-EBCAFE9A25D3}" presName="rootText" presStyleLbl="node3" presStyleIdx="13" presStyleCnt="20" custScaleY="120977" custLinFactNeighborX="-2757" custLinFactNeighborY="266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2640E20-9940-4DB5-9DCE-4D4F04660571}" type="pres">
      <dgm:prSet presAssocID="{47E68A94-0FA1-4ED0-8FB0-EBCAFE9A25D3}" presName="rootConnector" presStyleLbl="node3" presStyleIdx="13" presStyleCnt="20"/>
      <dgm:spPr/>
      <dgm:t>
        <a:bodyPr/>
        <a:lstStyle/>
        <a:p>
          <a:endParaRPr lang="es-ES"/>
        </a:p>
      </dgm:t>
    </dgm:pt>
    <dgm:pt modelId="{02DFB6E7-9A0C-43F4-8E76-D39E5A80BAA0}" type="pres">
      <dgm:prSet presAssocID="{47E68A94-0FA1-4ED0-8FB0-EBCAFE9A25D3}" presName="hierChild4" presStyleCnt="0"/>
      <dgm:spPr/>
    </dgm:pt>
    <dgm:pt modelId="{25A20D1D-4C0A-415E-9D9D-FEEDFE0CDCAE}" type="pres">
      <dgm:prSet presAssocID="{47E68A94-0FA1-4ED0-8FB0-EBCAFE9A25D3}" presName="hierChild5" presStyleCnt="0"/>
      <dgm:spPr/>
    </dgm:pt>
    <dgm:pt modelId="{C2FCEAA7-CFB0-4903-894B-6F0B9E3A3EB0}" type="pres">
      <dgm:prSet presAssocID="{8F95E6F3-79E7-4424-B040-7F0B67C3FF0D}" presName="Name37" presStyleLbl="parChTrans1D3" presStyleIdx="14" presStyleCnt="20" custSzY="2998193"/>
      <dgm:spPr/>
      <dgm:t>
        <a:bodyPr/>
        <a:lstStyle/>
        <a:p>
          <a:endParaRPr lang="es-ES"/>
        </a:p>
      </dgm:t>
    </dgm:pt>
    <dgm:pt modelId="{00ED5E01-FEA6-42DD-B360-7952534ED55B}" type="pres">
      <dgm:prSet presAssocID="{34AB889B-E61D-4082-8A2C-C12F0B89336E}" presName="hierRoot2" presStyleCnt="0">
        <dgm:presLayoutVars>
          <dgm:hierBranch val="init"/>
        </dgm:presLayoutVars>
      </dgm:prSet>
      <dgm:spPr/>
    </dgm:pt>
    <dgm:pt modelId="{203BD58F-B3B4-4227-936E-14DA78577285}" type="pres">
      <dgm:prSet presAssocID="{34AB889B-E61D-4082-8A2C-C12F0B89336E}" presName="rootComposite" presStyleCnt="0"/>
      <dgm:spPr/>
    </dgm:pt>
    <dgm:pt modelId="{40AFB247-CA35-490D-9BB9-2535043C2E6E}" type="pres">
      <dgm:prSet presAssocID="{34AB889B-E61D-4082-8A2C-C12F0B89336E}" presName="rootText" presStyleLbl="node3" presStyleIdx="14" presStyleCnt="20" custScaleY="120977" custLinFactNeighborX="-2757" custLinFactNeighborY="266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6F7A80-7CAF-4CCB-AD90-2E05428776BC}" type="pres">
      <dgm:prSet presAssocID="{34AB889B-E61D-4082-8A2C-C12F0B89336E}" presName="rootConnector" presStyleLbl="node3" presStyleIdx="14" presStyleCnt="20"/>
      <dgm:spPr/>
      <dgm:t>
        <a:bodyPr/>
        <a:lstStyle/>
        <a:p>
          <a:endParaRPr lang="es-ES"/>
        </a:p>
      </dgm:t>
    </dgm:pt>
    <dgm:pt modelId="{1AEC359A-1791-4A8E-8B49-8A25B3490CB1}" type="pres">
      <dgm:prSet presAssocID="{34AB889B-E61D-4082-8A2C-C12F0B89336E}" presName="hierChild4" presStyleCnt="0"/>
      <dgm:spPr/>
    </dgm:pt>
    <dgm:pt modelId="{6C420BB1-C423-49C7-A6A5-B2B89DC97497}" type="pres">
      <dgm:prSet presAssocID="{34AB889B-E61D-4082-8A2C-C12F0B89336E}" presName="hierChild5" presStyleCnt="0"/>
      <dgm:spPr/>
    </dgm:pt>
    <dgm:pt modelId="{7BB5DB1E-FF06-498B-827F-29E8D33CE7AB}" type="pres">
      <dgm:prSet presAssocID="{D44CB0A6-3C3D-48D7-8834-5F4EFDE557C4}" presName="Name37" presStyleLbl="parChTrans1D3" presStyleIdx="15" presStyleCnt="20" custSzY="4055534"/>
      <dgm:spPr/>
      <dgm:t>
        <a:bodyPr/>
        <a:lstStyle/>
        <a:p>
          <a:endParaRPr lang="es-ES"/>
        </a:p>
      </dgm:t>
    </dgm:pt>
    <dgm:pt modelId="{E49D9C87-7E58-4922-B4C8-00881DED95F6}" type="pres">
      <dgm:prSet presAssocID="{85659620-5B74-4A9E-8575-FCB680E2995D}" presName="hierRoot2" presStyleCnt="0">
        <dgm:presLayoutVars>
          <dgm:hierBranch val="init"/>
        </dgm:presLayoutVars>
      </dgm:prSet>
      <dgm:spPr/>
    </dgm:pt>
    <dgm:pt modelId="{39896E3D-AE20-49E2-B1EB-24C2CA61EB8F}" type="pres">
      <dgm:prSet presAssocID="{85659620-5B74-4A9E-8575-FCB680E2995D}" presName="rootComposite" presStyleCnt="0"/>
      <dgm:spPr/>
    </dgm:pt>
    <dgm:pt modelId="{43520CA6-6036-4DD8-825B-A989867AD28C}" type="pres">
      <dgm:prSet presAssocID="{85659620-5B74-4A9E-8575-FCB680E2995D}" presName="rootText" presStyleLbl="node3" presStyleIdx="15" presStyleCnt="20" custScaleY="120977" custLinFactNeighborX="-2757" custLinFactNeighborY="266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6390B95-56F6-4276-91B8-6B1952D5520C}" type="pres">
      <dgm:prSet presAssocID="{85659620-5B74-4A9E-8575-FCB680E2995D}" presName="rootConnector" presStyleLbl="node3" presStyleIdx="15" presStyleCnt="20"/>
      <dgm:spPr/>
      <dgm:t>
        <a:bodyPr/>
        <a:lstStyle/>
        <a:p>
          <a:endParaRPr lang="es-ES"/>
        </a:p>
      </dgm:t>
    </dgm:pt>
    <dgm:pt modelId="{C7F01CC1-D954-4137-A034-6C1973FC2105}" type="pres">
      <dgm:prSet presAssocID="{85659620-5B74-4A9E-8575-FCB680E2995D}" presName="hierChild4" presStyleCnt="0"/>
      <dgm:spPr/>
    </dgm:pt>
    <dgm:pt modelId="{CFB7B26D-45EE-4BCC-9C7A-5B5972544C89}" type="pres">
      <dgm:prSet presAssocID="{85659620-5B74-4A9E-8575-FCB680E2995D}" presName="hierChild5" presStyleCnt="0"/>
      <dgm:spPr/>
    </dgm:pt>
    <dgm:pt modelId="{E4740EB3-0877-48E7-85A9-6C8B33234CCF}" type="pres">
      <dgm:prSet presAssocID="{AD61F90E-127E-494C-9E7A-927418B19B9E}" presName="hierChild5" presStyleCnt="0"/>
      <dgm:spPr/>
    </dgm:pt>
    <dgm:pt modelId="{2B5671B3-92BF-41EA-9F43-CB32E2FD40AA}" type="pres">
      <dgm:prSet presAssocID="{75095743-5F4F-4593-ABD7-FDAED571C1DF}" presName="Name37" presStyleLbl="parChTrans1D2" presStyleIdx="4" presStyleCnt="6"/>
      <dgm:spPr/>
      <dgm:t>
        <a:bodyPr/>
        <a:lstStyle/>
        <a:p>
          <a:endParaRPr lang="es-ES"/>
        </a:p>
      </dgm:t>
    </dgm:pt>
    <dgm:pt modelId="{8E25D459-FF6F-4AA4-B4CF-C4C74322E7C3}" type="pres">
      <dgm:prSet presAssocID="{43001E45-88F8-47BE-BF57-E569C6CACB95}" presName="hierRoot2" presStyleCnt="0">
        <dgm:presLayoutVars>
          <dgm:hierBranch val="init"/>
        </dgm:presLayoutVars>
      </dgm:prSet>
      <dgm:spPr/>
    </dgm:pt>
    <dgm:pt modelId="{B6B304C6-1782-43A0-8B25-EB7778B33E6F}" type="pres">
      <dgm:prSet presAssocID="{43001E45-88F8-47BE-BF57-E569C6CACB95}" presName="rootComposite" presStyleCnt="0"/>
      <dgm:spPr/>
    </dgm:pt>
    <dgm:pt modelId="{C39312A7-57F4-478C-B877-8AE8133AA0E4}" type="pres">
      <dgm:prSet presAssocID="{43001E45-88F8-47BE-BF57-E569C6CACB95}" presName="rootText" presStyleLbl="node2" presStyleIdx="4" presStyleCnt="6" custScaleY="120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EE1DE5D-365A-4CAC-A4EE-52B203B9F434}" type="pres">
      <dgm:prSet presAssocID="{43001E45-88F8-47BE-BF57-E569C6CACB95}" presName="rootConnector" presStyleLbl="node2" presStyleIdx="4" presStyleCnt="6"/>
      <dgm:spPr/>
      <dgm:t>
        <a:bodyPr/>
        <a:lstStyle/>
        <a:p>
          <a:endParaRPr lang="es-ES"/>
        </a:p>
      </dgm:t>
    </dgm:pt>
    <dgm:pt modelId="{D7ACC472-6822-4F53-B468-23977E987304}" type="pres">
      <dgm:prSet presAssocID="{43001E45-88F8-47BE-BF57-E569C6CACB95}" presName="hierChild4" presStyleCnt="0"/>
      <dgm:spPr/>
    </dgm:pt>
    <dgm:pt modelId="{D75E38BF-4624-44AD-B729-392D42971CEB}" type="pres">
      <dgm:prSet presAssocID="{900888E3-7887-49E8-BDF1-EDAF19FB575D}" presName="Name37" presStyleLbl="parChTrans1D3" presStyleIdx="16" presStyleCnt="20" custSzY="883512"/>
      <dgm:spPr/>
      <dgm:t>
        <a:bodyPr/>
        <a:lstStyle/>
        <a:p>
          <a:endParaRPr lang="es-ES"/>
        </a:p>
      </dgm:t>
    </dgm:pt>
    <dgm:pt modelId="{908E7796-0C67-4ECD-BF22-1B6227B60A66}" type="pres">
      <dgm:prSet presAssocID="{499DE5EA-5CEE-47B3-806D-89BA86ECCE6A}" presName="hierRoot2" presStyleCnt="0">
        <dgm:presLayoutVars>
          <dgm:hierBranch val="init"/>
        </dgm:presLayoutVars>
      </dgm:prSet>
      <dgm:spPr/>
    </dgm:pt>
    <dgm:pt modelId="{E938C8AF-A496-4FA8-861B-DBAAC5C01BD3}" type="pres">
      <dgm:prSet presAssocID="{499DE5EA-5CEE-47B3-806D-89BA86ECCE6A}" presName="rootComposite" presStyleCnt="0"/>
      <dgm:spPr/>
    </dgm:pt>
    <dgm:pt modelId="{680AB4C0-D658-4CBD-83BF-C1E9DE0E31C0}" type="pres">
      <dgm:prSet presAssocID="{499DE5EA-5CEE-47B3-806D-89BA86ECCE6A}" presName="rootText" presStyleLbl="node3" presStyleIdx="16" presStyleCnt="20" custScaleY="120977" custLinFactNeighborX="-2757" custLinFactNeighborY="266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F4FCB3-3DEF-40C7-88AF-84EEA7F012A0}" type="pres">
      <dgm:prSet presAssocID="{499DE5EA-5CEE-47B3-806D-89BA86ECCE6A}" presName="rootConnector" presStyleLbl="node3" presStyleIdx="16" presStyleCnt="20"/>
      <dgm:spPr/>
      <dgm:t>
        <a:bodyPr/>
        <a:lstStyle/>
        <a:p>
          <a:endParaRPr lang="es-ES"/>
        </a:p>
      </dgm:t>
    </dgm:pt>
    <dgm:pt modelId="{2C44876D-6F49-41F6-9DF4-040051757200}" type="pres">
      <dgm:prSet presAssocID="{499DE5EA-5CEE-47B3-806D-89BA86ECCE6A}" presName="hierChild4" presStyleCnt="0"/>
      <dgm:spPr/>
    </dgm:pt>
    <dgm:pt modelId="{3F982A52-7A39-48B2-ACAF-1D15F7C5DCBA}" type="pres">
      <dgm:prSet presAssocID="{499DE5EA-5CEE-47B3-806D-89BA86ECCE6A}" presName="hierChild5" presStyleCnt="0"/>
      <dgm:spPr/>
    </dgm:pt>
    <dgm:pt modelId="{10E0FFD0-3937-41F4-ABED-098D55A9BD9A}" type="pres">
      <dgm:prSet presAssocID="{3696F584-3300-48DE-8AAD-765EDD520149}" presName="Name37" presStyleLbl="parChTrans1D3" presStyleIdx="17" presStyleCnt="20" custSzY="1940852"/>
      <dgm:spPr/>
      <dgm:t>
        <a:bodyPr/>
        <a:lstStyle/>
        <a:p>
          <a:endParaRPr lang="es-ES"/>
        </a:p>
      </dgm:t>
    </dgm:pt>
    <dgm:pt modelId="{674BF9B2-234D-4CF5-8851-108355A7164B}" type="pres">
      <dgm:prSet presAssocID="{AA7F9099-A883-4065-80D3-AC62DD6DEB3B}" presName="hierRoot2" presStyleCnt="0">
        <dgm:presLayoutVars>
          <dgm:hierBranch val="init"/>
        </dgm:presLayoutVars>
      </dgm:prSet>
      <dgm:spPr/>
    </dgm:pt>
    <dgm:pt modelId="{01E850BB-215B-4C43-9F86-D0FE5C647586}" type="pres">
      <dgm:prSet presAssocID="{AA7F9099-A883-4065-80D3-AC62DD6DEB3B}" presName="rootComposite" presStyleCnt="0"/>
      <dgm:spPr/>
    </dgm:pt>
    <dgm:pt modelId="{F26457E7-56CD-469C-8869-B5692D985312}" type="pres">
      <dgm:prSet presAssocID="{AA7F9099-A883-4065-80D3-AC62DD6DEB3B}" presName="rootText" presStyleLbl="node3" presStyleIdx="17" presStyleCnt="20" custScaleY="120977" custLinFactNeighborX="-2757" custLinFactNeighborY="266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C99AD14-AA0C-4A52-BECE-079AB3A5911B}" type="pres">
      <dgm:prSet presAssocID="{AA7F9099-A883-4065-80D3-AC62DD6DEB3B}" presName="rootConnector" presStyleLbl="node3" presStyleIdx="17" presStyleCnt="20"/>
      <dgm:spPr/>
      <dgm:t>
        <a:bodyPr/>
        <a:lstStyle/>
        <a:p>
          <a:endParaRPr lang="es-ES"/>
        </a:p>
      </dgm:t>
    </dgm:pt>
    <dgm:pt modelId="{128BBDB2-0DE4-44C3-922F-9DAE8A794F16}" type="pres">
      <dgm:prSet presAssocID="{AA7F9099-A883-4065-80D3-AC62DD6DEB3B}" presName="hierChild4" presStyleCnt="0"/>
      <dgm:spPr/>
    </dgm:pt>
    <dgm:pt modelId="{553E2AE6-2501-4BD2-96D2-EAB7F97ECCE3}" type="pres">
      <dgm:prSet presAssocID="{AA7F9099-A883-4065-80D3-AC62DD6DEB3B}" presName="hierChild5" presStyleCnt="0"/>
      <dgm:spPr/>
    </dgm:pt>
    <dgm:pt modelId="{0E79C5A7-DDAE-4B5A-B894-A6F2EF2BA705}" type="pres">
      <dgm:prSet presAssocID="{33F549D1-142C-4265-90DC-E89852CECE8C}" presName="Name37" presStyleLbl="parChTrans1D3" presStyleIdx="18" presStyleCnt="20" custSzY="2998193"/>
      <dgm:spPr/>
      <dgm:t>
        <a:bodyPr/>
        <a:lstStyle/>
        <a:p>
          <a:endParaRPr lang="es-ES"/>
        </a:p>
      </dgm:t>
    </dgm:pt>
    <dgm:pt modelId="{1BB61A30-FC43-4D15-BEF7-A4B4736B48EB}" type="pres">
      <dgm:prSet presAssocID="{4715ECBA-CEDC-4780-93EA-59B7893721A5}" presName="hierRoot2" presStyleCnt="0">
        <dgm:presLayoutVars>
          <dgm:hierBranch val="init"/>
        </dgm:presLayoutVars>
      </dgm:prSet>
      <dgm:spPr/>
    </dgm:pt>
    <dgm:pt modelId="{768AC428-D592-4FC2-AB50-167A4A4A6279}" type="pres">
      <dgm:prSet presAssocID="{4715ECBA-CEDC-4780-93EA-59B7893721A5}" presName="rootComposite" presStyleCnt="0"/>
      <dgm:spPr/>
    </dgm:pt>
    <dgm:pt modelId="{2D285AC3-BA7A-48ED-ACEB-811BBEFDBC91}" type="pres">
      <dgm:prSet presAssocID="{4715ECBA-CEDC-4780-93EA-59B7893721A5}" presName="rootText" presStyleLbl="node3" presStyleIdx="18" presStyleCnt="20" custScaleY="120977" custLinFactNeighborX="-2757" custLinFactNeighborY="266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C650073-62FC-439E-9FE1-7F1CA9AD3991}" type="pres">
      <dgm:prSet presAssocID="{4715ECBA-CEDC-4780-93EA-59B7893721A5}" presName="rootConnector" presStyleLbl="node3" presStyleIdx="18" presStyleCnt="20"/>
      <dgm:spPr/>
      <dgm:t>
        <a:bodyPr/>
        <a:lstStyle/>
        <a:p>
          <a:endParaRPr lang="es-ES"/>
        </a:p>
      </dgm:t>
    </dgm:pt>
    <dgm:pt modelId="{11F81B51-21EA-4D34-A0A8-6674DCF158A0}" type="pres">
      <dgm:prSet presAssocID="{4715ECBA-CEDC-4780-93EA-59B7893721A5}" presName="hierChild4" presStyleCnt="0"/>
      <dgm:spPr/>
    </dgm:pt>
    <dgm:pt modelId="{CDA7BE9E-2CBA-4235-BC1E-080E332ED800}" type="pres">
      <dgm:prSet presAssocID="{4715ECBA-CEDC-4780-93EA-59B7893721A5}" presName="hierChild5" presStyleCnt="0"/>
      <dgm:spPr/>
    </dgm:pt>
    <dgm:pt modelId="{7586C20C-2BCA-42EE-91B1-F85DA86A3357}" type="pres">
      <dgm:prSet presAssocID="{71310722-40E8-4809-A462-E9E2D127DE94}" presName="Name37" presStyleLbl="parChTrans1D3" presStyleIdx="19" presStyleCnt="20" custSzY="4055534"/>
      <dgm:spPr/>
      <dgm:t>
        <a:bodyPr/>
        <a:lstStyle/>
        <a:p>
          <a:endParaRPr lang="es-ES"/>
        </a:p>
      </dgm:t>
    </dgm:pt>
    <dgm:pt modelId="{7269C592-6C05-4513-B213-D8CA4E222D30}" type="pres">
      <dgm:prSet presAssocID="{C3613680-BCD8-4F0E-80A4-46553CA40FA4}" presName="hierRoot2" presStyleCnt="0">
        <dgm:presLayoutVars>
          <dgm:hierBranch val="init"/>
        </dgm:presLayoutVars>
      </dgm:prSet>
      <dgm:spPr/>
    </dgm:pt>
    <dgm:pt modelId="{001F5291-E7D7-4541-9791-A00018976B8B}" type="pres">
      <dgm:prSet presAssocID="{C3613680-BCD8-4F0E-80A4-46553CA40FA4}" presName="rootComposite" presStyleCnt="0"/>
      <dgm:spPr/>
    </dgm:pt>
    <dgm:pt modelId="{614D3186-ED0A-40A7-8B93-27FD2B11A63C}" type="pres">
      <dgm:prSet presAssocID="{C3613680-BCD8-4F0E-80A4-46553CA40FA4}" presName="rootText" presStyleLbl="node3" presStyleIdx="19" presStyleCnt="20" custScaleY="120977" custLinFactNeighborX="-2757" custLinFactNeighborY="266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033B71-0DC6-4A4A-ADF7-EE4A9FA43B7E}" type="pres">
      <dgm:prSet presAssocID="{C3613680-BCD8-4F0E-80A4-46553CA40FA4}" presName="rootConnector" presStyleLbl="node3" presStyleIdx="19" presStyleCnt="20"/>
      <dgm:spPr/>
      <dgm:t>
        <a:bodyPr/>
        <a:lstStyle/>
        <a:p>
          <a:endParaRPr lang="es-ES"/>
        </a:p>
      </dgm:t>
    </dgm:pt>
    <dgm:pt modelId="{80880B53-04C7-4150-9D2A-385CD882EF4D}" type="pres">
      <dgm:prSet presAssocID="{C3613680-BCD8-4F0E-80A4-46553CA40FA4}" presName="hierChild4" presStyleCnt="0"/>
      <dgm:spPr/>
    </dgm:pt>
    <dgm:pt modelId="{3F230504-8EFA-4754-A133-DE40D341F211}" type="pres">
      <dgm:prSet presAssocID="{C3613680-BCD8-4F0E-80A4-46553CA40FA4}" presName="hierChild5" presStyleCnt="0"/>
      <dgm:spPr/>
    </dgm:pt>
    <dgm:pt modelId="{0040A783-AD3E-4BB5-9DA7-1BF85994D522}" type="pres">
      <dgm:prSet presAssocID="{43001E45-88F8-47BE-BF57-E569C6CACB95}" presName="hierChild5" presStyleCnt="0"/>
      <dgm:spPr/>
    </dgm:pt>
    <dgm:pt modelId="{0550B1DB-84A8-4839-9E2F-185A30848AAF}" type="pres">
      <dgm:prSet presAssocID="{1E7C7313-13B9-4CEC-9B7E-1D8D64A31F96}" presName="Name37" presStyleLbl="parChTrans1D2" presStyleIdx="5" presStyleCnt="6"/>
      <dgm:spPr/>
      <dgm:t>
        <a:bodyPr/>
        <a:lstStyle/>
        <a:p>
          <a:endParaRPr lang="es-ES"/>
        </a:p>
      </dgm:t>
    </dgm:pt>
    <dgm:pt modelId="{494C88A2-42D0-4110-A6CC-D8DF2CE23B3B}" type="pres">
      <dgm:prSet presAssocID="{8E33281D-FC8F-470A-BCAE-BA76257D3BC5}" presName="hierRoot2" presStyleCnt="0">
        <dgm:presLayoutVars>
          <dgm:hierBranch val="init"/>
        </dgm:presLayoutVars>
      </dgm:prSet>
      <dgm:spPr/>
    </dgm:pt>
    <dgm:pt modelId="{AC88A562-3AE7-452D-B52A-E80240AF19D0}" type="pres">
      <dgm:prSet presAssocID="{8E33281D-FC8F-470A-BCAE-BA76257D3BC5}" presName="rootComposite" presStyleCnt="0"/>
      <dgm:spPr/>
    </dgm:pt>
    <dgm:pt modelId="{69C185D7-8445-4382-9CA4-0A7098A2211E}" type="pres">
      <dgm:prSet presAssocID="{8E33281D-FC8F-470A-BCAE-BA76257D3BC5}" presName="rootText" presStyleLbl="node2" presStyleIdx="5" presStyleCnt="6" custScaleY="120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F97DEAB-4460-45F0-84BE-EC733D6AEE55}" type="pres">
      <dgm:prSet presAssocID="{8E33281D-FC8F-470A-BCAE-BA76257D3BC5}" presName="rootConnector" presStyleLbl="node2" presStyleIdx="5" presStyleCnt="6"/>
      <dgm:spPr/>
      <dgm:t>
        <a:bodyPr/>
        <a:lstStyle/>
        <a:p>
          <a:endParaRPr lang="es-ES"/>
        </a:p>
      </dgm:t>
    </dgm:pt>
    <dgm:pt modelId="{429F4A0B-D0A3-4F99-8DE1-98DDBEE7F0F6}" type="pres">
      <dgm:prSet presAssocID="{8E33281D-FC8F-470A-BCAE-BA76257D3BC5}" presName="hierChild4" presStyleCnt="0"/>
      <dgm:spPr/>
    </dgm:pt>
    <dgm:pt modelId="{4542ACBA-0627-4B37-ADDC-93827819DC94}" type="pres">
      <dgm:prSet presAssocID="{8E33281D-FC8F-470A-BCAE-BA76257D3BC5}" presName="hierChild5" presStyleCnt="0"/>
      <dgm:spPr/>
    </dgm:pt>
    <dgm:pt modelId="{A14F6DF8-3ECB-4B0E-9F5A-AAA1F5214D3A}" type="pres">
      <dgm:prSet presAssocID="{4D5EB9F4-CC8D-467D-919A-F3A647D9750F}" presName="hierChild3" presStyleCnt="0"/>
      <dgm:spPr/>
    </dgm:pt>
  </dgm:ptLst>
  <dgm:cxnLst>
    <dgm:cxn modelId="{623EF0F9-D22F-4036-8C93-861891C7C1B1}" type="presOf" srcId="{0079DC60-2402-4208-84F2-10ACF5C4FAA9}" destId="{5B1AC1AA-DF53-44E5-86BD-27403CF82928}" srcOrd="0" destOrd="0" presId="urn:microsoft.com/office/officeart/2005/8/layout/orgChart1"/>
    <dgm:cxn modelId="{072E4F3E-D760-46C0-891D-AC9268F6E9EF}" type="presOf" srcId="{C2DB9188-77D3-45D4-AEAF-84B857355A2A}" destId="{56449B13-8667-47A7-8CBA-D1A1568EAE14}" srcOrd="1" destOrd="0" presId="urn:microsoft.com/office/officeart/2005/8/layout/orgChart1"/>
    <dgm:cxn modelId="{986DBB03-0880-40F9-8EA6-A8456B2C8D4A}" type="presOf" srcId="{1BBA4262-7E2F-4B8B-9A01-0CDEE6CC29D7}" destId="{C0BAEA11-BEDB-4890-8F9E-4B2638AD04C9}" srcOrd="0" destOrd="0" presId="urn:microsoft.com/office/officeart/2005/8/layout/orgChart1"/>
    <dgm:cxn modelId="{0EFC90CF-FDC8-433D-A241-468CFFC8E4E5}" type="presOf" srcId="{47E68A94-0FA1-4ED0-8FB0-EBCAFE9A25D3}" destId="{52640E20-9940-4DB5-9DCE-4D4F04660571}" srcOrd="1" destOrd="0" presId="urn:microsoft.com/office/officeart/2005/8/layout/orgChart1"/>
    <dgm:cxn modelId="{021B30C0-6AEF-48E5-B052-6EDE9AE540FD}" srcId="{AD61F90E-127E-494C-9E7A-927418B19B9E}" destId="{34AB889B-E61D-4082-8A2C-C12F0B89336E}" srcOrd="2" destOrd="0" parTransId="{8F95E6F3-79E7-4424-B040-7F0B67C3FF0D}" sibTransId="{A76806CE-7CED-4B1E-BB5F-BD0D7E0CE135}"/>
    <dgm:cxn modelId="{88DB9409-7715-4770-B4C8-DC9A6546BF44}" srcId="{AD61F90E-127E-494C-9E7A-927418B19B9E}" destId="{47E68A94-0FA1-4ED0-8FB0-EBCAFE9A25D3}" srcOrd="1" destOrd="0" parTransId="{204DB0F1-39D1-4E6D-BFEC-EA83A087B323}" sibTransId="{5393D5AE-DB4F-436C-8C51-401A44E6BF7D}"/>
    <dgm:cxn modelId="{9F357BFB-827C-48F8-A958-E153329B63A4}" srcId="{4D5EB9F4-CC8D-467D-919A-F3A647D9750F}" destId="{5D9C3822-B632-408C-9F27-5017B4D2B774}" srcOrd="1" destOrd="0" parTransId="{34FF1E2D-4241-4AEA-AFBE-6B19E9C11016}" sibTransId="{B8B62FCB-7C67-4599-A6B8-4D14CDD02593}"/>
    <dgm:cxn modelId="{722DA211-EAB4-4CCF-B0D9-62F6A558994D}" type="presOf" srcId="{34FF1E2D-4241-4AEA-AFBE-6B19E9C11016}" destId="{41B321CE-1139-4B3C-891D-693829E35162}" srcOrd="0" destOrd="0" presId="urn:microsoft.com/office/officeart/2005/8/layout/orgChart1"/>
    <dgm:cxn modelId="{61FEB5F2-5EF8-44D6-92B9-8E9679612F7A}" type="presOf" srcId="{AA4E9444-92AC-45EA-8319-B932C41FE950}" destId="{CCC5D540-3353-4BA1-AA71-720CF9783C18}" srcOrd="0" destOrd="0" presId="urn:microsoft.com/office/officeart/2005/8/layout/orgChart1"/>
    <dgm:cxn modelId="{5566C3E6-2D46-4330-9E6D-3C5EF61E0C19}" type="presOf" srcId="{8E33281D-FC8F-470A-BCAE-BA76257D3BC5}" destId="{1F97DEAB-4460-45F0-84BE-EC733D6AEE55}" srcOrd="1" destOrd="0" presId="urn:microsoft.com/office/officeart/2005/8/layout/orgChart1"/>
    <dgm:cxn modelId="{78395807-777C-41BC-A986-1D727BF538B9}" srcId="{43001E45-88F8-47BE-BF57-E569C6CACB95}" destId="{4715ECBA-CEDC-4780-93EA-59B7893721A5}" srcOrd="2" destOrd="0" parTransId="{33F549D1-142C-4265-90DC-E89852CECE8C}" sibTransId="{38FB9486-F61F-4F04-94DA-D51D8618CBC9}"/>
    <dgm:cxn modelId="{F7C735BA-47BA-4047-BE79-7336E5205C6A}" srcId="{A5B61A06-4CCB-4107-98F2-ACBA48C8719D}" destId="{94D47226-C63E-4C22-8BA7-D30C090BF9A7}" srcOrd="0" destOrd="0" parTransId="{7001965E-86CD-4BB1-9B3D-45DAAA7E8BEA}" sibTransId="{5C9D4F7F-486C-4000-8DFD-CD204656A0E0}"/>
    <dgm:cxn modelId="{D8B75012-0AC7-4FD3-BD82-336EEF4A9DB0}" type="presOf" srcId="{2EDCB953-FE65-44BA-88EF-73D07455B30C}" destId="{C968DF68-6A50-4463-A7BB-11131FEA6871}" srcOrd="0" destOrd="0" presId="urn:microsoft.com/office/officeart/2005/8/layout/orgChart1"/>
    <dgm:cxn modelId="{DB7A236C-0E08-453E-84E9-5AB444AF8EA9}" type="presOf" srcId="{E4AD64EC-DDCD-418A-BCC4-BCFC6F09524A}" destId="{7ED2AD15-1135-44CF-A200-25024304E48A}" srcOrd="0" destOrd="0" presId="urn:microsoft.com/office/officeart/2005/8/layout/orgChart1"/>
    <dgm:cxn modelId="{28715E53-29A4-4E3C-AF86-9E901BE44022}" srcId="{5D9C3822-B632-408C-9F27-5017B4D2B774}" destId="{C2DB9188-77D3-45D4-AEAF-84B857355A2A}" srcOrd="0" destOrd="0" parTransId="{B37F0237-4620-4D54-A3C1-9A7C6D8015C7}" sibTransId="{066E4BEB-77B8-4CD2-B62D-9972E3F6A438}"/>
    <dgm:cxn modelId="{D93BF975-51CF-4DAA-8A3C-EFCCA54A9B9D}" type="presOf" srcId="{A5B61A06-4CCB-4107-98F2-ACBA48C8719D}" destId="{93C90322-9BF2-4D7D-8E5C-87EC554891FD}" srcOrd="0" destOrd="0" presId="urn:microsoft.com/office/officeart/2005/8/layout/orgChart1"/>
    <dgm:cxn modelId="{E6F5B37F-CD5A-4A1A-8192-B1B691BCF025}" type="presOf" srcId="{33F549D1-142C-4265-90DC-E89852CECE8C}" destId="{0E79C5A7-DDAE-4B5A-B894-A6F2EF2BA705}" srcOrd="0" destOrd="0" presId="urn:microsoft.com/office/officeart/2005/8/layout/orgChart1"/>
    <dgm:cxn modelId="{909983D4-EEAE-44C9-819C-218061510B87}" type="presOf" srcId="{7001965E-86CD-4BB1-9B3D-45DAAA7E8BEA}" destId="{8C2C8F7A-B004-4D9D-9E43-9F94405B943B}" srcOrd="0" destOrd="0" presId="urn:microsoft.com/office/officeart/2005/8/layout/orgChart1"/>
    <dgm:cxn modelId="{082A08D9-DB64-4611-AD74-80E7C71584E5}" srcId="{4D5EB9F4-CC8D-467D-919A-F3A647D9750F}" destId="{A5B61A06-4CCB-4107-98F2-ACBA48C8719D}" srcOrd="0" destOrd="0" parTransId="{A538311C-69EC-4C9D-96F8-FD4B73C6B3D5}" sibTransId="{0D570969-F777-45A2-9680-2169A062725B}"/>
    <dgm:cxn modelId="{66C63292-7D26-4194-83D2-B7A4E393001C}" srcId="{5D9C3822-B632-408C-9F27-5017B4D2B774}" destId="{0079DC60-2402-4208-84F2-10ACF5C4FAA9}" srcOrd="1" destOrd="0" parTransId="{FA991796-AD7A-4526-9551-C401CF4F8739}" sibTransId="{85BB5BC1-7BE2-4C42-968C-7C21934B9D3F}"/>
    <dgm:cxn modelId="{F483ADF7-CFA9-475D-A34C-9961A70FDCAB}" type="presOf" srcId="{CF8D14B0-CB5E-4F2C-B9EB-F619EB2ACC68}" destId="{55E3BFA9-C74E-40D7-9014-7676AE862743}" srcOrd="0" destOrd="0" presId="urn:microsoft.com/office/officeart/2005/8/layout/orgChart1"/>
    <dgm:cxn modelId="{18888FEB-AAE6-42CA-BE66-E0DC2A214AC3}" type="presOf" srcId="{49DCA0C6-2F67-4660-8A39-35B288810F9D}" destId="{EF9A0DEE-BDED-4B91-9A85-B9C846309110}" srcOrd="0" destOrd="0" presId="urn:microsoft.com/office/officeart/2005/8/layout/orgChart1"/>
    <dgm:cxn modelId="{AC4A7F30-9B23-40EB-8613-0AE89CD61E67}" type="presOf" srcId="{2B3F14AC-697E-45D8-96B1-91720485CC80}" destId="{70F35F7F-6BAF-4BD3-9B3E-9FCA38A5CE9A}" srcOrd="0" destOrd="0" presId="urn:microsoft.com/office/officeart/2005/8/layout/orgChart1"/>
    <dgm:cxn modelId="{E2A1EEC2-3995-42EC-8498-2AC75D8CA2B6}" srcId="{9AA32A5B-05EC-4E57-BCF2-D7C8DAB299C8}" destId="{15741A90-1AD5-4534-8FCC-1EA36E8C4C42}" srcOrd="2" destOrd="0" parTransId="{52518647-E03A-48EC-9CC2-2FCFBB074C40}" sibTransId="{C2360297-7320-4A21-AC62-45114F08229F}"/>
    <dgm:cxn modelId="{DB1FA723-3A38-4FF8-A5DC-C366282FB1C2}" type="presOf" srcId="{2AED3AC3-24AC-46A8-B841-33F1A188AA1B}" destId="{27FAED26-3407-49C2-AAC5-154B28ED4DD7}" srcOrd="0" destOrd="0" presId="urn:microsoft.com/office/officeart/2005/8/layout/orgChart1"/>
    <dgm:cxn modelId="{2F51F2E4-696D-4E6A-9D4E-A06FAE5A813D}" type="presOf" srcId="{94D47226-C63E-4C22-8BA7-D30C090BF9A7}" destId="{DB3A07A9-0F8B-4988-91A7-CD7ABA263F5B}" srcOrd="0" destOrd="0" presId="urn:microsoft.com/office/officeart/2005/8/layout/orgChart1"/>
    <dgm:cxn modelId="{5B650F21-7728-4CFE-80A2-B0FAEE14FA05}" srcId="{AD61F90E-127E-494C-9E7A-927418B19B9E}" destId="{85659620-5B74-4A9E-8575-FCB680E2995D}" srcOrd="3" destOrd="0" parTransId="{D44CB0A6-3C3D-48D7-8834-5F4EFDE557C4}" sibTransId="{2E8F8C17-AA60-4807-A009-EB93896AA30C}"/>
    <dgm:cxn modelId="{3598878E-7AB2-4279-88AF-462F5077C090}" srcId="{AD61F90E-127E-494C-9E7A-927418B19B9E}" destId="{AA4E9444-92AC-45EA-8319-B932C41FE950}" srcOrd="0" destOrd="0" parTransId="{E70705D3-28BD-4FA1-A1C1-2C1DF97CFE0A}" sibTransId="{DD0035D9-20DB-48B3-BCAB-832E6E522740}"/>
    <dgm:cxn modelId="{4324D43F-B7E0-4765-810F-611BFE885F6F}" type="presOf" srcId="{81F2B779-3581-4AEF-9A46-7D73AC9EAA0F}" destId="{72103D77-3BC2-4066-A562-48F43F4B7070}" srcOrd="1" destOrd="0" presId="urn:microsoft.com/office/officeart/2005/8/layout/orgChart1"/>
    <dgm:cxn modelId="{A8553247-028C-47EC-8E3B-7CD6272CFF9F}" type="presOf" srcId="{47E68A94-0FA1-4ED0-8FB0-EBCAFE9A25D3}" destId="{C31C961E-5124-4890-8870-95C6B918A500}" srcOrd="0" destOrd="0" presId="urn:microsoft.com/office/officeart/2005/8/layout/orgChart1"/>
    <dgm:cxn modelId="{DD9E3106-E823-4911-9867-7BA8166AD6C1}" type="presOf" srcId="{4715ECBA-CEDC-4780-93EA-59B7893721A5}" destId="{2D285AC3-BA7A-48ED-ACEB-811BBEFDBC91}" srcOrd="0" destOrd="0" presId="urn:microsoft.com/office/officeart/2005/8/layout/orgChart1"/>
    <dgm:cxn modelId="{303812F1-0EEA-4933-B499-140DE0BED840}" type="presOf" srcId="{2EDCB953-FE65-44BA-88EF-73D07455B30C}" destId="{EE830F3A-7E5A-48CB-8782-BEEB4DC6EC11}" srcOrd="1" destOrd="0" presId="urn:microsoft.com/office/officeart/2005/8/layout/orgChart1"/>
    <dgm:cxn modelId="{ECE61254-D293-4CE8-A569-B9B7089BC31D}" type="presOf" srcId="{3696F584-3300-48DE-8AAD-765EDD520149}" destId="{10E0FFD0-3937-41F4-ABED-098D55A9BD9A}" srcOrd="0" destOrd="0" presId="urn:microsoft.com/office/officeart/2005/8/layout/orgChart1"/>
    <dgm:cxn modelId="{1FC470A3-62A1-47D3-A404-4AA3A1EFE5C9}" type="presOf" srcId="{15741A90-1AD5-4534-8FCC-1EA36E8C4C42}" destId="{AD71C78D-2DCE-48F3-917B-B1D58E355ACB}" srcOrd="1" destOrd="0" presId="urn:microsoft.com/office/officeart/2005/8/layout/orgChart1"/>
    <dgm:cxn modelId="{6A15517E-437C-4004-818D-630C018C25F2}" type="presOf" srcId="{8105B1AB-3AE6-4536-91EA-D784F49D4801}" destId="{BD822DF6-A884-4D51-BD9E-630FE6AA865E}" srcOrd="1" destOrd="0" presId="urn:microsoft.com/office/officeart/2005/8/layout/orgChart1"/>
    <dgm:cxn modelId="{61926564-04D1-4444-B423-B8239CF4517D}" type="presOf" srcId="{204DB0F1-39D1-4E6D-BFEC-EA83A087B323}" destId="{E553A487-08AB-447C-B196-E137DA5A31B7}" srcOrd="0" destOrd="0" presId="urn:microsoft.com/office/officeart/2005/8/layout/orgChart1"/>
    <dgm:cxn modelId="{BF4B3C7F-A5C0-4864-8A72-03B71C821A29}" type="presOf" srcId="{85659620-5B74-4A9E-8575-FCB680E2995D}" destId="{76390B95-56F6-4276-91B8-6B1952D5520C}" srcOrd="1" destOrd="0" presId="urn:microsoft.com/office/officeart/2005/8/layout/orgChart1"/>
    <dgm:cxn modelId="{A5DC31BE-80B6-4D07-A054-726549D1193F}" type="presOf" srcId="{AA7F9099-A883-4065-80D3-AC62DD6DEB3B}" destId="{6C99AD14-AA0C-4A52-BECE-079AB3A5911B}" srcOrd="1" destOrd="0" presId="urn:microsoft.com/office/officeart/2005/8/layout/orgChart1"/>
    <dgm:cxn modelId="{7EA46433-ECE2-45BB-ACD1-96AAD9392E27}" type="presOf" srcId="{4715ECBA-CEDC-4780-93EA-59B7893721A5}" destId="{6C650073-62FC-439E-9FE1-7F1CA9AD3991}" srcOrd="1" destOrd="0" presId="urn:microsoft.com/office/officeart/2005/8/layout/orgChart1"/>
    <dgm:cxn modelId="{87EB89D4-6073-48E7-AE99-DBAC43835DA2}" type="presOf" srcId="{5D9C3822-B632-408C-9F27-5017B4D2B774}" destId="{CF2B7B90-155A-4C3D-B260-C325D1E73B77}" srcOrd="0" destOrd="0" presId="urn:microsoft.com/office/officeart/2005/8/layout/orgChart1"/>
    <dgm:cxn modelId="{BACFD377-17E8-4D40-988E-C2A7ECEDD92E}" type="presOf" srcId="{8F95E6F3-79E7-4424-B040-7F0B67C3FF0D}" destId="{C2FCEAA7-CFB0-4903-894B-6F0B9E3A3EB0}" srcOrd="0" destOrd="0" presId="urn:microsoft.com/office/officeart/2005/8/layout/orgChart1"/>
    <dgm:cxn modelId="{9DA542BD-805A-436C-8F97-DEBD11DCE02D}" type="presOf" srcId="{C3613680-BCD8-4F0E-80A4-46553CA40FA4}" destId="{614D3186-ED0A-40A7-8B93-27FD2B11A63C}" srcOrd="0" destOrd="0" presId="urn:microsoft.com/office/officeart/2005/8/layout/orgChart1"/>
    <dgm:cxn modelId="{2A026351-AA6D-46F8-A1F4-E3BCFB9FD8EC}" type="presOf" srcId="{0079DC60-2402-4208-84F2-10ACF5C4FAA9}" destId="{2C80792A-5024-401D-BCBB-29A94CAB86BC}" srcOrd="1" destOrd="0" presId="urn:microsoft.com/office/officeart/2005/8/layout/orgChart1"/>
    <dgm:cxn modelId="{689C70C3-941E-47FE-AD4D-A082D0DE893D}" type="presOf" srcId="{1DA3D4DA-A862-4BAC-A4AD-202BF65B910C}" destId="{C2702744-8436-4289-8E14-7CB90577DDFB}" srcOrd="0" destOrd="0" presId="urn:microsoft.com/office/officeart/2005/8/layout/orgChart1"/>
    <dgm:cxn modelId="{BAE1980C-283E-4C22-B37E-70586EA8CEA2}" type="presOf" srcId="{08340FC3-2EFB-4588-BCCF-E774A8B42DA5}" destId="{CEE05286-5279-4274-8705-383925E4DEC7}" srcOrd="1" destOrd="0" presId="urn:microsoft.com/office/officeart/2005/8/layout/orgChart1"/>
    <dgm:cxn modelId="{30D8224B-7F0D-4DE9-8F0D-249589D22A7C}" type="presOf" srcId="{52518647-E03A-48EC-9CC2-2FCFBB074C40}" destId="{CFFD0F50-78A5-4820-9402-772200F06789}" srcOrd="0" destOrd="0" presId="urn:microsoft.com/office/officeart/2005/8/layout/orgChart1"/>
    <dgm:cxn modelId="{8E59DC7E-81CA-417F-ADDA-A4473AA56DDD}" type="presOf" srcId="{AA7F9099-A883-4065-80D3-AC62DD6DEB3B}" destId="{F26457E7-56CD-469C-8869-B5692D985312}" srcOrd="0" destOrd="0" presId="urn:microsoft.com/office/officeart/2005/8/layout/orgChart1"/>
    <dgm:cxn modelId="{3652408C-0AF0-433B-862F-965CCEF324A9}" srcId="{43001E45-88F8-47BE-BF57-E569C6CACB95}" destId="{C3613680-BCD8-4F0E-80A4-46553CA40FA4}" srcOrd="3" destOrd="0" parTransId="{71310722-40E8-4809-A462-E9E2D127DE94}" sibTransId="{AD632BF7-2F24-4F40-957E-A76B9F8D7534}"/>
    <dgm:cxn modelId="{6523A03E-AD4A-417C-B025-D71CED6887E1}" type="presOf" srcId="{0446F0FC-A535-4500-A28E-06E5B630BAE1}" destId="{7D3AC9E6-6BB8-4DD5-A798-3A87DC862A12}" srcOrd="1" destOrd="0" presId="urn:microsoft.com/office/officeart/2005/8/layout/orgChart1"/>
    <dgm:cxn modelId="{37C898C9-5743-45E7-BFAD-B8423B0C7D97}" type="presOf" srcId="{43001E45-88F8-47BE-BF57-E569C6CACB95}" destId="{AEE1DE5D-365A-4CAC-A4EE-52B203B9F434}" srcOrd="1" destOrd="0" presId="urn:microsoft.com/office/officeart/2005/8/layout/orgChart1"/>
    <dgm:cxn modelId="{108769FB-3164-452D-9224-161DFA6D20E4}" type="presOf" srcId="{5D9C3822-B632-408C-9F27-5017B4D2B774}" destId="{C28C550E-258D-4697-B3FC-6D9FA97630FA}" srcOrd="1" destOrd="0" presId="urn:microsoft.com/office/officeart/2005/8/layout/orgChart1"/>
    <dgm:cxn modelId="{0E3339E2-3BF5-4C97-947E-5CB5CBF0EA06}" srcId="{9AA32A5B-05EC-4E57-BCF2-D7C8DAB299C8}" destId="{8105B1AB-3AE6-4536-91EA-D784F49D4801}" srcOrd="0" destOrd="0" parTransId="{E4AD64EC-DDCD-418A-BCC4-BCFC6F09524A}" sibTransId="{5BBBBC2F-7158-4D9B-9963-E7F1A9A4D7FF}"/>
    <dgm:cxn modelId="{29E4F02A-36CA-4EF4-9629-B129ECE9EE4F}" type="presOf" srcId="{AD61F90E-127E-494C-9E7A-927418B19B9E}" destId="{A5B002CC-661C-4CD9-8610-386BB6C9D120}" srcOrd="0" destOrd="0" presId="urn:microsoft.com/office/officeart/2005/8/layout/orgChart1"/>
    <dgm:cxn modelId="{BC0D460E-2C2F-497E-88A1-D9BC034444DD}" type="presOf" srcId="{8E33281D-FC8F-470A-BCAE-BA76257D3BC5}" destId="{69C185D7-8445-4382-9CA4-0A7098A2211E}" srcOrd="0" destOrd="0" presId="urn:microsoft.com/office/officeart/2005/8/layout/orgChart1"/>
    <dgm:cxn modelId="{FD2BA182-8E81-4438-95FD-BB15AE139835}" srcId="{9AA32A5B-05EC-4E57-BCF2-D7C8DAB299C8}" destId="{0446F0FC-A535-4500-A28E-06E5B630BAE1}" srcOrd="1" destOrd="0" parTransId="{8F66D237-B408-4D0F-9527-EE027E72153E}" sibTransId="{9761442C-3A1C-41C1-8EB7-898B7DCA2F0A}"/>
    <dgm:cxn modelId="{51B7AB8D-110C-4B0D-9191-7586330E31C7}" type="presOf" srcId="{08340FC3-2EFB-4588-BCCF-E774A8B42DA5}" destId="{07798D71-DA36-490A-9035-4C9F7CD4D1C5}" srcOrd="0" destOrd="0" presId="urn:microsoft.com/office/officeart/2005/8/layout/orgChart1"/>
    <dgm:cxn modelId="{4D8B1CDD-D189-4086-89D8-84AED29E015D}" type="presOf" srcId="{8F66D237-B408-4D0F-9527-EE027E72153E}" destId="{6679A464-5691-4476-8DDB-422BB896CB2A}" srcOrd="0" destOrd="0" presId="urn:microsoft.com/office/officeart/2005/8/layout/orgChart1"/>
    <dgm:cxn modelId="{924EE9C2-DC2A-4B75-B429-C83F799ABE7F}" srcId="{9AA32A5B-05EC-4E57-BCF2-D7C8DAB299C8}" destId="{68A0AAE9-9DE7-4A6E-BD64-B2576DCE94C7}" srcOrd="3" destOrd="0" parTransId="{2AED3AC3-24AC-46A8-B841-33F1A188AA1B}" sibTransId="{31C7649C-24F8-421A-B24D-8277C072183F}"/>
    <dgm:cxn modelId="{0AD65545-7EF0-4400-B84C-6D489FAAF14D}" srcId="{5D9C3822-B632-408C-9F27-5017B4D2B774}" destId="{2EDCB953-FE65-44BA-88EF-73D07455B30C}" srcOrd="2" destOrd="0" parTransId="{60B91D80-87DF-4C30-9B16-ADB143DC11AB}" sibTransId="{7DF342E3-960D-4321-A9B5-73BBD6737B3C}"/>
    <dgm:cxn modelId="{B28764DF-5DA9-4B45-96D9-BFA13D792755}" srcId="{43001E45-88F8-47BE-BF57-E569C6CACB95}" destId="{AA7F9099-A883-4065-80D3-AC62DD6DEB3B}" srcOrd="1" destOrd="0" parTransId="{3696F584-3300-48DE-8AAD-765EDD520149}" sibTransId="{E718D8B5-FE5E-4E98-BB7A-B2C0B3738C7C}"/>
    <dgm:cxn modelId="{38DE3BD7-006D-4B87-9DCE-B2224217C5A0}" type="presOf" srcId="{60B91D80-87DF-4C30-9B16-ADB143DC11AB}" destId="{00640508-BA92-4356-9962-0A613F7EDF3C}" srcOrd="0" destOrd="0" presId="urn:microsoft.com/office/officeart/2005/8/layout/orgChart1"/>
    <dgm:cxn modelId="{AEA5DA01-E8C8-4E41-9009-04B2A258527D}" type="presOf" srcId="{81F2B779-3581-4AEF-9A46-7D73AC9EAA0F}" destId="{F610AE34-0231-4782-AFF2-9FCACB32EA0F}" srcOrd="0" destOrd="0" presId="urn:microsoft.com/office/officeart/2005/8/layout/orgChart1"/>
    <dgm:cxn modelId="{1F28B6C5-C3B5-4C8A-925A-3EDD58DF32BF}" type="presOf" srcId="{15741A90-1AD5-4534-8FCC-1EA36E8C4C42}" destId="{F400E331-74AB-4DAB-93ED-F21AC5059C68}" srcOrd="0" destOrd="0" presId="urn:microsoft.com/office/officeart/2005/8/layout/orgChart1"/>
    <dgm:cxn modelId="{34441CC3-D89F-4156-9E07-3929634BF7A4}" srcId="{4D5EB9F4-CC8D-467D-919A-F3A647D9750F}" destId="{43001E45-88F8-47BE-BF57-E569C6CACB95}" srcOrd="4" destOrd="0" parTransId="{75095743-5F4F-4593-ABD7-FDAED571C1DF}" sibTransId="{179C057B-E159-465B-AA6B-C90CF1BFD861}"/>
    <dgm:cxn modelId="{2C9FD6AD-EC99-4FFF-82C8-30A3A5C50796}" srcId="{5D9C3822-B632-408C-9F27-5017B4D2B774}" destId="{CF8D14B0-CB5E-4F2C-B9EB-F619EB2ACC68}" srcOrd="3" destOrd="0" parTransId="{6C636ADA-B2B5-477E-A720-8E7CCC8D3F00}" sibTransId="{D2599A60-7849-4DEA-AE7D-08053F2EFB05}"/>
    <dgm:cxn modelId="{5F4DB657-CE70-4728-BB24-D25F347D1CEF}" type="presOf" srcId="{9AA32A5B-05EC-4E57-BCF2-D7C8DAB299C8}" destId="{470881E7-8026-4C6F-B69D-6CF5A5DA8D7B}" srcOrd="1" destOrd="0" presId="urn:microsoft.com/office/officeart/2005/8/layout/orgChart1"/>
    <dgm:cxn modelId="{D3153E6A-7D01-4FEC-8E39-138B9CBEECE3}" type="presOf" srcId="{A538311C-69EC-4C9D-96F8-FD4B73C6B3D5}" destId="{F82F5354-7673-4E40-85B2-CFF8EE11D872}" srcOrd="0" destOrd="0" presId="urn:microsoft.com/office/officeart/2005/8/layout/orgChart1"/>
    <dgm:cxn modelId="{8E7759B3-839D-4A3C-90CC-824B1EF3C81A}" type="presOf" srcId="{DC5EB8C3-417E-4EF0-9982-2B6C2E8593DA}" destId="{18580321-94FF-438E-B37C-2F99A859ADE0}" srcOrd="0" destOrd="0" presId="urn:microsoft.com/office/officeart/2005/8/layout/orgChart1"/>
    <dgm:cxn modelId="{D6E5F938-07D4-45F1-AE9D-850BCFA201BB}" srcId="{4D5EB9F4-CC8D-467D-919A-F3A647D9750F}" destId="{8E33281D-FC8F-470A-BCAE-BA76257D3BC5}" srcOrd="5" destOrd="0" parTransId="{1E7C7313-13B9-4CEC-9B7E-1D8D64A31F96}" sibTransId="{08168BF6-4299-4030-8708-DD5C67D43123}"/>
    <dgm:cxn modelId="{60BBF19F-1D0C-43CD-AD1A-CE3363F8DD8E}" type="presOf" srcId="{A5B61A06-4CCB-4107-98F2-ACBA48C8719D}" destId="{9C7EBDEF-0D00-4501-876B-3FC49160672A}" srcOrd="1" destOrd="0" presId="urn:microsoft.com/office/officeart/2005/8/layout/orgChart1"/>
    <dgm:cxn modelId="{1FE6F43F-2ECC-4B06-A03D-BE589E000BE7}" srcId="{BA422C22-A435-43A8-A3E1-84C1E0C46D6E}" destId="{4D5EB9F4-CC8D-467D-919A-F3A647D9750F}" srcOrd="0" destOrd="0" parTransId="{2F1BA1BB-60E1-49FF-BBE0-D860529802E1}" sibTransId="{38586E35-F936-4563-AD21-739481A05B02}"/>
    <dgm:cxn modelId="{7E87EF60-DFFF-4FA3-8760-416E5CFB48EB}" type="presOf" srcId="{B37F0237-4620-4D54-A3C1-9A7C6D8015C7}" destId="{C1A76474-C8E1-4212-88C0-FEC4A254566E}" srcOrd="0" destOrd="0" presId="urn:microsoft.com/office/officeart/2005/8/layout/orgChart1"/>
    <dgm:cxn modelId="{F32B235C-196D-416D-BF09-B962F4C837CE}" srcId="{4D5EB9F4-CC8D-467D-919A-F3A647D9750F}" destId="{AD61F90E-127E-494C-9E7A-927418B19B9E}" srcOrd="3" destOrd="0" parTransId="{1DA3D4DA-A862-4BAC-A4AD-202BF65B910C}" sibTransId="{9D760E02-29A8-4E49-A715-0E20EA2A8663}"/>
    <dgm:cxn modelId="{E0B2F7E0-BFF5-451B-BB38-A99CFB8C794C}" type="presOf" srcId="{BA422C22-A435-43A8-A3E1-84C1E0C46D6E}" destId="{52758771-092C-429B-B7BA-E600AF5530DE}" srcOrd="0" destOrd="0" presId="urn:microsoft.com/office/officeart/2005/8/layout/orgChart1"/>
    <dgm:cxn modelId="{6756687E-A1E2-41A2-B40B-C721FF24BFAF}" type="presOf" srcId="{CF8D14B0-CB5E-4F2C-B9EB-F619EB2ACC68}" destId="{3D69C17F-FD67-4131-B40E-17225C98CF70}" srcOrd="1" destOrd="0" presId="urn:microsoft.com/office/officeart/2005/8/layout/orgChart1"/>
    <dgm:cxn modelId="{31D70E37-5EA1-4002-B543-26C2545C2A44}" type="presOf" srcId="{8105B1AB-3AE6-4536-91EA-D784F49D4801}" destId="{9F0FB92A-9C50-40F9-B6BE-C121573316FD}" srcOrd="0" destOrd="0" presId="urn:microsoft.com/office/officeart/2005/8/layout/orgChart1"/>
    <dgm:cxn modelId="{DDCBED60-1449-4AC3-9932-9E1F0B086246}" type="presOf" srcId="{71310722-40E8-4809-A462-E9E2D127DE94}" destId="{7586C20C-2BCA-42EE-91B1-F85DA86A3357}" srcOrd="0" destOrd="0" presId="urn:microsoft.com/office/officeart/2005/8/layout/orgChart1"/>
    <dgm:cxn modelId="{0050FC54-3439-44AC-B31F-4A15E45E52D4}" type="presOf" srcId="{99B67CCF-D570-47A0-A090-C1EAF024B21B}" destId="{DAABA007-EBB9-4AAB-8119-484DB3065B54}" srcOrd="0" destOrd="0" presId="urn:microsoft.com/office/officeart/2005/8/layout/orgChart1"/>
    <dgm:cxn modelId="{E8AE3A3E-790D-4C19-AA67-1B661EB63C12}" srcId="{43001E45-88F8-47BE-BF57-E569C6CACB95}" destId="{499DE5EA-5CEE-47B3-806D-89BA86ECCE6A}" srcOrd="0" destOrd="0" parTransId="{900888E3-7887-49E8-BDF1-EDAF19FB575D}" sibTransId="{24A2CEA7-BB31-4958-9AF9-FCEF812EC3D3}"/>
    <dgm:cxn modelId="{75AE8598-947D-4A5E-B111-F6318A15EB69}" srcId="{A5B61A06-4CCB-4107-98F2-ACBA48C8719D}" destId="{99B67CCF-D570-47A0-A090-C1EAF024B21B}" srcOrd="3" destOrd="0" parTransId="{1BBA4262-7E2F-4B8B-9A01-0CDEE6CC29D7}" sibTransId="{E081C8F7-CE43-4E93-9C5F-7448B29BA7D6}"/>
    <dgm:cxn modelId="{A8DF972F-50F7-476B-8CE2-021561FEB002}" type="presOf" srcId="{499DE5EA-5CEE-47B3-806D-89BA86ECCE6A}" destId="{680AB4C0-D658-4CBD-83BF-C1E9DE0E31C0}" srcOrd="0" destOrd="0" presId="urn:microsoft.com/office/officeart/2005/8/layout/orgChart1"/>
    <dgm:cxn modelId="{1E518CC4-E708-4F8B-AD92-C4DDB55FC513}" type="presOf" srcId="{AA4E9444-92AC-45EA-8319-B932C41FE950}" destId="{AB4EDB63-CBBE-42A4-A650-623C5D4757BB}" srcOrd="1" destOrd="0" presId="urn:microsoft.com/office/officeart/2005/8/layout/orgChart1"/>
    <dgm:cxn modelId="{4F04FC3A-F690-4263-9C6E-8F4CB8C22061}" type="presOf" srcId="{34AB889B-E61D-4082-8A2C-C12F0B89336E}" destId="{C86F7A80-7CAF-4CCB-AD90-2E05428776BC}" srcOrd="1" destOrd="0" presId="urn:microsoft.com/office/officeart/2005/8/layout/orgChart1"/>
    <dgm:cxn modelId="{FA4A00A6-5A04-4EB3-BB80-6902E8E99F64}" type="presOf" srcId="{AD61F90E-127E-494C-9E7A-927418B19B9E}" destId="{832B3A6F-2C1A-4503-B652-5B820EE43D6B}" srcOrd="1" destOrd="0" presId="urn:microsoft.com/office/officeart/2005/8/layout/orgChart1"/>
    <dgm:cxn modelId="{2A4A6102-2923-462E-B091-1B1FE5587EA0}" type="presOf" srcId="{D44CB0A6-3C3D-48D7-8834-5F4EFDE557C4}" destId="{7BB5DB1E-FF06-498B-827F-29E8D33CE7AB}" srcOrd="0" destOrd="0" presId="urn:microsoft.com/office/officeart/2005/8/layout/orgChart1"/>
    <dgm:cxn modelId="{20C68A34-2AA3-4EA3-8639-A66D58BDF310}" type="presOf" srcId="{68A0AAE9-9DE7-4A6E-BD64-B2576DCE94C7}" destId="{86D13E07-9AF8-4EE2-85E2-8703ED3752E3}" srcOrd="0" destOrd="0" presId="urn:microsoft.com/office/officeart/2005/8/layout/orgChart1"/>
    <dgm:cxn modelId="{046105E1-A3C7-4CEA-A561-B7FF9B66C2DF}" type="presOf" srcId="{34AB889B-E61D-4082-8A2C-C12F0B89336E}" destId="{40AFB247-CA35-490D-9BB9-2535043C2E6E}" srcOrd="0" destOrd="0" presId="urn:microsoft.com/office/officeart/2005/8/layout/orgChart1"/>
    <dgm:cxn modelId="{46104484-9918-40C0-9EC2-67FB4CC574D3}" type="presOf" srcId="{94D47226-C63E-4C22-8BA7-D30C090BF9A7}" destId="{F091320B-95AE-43BD-BBFC-3ED47E19CE3E}" srcOrd="1" destOrd="0" presId="urn:microsoft.com/office/officeart/2005/8/layout/orgChart1"/>
    <dgm:cxn modelId="{E5EE0612-0089-47A6-8E1C-D1361F6F8644}" srcId="{A5B61A06-4CCB-4107-98F2-ACBA48C8719D}" destId="{08340FC3-2EFB-4588-BCCF-E774A8B42DA5}" srcOrd="2" destOrd="0" parTransId="{DC5EB8C3-417E-4EF0-9982-2B6C2E8593DA}" sibTransId="{F1E11369-C764-44FC-AAAD-9A0DC35E2C1E}"/>
    <dgm:cxn modelId="{3582541D-7B30-45BE-BF5C-4FB78E1B5276}" type="presOf" srcId="{C3613680-BCD8-4F0E-80A4-46553CA40FA4}" destId="{BE033B71-0DC6-4A4A-ADF7-EE4A9FA43B7E}" srcOrd="1" destOrd="0" presId="urn:microsoft.com/office/officeart/2005/8/layout/orgChart1"/>
    <dgm:cxn modelId="{02FC909C-EF42-4A08-8A86-0240800571A4}" type="presOf" srcId="{9AA32A5B-05EC-4E57-BCF2-D7C8DAB299C8}" destId="{C00CBFB7-00DA-4E9F-96CA-C84AFCF6469C}" srcOrd="0" destOrd="0" presId="urn:microsoft.com/office/officeart/2005/8/layout/orgChart1"/>
    <dgm:cxn modelId="{42B078FA-3470-4415-BA8F-5D1F97440D23}" type="presOf" srcId="{85659620-5B74-4A9E-8575-FCB680E2995D}" destId="{43520CA6-6036-4DD8-825B-A989867AD28C}" srcOrd="0" destOrd="0" presId="urn:microsoft.com/office/officeart/2005/8/layout/orgChart1"/>
    <dgm:cxn modelId="{7453B335-57DD-48FE-BE08-7B5B2B2C20FF}" type="presOf" srcId="{75095743-5F4F-4593-ABD7-FDAED571C1DF}" destId="{2B5671B3-92BF-41EA-9F43-CB32E2FD40AA}" srcOrd="0" destOrd="0" presId="urn:microsoft.com/office/officeart/2005/8/layout/orgChart1"/>
    <dgm:cxn modelId="{E3E6AF97-38B2-4699-8E8F-41C086997D93}" type="presOf" srcId="{4D5EB9F4-CC8D-467D-919A-F3A647D9750F}" destId="{61DF1CDF-6557-4097-9D1C-2877300465A6}" srcOrd="0" destOrd="0" presId="urn:microsoft.com/office/officeart/2005/8/layout/orgChart1"/>
    <dgm:cxn modelId="{4865F75D-5324-41C0-89AD-BF3192096D43}" type="presOf" srcId="{99B67CCF-D570-47A0-A090-C1EAF024B21B}" destId="{564A5A51-FAE5-481C-9698-54C0E3B4E14E}" srcOrd="1" destOrd="0" presId="urn:microsoft.com/office/officeart/2005/8/layout/orgChart1"/>
    <dgm:cxn modelId="{CF9942B2-E0D7-427F-BA92-DE7BB397CF02}" type="presOf" srcId="{499DE5EA-5CEE-47B3-806D-89BA86ECCE6A}" destId="{72F4FCB3-3DEF-40C7-88AF-84EEA7F012A0}" srcOrd="1" destOrd="0" presId="urn:microsoft.com/office/officeart/2005/8/layout/orgChart1"/>
    <dgm:cxn modelId="{816E02BD-59F6-4DB1-9C18-7EAC30B22A42}" type="presOf" srcId="{E70705D3-28BD-4FA1-A1C1-2C1DF97CFE0A}" destId="{EA62882C-A50F-4B52-8750-1B0E73CF2DA2}" srcOrd="0" destOrd="0" presId="urn:microsoft.com/office/officeart/2005/8/layout/orgChart1"/>
    <dgm:cxn modelId="{E3FAB01B-6A15-41BF-9C30-91D72DC9167E}" type="presOf" srcId="{1E7C7313-13B9-4CEC-9B7E-1D8D64A31F96}" destId="{0550B1DB-84A8-4839-9E2F-185A30848AAF}" srcOrd="0" destOrd="0" presId="urn:microsoft.com/office/officeart/2005/8/layout/orgChart1"/>
    <dgm:cxn modelId="{76C818DD-7DEE-4354-B089-5E23C78D4FFC}" srcId="{4D5EB9F4-CC8D-467D-919A-F3A647D9750F}" destId="{9AA32A5B-05EC-4E57-BCF2-D7C8DAB299C8}" srcOrd="2" destOrd="0" parTransId="{49DCA0C6-2F67-4660-8A39-35B288810F9D}" sibTransId="{870FE817-1EF6-4501-8F08-1B01A1CBD76C}"/>
    <dgm:cxn modelId="{52824B5A-1AC3-44EC-89AB-96DDA6C1256C}" type="presOf" srcId="{4D5EB9F4-CC8D-467D-919A-F3A647D9750F}" destId="{A2D3F73C-097D-4907-A201-F296ED66A66F}" srcOrd="1" destOrd="0" presId="urn:microsoft.com/office/officeart/2005/8/layout/orgChart1"/>
    <dgm:cxn modelId="{F82DDBB2-4573-4568-ACC4-00845B035934}" type="presOf" srcId="{C2DB9188-77D3-45D4-AEAF-84B857355A2A}" destId="{981F2A80-61E7-4A1A-97CC-E3AA52CA0354}" srcOrd="0" destOrd="0" presId="urn:microsoft.com/office/officeart/2005/8/layout/orgChart1"/>
    <dgm:cxn modelId="{75D1E6F1-FA58-467D-8E2E-ADC36A3F8B52}" type="presOf" srcId="{900888E3-7887-49E8-BDF1-EDAF19FB575D}" destId="{D75E38BF-4624-44AD-B729-392D42971CEB}" srcOrd="0" destOrd="0" presId="urn:microsoft.com/office/officeart/2005/8/layout/orgChart1"/>
    <dgm:cxn modelId="{55C1FE3A-2136-4349-9F35-65B6661C35CE}" type="presOf" srcId="{68A0AAE9-9DE7-4A6E-BD64-B2576DCE94C7}" destId="{EA1A3D45-BE36-4B3C-B259-7C0FB9AF2322}" srcOrd="1" destOrd="0" presId="urn:microsoft.com/office/officeart/2005/8/layout/orgChart1"/>
    <dgm:cxn modelId="{192EFAB8-6E7C-4D1B-8800-4AF7D4E6D7F8}" type="presOf" srcId="{6C636ADA-B2B5-477E-A720-8E7CCC8D3F00}" destId="{19EC76EC-6F03-4123-99B4-7CFEC748F711}" srcOrd="0" destOrd="0" presId="urn:microsoft.com/office/officeart/2005/8/layout/orgChart1"/>
    <dgm:cxn modelId="{ED0AEF35-FC52-483B-ABA7-2475EB6A5449}" type="presOf" srcId="{FA991796-AD7A-4526-9551-C401CF4F8739}" destId="{BD38E842-66EE-439A-8B66-93E5E5D34E3C}" srcOrd="0" destOrd="0" presId="urn:microsoft.com/office/officeart/2005/8/layout/orgChart1"/>
    <dgm:cxn modelId="{8CD3D647-6724-430D-B5F3-967560E2BA0B}" srcId="{A5B61A06-4CCB-4107-98F2-ACBA48C8719D}" destId="{81F2B779-3581-4AEF-9A46-7D73AC9EAA0F}" srcOrd="1" destOrd="0" parTransId="{2B3F14AC-697E-45D8-96B1-91720485CC80}" sibTransId="{87182F32-93AE-4549-B3AF-D5B86701C5CC}"/>
    <dgm:cxn modelId="{D68D9FD4-1493-46E0-971F-707B247A7E7B}" type="presOf" srcId="{43001E45-88F8-47BE-BF57-E569C6CACB95}" destId="{C39312A7-57F4-478C-B877-8AE8133AA0E4}" srcOrd="0" destOrd="0" presId="urn:microsoft.com/office/officeart/2005/8/layout/orgChart1"/>
    <dgm:cxn modelId="{BBC247DB-9FEE-4D04-AFCA-2B2212BABFE3}" type="presOf" srcId="{0446F0FC-A535-4500-A28E-06E5B630BAE1}" destId="{D26A2740-89E5-4B0E-BB4F-8A642D7ABCE8}" srcOrd="0" destOrd="0" presId="urn:microsoft.com/office/officeart/2005/8/layout/orgChart1"/>
    <dgm:cxn modelId="{545E23B4-E0F8-4F90-883A-28F682858C22}" type="presParOf" srcId="{52758771-092C-429B-B7BA-E600AF5530DE}" destId="{7DDA2116-2011-4F9D-9400-3E5C1DEFFA7D}" srcOrd="0" destOrd="0" presId="urn:microsoft.com/office/officeart/2005/8/layout/orgChart1"/>
    <dgm:cxn modelId="{CC67459B-A350-4921-BF82-0E2365954AA5}" type="presParOf" srcId="{7DDA2116-2011-4F9D-9400-3E5C1DEFFA7D}" destId="{B3C30FE7-1C55-4FDF-8364-8749A9EC6C43}" srcOrd="0" destOrd="0" presId="urn:microsoft.com/office/officeart/2005/8/layout/orgChart1"/>
    <dgm:cxn modelId="{31E1DE96-C1E7-4E6A-A53F-6B34281212A8}" type="presParOf" srcId="{B3C30FE7-1C55-4FDF-8364-8749A9EC6C43}" destId="{61DF1CDF-6557-4097-9D1C-2877300465A6}" srcOrd="0" destOrd="0" presId="urn:microsoft.com/office/officeart/2005/8/layout/orgChart1"/>
    <dgm:cxn modelId="{89522F80-E9A5-45AD-8917-A248E909982C}" type="presParOf" srcId="{B3C30FE7-1C55-4FDF-8364-8749A9EC6C43}" destId="{A2D3F73C-097D-4907-A201-F296ED66A66F}" srcOrd="1" destOrd="0" presId="urn:microsoft.com/office/officeart/2005/8/layout/orgChart1"/>
    <dgm:cxn modelId="{E9DD7B91-6AF8-4D6E-B474-04324EA1E4AA}" type="presParOf" srcId="{7DDA2116-2011-4F9D-9400-3E5C1DEFFA7D}" destId="{21A4EB3F-0650-4159-9E39-B7F0611E91B4}" srcOrd="1" destOrd="0" presId="urn:microsoft.com/office/officeart/2005/8/layout/orgChart1"/>
    <dgm:cxn modelId="{FBF66062-BD3F-4929-9613-BADC8C03761B}" type="presParOf" srcId="{21A4EB3F-0650-4159-9E39-B7F0611E91B4}" destId="{F82F5354-7673-4E40-85B2-CFF8EE11D872}" srcOrd="0" destOrd="0" presId="urn:microsoft.com/office/officeart/2005/8/layout/orgChart1"/>
    <dgm:cxn modelId="{3A6DD38C-96DE-4282-B5FA-C0F5E3997E49}" type="presParOf" srcId="{21A4EB3F-0650-4159-9E39-B7F0611E91B4}" destId="{1EF2C6BB-ACA3-434C-BF18-009509B72822}" srcOrd="1" destOrd="0" presId="urn:microsoft.com/office/officeart/2005/8/layout/orgChart1"/>
    <dgm:cxn modelId="{71231BA9-8BB8-4BDA-8964-B0D0937CB907}" type="presParOf" srcId="{1EF2C6BB-ACA3-434C-BF18-009509B72822}" destId="{5D798EB3-E60A-4513-8733-EAB63AF584A5}" srcOrd="0" destOrd="0" presId="urn:microsoft.com/office/officeart/2005/8/layout/orgChart1"/>
    <dgm:cxn modelId="{8F05FE93-61C8-4197-856F-E763506C230D}" type="presParOf" srcId="{5D798EB3-E60A-4513-8733-EAB63AF584A5}" destId="{93C90322-9BF2-4D7D-8E5C-87EC554891FD}" srcOrd="0" destOrd="0" presId="urn:microsoft.com/office/officeart/2005/8/layout/orgChart1"/>
    <dgm:cxn modelId="{3FB24023-29F0-4E8C-ABAE-409BB7B2D92D}" type="presParOf" srcId="{5D798EB3-E60A-4513-8733-EAB63AF584A5}" destId="{9C7EBDEF-0D00-4501-876B-3FC49160672A}" srcOrd="1" destOrd="0" presId="urn:microsoft.com/office/officeart/2005/8/layout/orgChart1"/>
    <dgm:cxn modelId="{B0EE99CF-DF2E-4209-BBC2-C04B425C6C77}" type="presParOf" srcId="{1EF2C6BB-ACA3-434C-BF18-009509B72822}" destId="{3901ACF0-2DFC-4F5F-ADB1-B57C77B37633}" srcOrd="1" destOrd="0" presId="urn:microsoft.com/office/officeart/2005/8/layout/orgChart1"/>
    <dgm:cxn modelId="{D0B3ED4C-0FA9-4230-B7BE-7D317E881ADB}" type="presParOf" srcId="{3901ACF0-2DFC-4F5F-ADB1-B57C77B37633}" destId="{8C2C8F7A-B004-4D9D-9E43-9F94405B943B}" srcOrd="0" destOrd="0" presId="urn:microsoft.com/office/officeart/2005/8/layout/orgChart1"/>
    <dgm:cxn modelId="{87B460CD-8FFC-41BC-BFCB-4746559B5CDD}" type="presParOf" srcId="{3901ACF0-2DFC-4F5F-ADB1-B57C77B37633}" destId="{7EB0FD06-2C6B-4A80-8154-C48C9E26F9A3}" srcOrd="1" destOrd="0" presId="urn:microsoft.com/office/officeart/2005/8/layout/orgChart1"/>
    <dgm:cxn modelId="{84035259-EC62-4907-A7BC-E5AC279B8E85}" type="presParOf" srcId="{7EB0FD06-2C6B-4A80-8154-C48C9E26F9A3}" destId="{06143D93-A06F-4273-82B0-E629A594B450}" srcOrd="0" destOrd="0" presId="urn:microsoft.com/office/officeart/2005/8/layout/orgChart1"/>
    <dgm:cxn modelId="{69095509-F7D3-42E5-A6BE-45A6D9CFF27F}" type="presParOf" srcId="{06143D93-A06F-4273-82B0-E629A594B450}" destId="{DB3A07A9-0F8B-4988-91A7-CD7ABA263F5B}" srcOrd="0" destOrd="0" presId="urn:microsoft.com/office/officeart/2005/8/layout/orgChart1"/>
    <dgm:cxn modelId="{92E4FCF9-0646-4C64-8E0F-092630624246}" type="presParOf" srcId="{06143D93-A06F-4273-82B0-E629A594B450}" destId="{F091320B-95AE-43BD-BBFC-3ED47E19CE3E}" srcOrd="1" destOrd="0" presId="urn:microsoft.com/office/officeart/2005/8/layout/orgChart1"/>
    <dgm:cxn modelId="{D409A628-0817-4B55-B422-4D28F1401E34}" type="presParOf" srcId="{7EB0FD06-2C6B-4A80-8154-C48C9E26F9A3}" destId="{43E69C5B-14D3-4572-8296-82C815D7BA11}" srcOrd="1" destOrd="0" presId="urn:microsoft.com/office/officeart/2005/8/layout/orgChart1"/>
    <dgm:cxn modelId="{BCB84454-ABD8-42D6-865A-E5E62932319B}" type="presParOf" srcId="{7EB0FD06-2C6B-4A80-8154-C48C9E26F9A3}" destId="{56892F12-C7A4-4EDF-A7FD-65C246664BCE}" srcOrd="2" destOrd="0" presId="urn:microsoft.com/office/officeart/2005/8/layout/orgChart1"/>
    <dgm:cxn modelId="{C774540A-B9F0-4768-9988-DF561402FAC2}" type="presParOf" srcId="{3901ACF0-2DFC-4F5F-ADB1-B57C77B37633}" destId="{70F35F7F-6BAF-4BD3-9B3E-9FCA38A5CE9A}" srcOrd="2" destOrd="0" presId="urn:microsoft.com/office/officeart/2005/8/layout/orgChart1"/>
    <dgm:cxn modelId="{11984B03-E9C3-458B-BD1E-6C642F4ED5C9}" type="presParOf" srcId="{3901ACF0-2DFC-4F5F-ADB1-B57C77B37633}" destId="{C07E129F-DE1A-4014-ABEC-BF9543F32B27}" srcOrd="3" destOrd="0" presId="urn:microsoft.com/office/officeart/2005/8/layout/orgChart1"/>
    <dgm:cxn modelId="{ED4CEE9A-3DC6-49E6-B2D7-936FD6E8316A}" type="presParOf" srcId="{C07E129F-DE1A-4014-ABEC-BF9543F32B27}" destId="{0DE1E30D-A278-4F51-A119-2E62D23B9692}" srcOrd="0" destOrd="0" presId="urn:microsoft.com/office/officeart/2005/8/layout/orgChart1"/>
    <dgm:cxn modelId="{6AD0E5CA-4D7A-4593-AC89-FB92DBE7B5D2}" type="presParOf" srcId="{0DE1E30D-A278-4F51-A119-2E62D23B9692}" destId="{F610AE34-0231-4782-AFF2-9FCACB32EA0F}" srcOrd="0" destOrd="0" presId="urn:microsoft.com/office/officeart/2005/8/layout/orgChart1"/>
    <dgm:cxn modelId="{1D15B9F2-4D1C-4B84-8039-9AB091850AB3}" type="presParOf" srcId="{0DE1E30D-A278-4F51-A119-2E62D23B9692}" destId="{72103D77-3BC2-4066-A562-48F43F4B7070}" srcOrd="1" destOrd="0" presId="urn:microsoft.com/office/officeart/2005/8/layout/orgChart1"/>
    <dgm:cxn modelId="{5B5A705D-5CDA-4622-BC8C-13EAA7350975}" type="presParOf" srcId="{C07E129F-DE1A-4014-ABEC-BF9543F32B27}" destId="{E1882770-5772-4623-8E3C-9CBA66C9C2C0}" srcOrd="1" destOrd="0" presId="urn:microsoft.com/office/officeart/2005/8/layout/orgChart1"/>
    <dgm:cxn modelId="{04CC76DE-5DD9-4F22-B6FF-721596BCAD6E}" type="presParOf" srcId="{C07E129F-DE1A-4014-ABEC-BF9543F32B27}" destId="{B35F8CCE-1D9D-4981-B0C5-E66BC0F6430B}" srcOrd="2" destOrd="0" presId="urn:microsoft.com/office/officeart/2005/8/layout/orgChart1"/>
    <dgm:cxn modelId="{592CEAD6-0DAF-4179-9F32-B83090E760EF}" type="presParOf" srcId="{3901ACF0-2DFC-4F5F-ADB1-B57C77B37633}" destId="{18580321-94FF-438E-B37C-2F99A859ADE0}" srcOrd="4" destOrd="0" presId="urn:microsoft.com/office/officeart/2005/8/layout/orgChart1"/>
    <dgm:cxn modelId="{017B9B93-DB7C-4B43-862F-DF54FD90AAD6}" type="presParOf" srcId="{3901ACF0-2DFC-4F5F-ADB1-B57C77B37633}" destId="{4805454F-6430-4732-BAFE-400832E0DD47}" srcOrd="5" destOrd="0" presId="urn:microsoft.com/office/officeart/2005/8/layout/orgChart1"/>
    <dgm:cxn modelId="{E04C543E-FE67-457E-9053-AAF353596EAF}" type="presParOf" srcId="{4805454F-6430-4732-BAFE-400832E0DD47}" destId="{1351016E-7127-4201-9C1D-973F158EA739}" srcOrd="0" destOrd="0" presId="urn:microsoft.com/office/officeart/2005/8/layout/orgChart1"/>
    <dgm:cxn modelId="{AE76AFA7-B92D-4A99-959E-8CFE4F4F9E17}" type="presParOf" srcId="{1351016E-7127-4201-9C1D-973F158EA739}" destId="{07798D71-DA36-490A-9035-4C9F7CD4D1C5}" srcOrd="0" destOrd="0" presId="urn:microsoft.com/office/officeart/2005/8/layout/orgChart1"/>
    <dgm:cxn modelId="{1CABEE9C-7F38-4BED-98B3-667397138F7F}" type="presParOf" srcId="{1351016E-7127-4201-9C1D-973F158EA739}" destId="{CEE05286-5279-4274-8705-383925E4DEC7}" srcOrd="1" destOrd="0" presId="urn:microsoft.com/office/officeart/2005/8/layout/orgChart1"/>
    <dgm:cxn modelId="{D98C59E8-C7F4-4A7D-AE04-B7055A2987D8}" type="presParOf" srcId="{4805454F-6430-4732-BAFE-400832E0DD47}" destId="{A005431F-1C82-48FF-855F-5CE4193D2314}" srcOrd="1" destOrd="0" presId="urn:microsoft.com/office/officeart/2005/8/layout/orgChart1"/>
    <dgm:cxn modelId="{E6E5F69D-49CB-4231-8044-86D59A723BA1}" type="presParOf" srcId="{4805454F-6430-4732-BAFE-400832E0DD47}" destId="{8AFAD2EE-FB23-4E91-ADFD-FC2F97E02E92}" srcOrd="2" destOrd="0" presId="urn:microsoft.com/office/officeart/2005/8/layout/orgChart1"/>
    <dgm:cxn modelId="{36F50F76-2334-4C0F-8952-6750BC425095}" type="presParOf" srcId="{3901ACF0-2DFC-4F5F-ADB1-B57C77B37633}" destId="{C0BAEA11-BEDB-4890-8F9E-4B2638AD04C9}" srcOrd="6" destOrd="0" presId="urn:microsoft.com/office/officeart/2005/8/layout/orgChart1"/>
    <dgm:cxn modelId="{282C8472-C377-445C-B1A7-012BDF6DA3F0}" type="presParOf" srcId="{3901ACF0-2DFC-4F5F-ADB1-B57C77B37633}" destId="{69C1354A-83D6-44BD-B52D-080E21881717}" srcOrd="7" destOrd="0" presId="urn:microsoft.com/office/officeart/2005/8/layout/orgChart1"/>
    <dgm:cxn modelId="{FA43D308-02FD-4DF8-ADEA-8A35D72135C1}" type="presParOf" srcId="{69C1354A-83D6-44BD-B52D-080E21881717}" destId="{E98B9013-6335-4219-8760-C5EDCCF4CC8E}" srcOrd="0" destOrd="0" presId="urn:microsoft.com/office/officeart/2005/8/layout/orgChart1"/>
    <dgm:cxn modelId="{6B595EA8-D949-496D-A021-9F4E4225B11F}" type="presParOf" srcId="{E98B9013-6335-4219-8760-C5EDCCF4CC8E}" destId="{DAABA007-EBB9-4AAB-8119-484DB3065B54}" srcOrd="0" destOrd="0" presId="urn:microsoft.com/office/officeart/2005/8/layout/orgChart1"/>
    <dgm:cxn modelId="{C5EB94AF-9BBB-485C-83F0-CE6E0F821FCB}" type="presParOf" srcId="{E98B9013-6335-4219-8760-C5EDCCF4CC8E}" destId="{564A5A51-FAE5-481C-9698-54C0E3B4E14E}" srcOrd="1" destOrd="0" presId="urn:microsoft.com/office/officeart/2005/8/layout/orgChart1"/>
    <dgm:cxn modelId="{06D659A1-7700-4A07-BB5A-4DF64ACF854A}" type="presParOf" srcId="{69C1354A-83D6-44BD-B52D-080E21881717}" destId="{1DCCBA0E-A8D9-47E0-8E93-9990F0CDC769}" srcOrd="1" destOrd="0" presId="urn:microsoft.com/office/officeart/2005/8/layout/orgChart1"/>
    <dgm:cxn modelId="{7594E59F-7BB8-4DF0-A292-68004251BA67}" type="presParOf" srcId="{69C1354A-83D6-44BD-B52D-080E21881717}" destId="{39E362F3-7E77-454C-BA02-5BF3C6ABC792}" srcOrd="2" destOrd="0" presId="urn:microsoft.com/office/officeart/2005/8/layout/orgChart1"/>
    <dgm:cxn modelId="{DE1713F8-8E9A-4C46-9349-23843096519B}" type="presParOf" srcId="{1EF2C6BB-ACA3-434C-BF18-009509B72822}" destId="{7CFC7ADB-0587-48BD-AA0E-B3D4DBA33F9B}" srcOrd="2" destOrd="0" presId="urn:microsoft.com/office/officeart/2005/8/layout/orgChart1"/>
    <dgm:cxn modelId="{D44B8574-D3DA-49B7-85F1-51EE09C344BE}" type="presParOf" srcId="{21A4EB3F-0650-4159-9E39-B7F0611E91B4}" destId="{41B321CE-1139-4B3C-891D-693829E35162}" srcOrd="2" destOrd="0" presId="urn:microsoft.com/office/officeart/2005/8/layout/orgChart1"/>
    <dgm:cxn modelId="{2634099B-061A-43EA-AEC2-06C0D538DB4F}" type="presParOf" srcId="{21A4EB3F-0650-4159-9E39-B7F0611E91B4}" destId="{B6614EE5-CB01-432B-BF13-58A7A330A50C}" srcOrd="3" destOrd="0" presId="urn:microsoft.com/office/officeart/2005/8/layout/orgChart1"/>
    <dgm:cxn modelId="{2FF2F18A-0D96-4C9C-A97C-07DA6E8AC371}" type="presParOf" srcId="{B6614EE5-CB01-432B-BF13-58A7A330A50C}" destId="{4C379FA4-FFC8-4E27-950D-36B23BCB7CC5}" srcOrd="0" destOrd="0" presId="urn:microsoft.com/office/officeart/2005/8/layout/orgChart1"/>
    <dgm:cxn modelId="{8661C657-1EB5-4045-86F8-86FE1BB1A0F3}" type="presParOf" srcId="{4C379FA4-FFC8-4E27-950D-36B23BCB7CC5}" destId="{CF2B7B90-155A-4C3D-B260-C325D1E73B77}" srcOrd="0" destOrd="0" presId="urn:microsoft.com/office/officeart/2005/8/layout/orgChart1"/>
    <dgm:cxn modelId="{19527C45-28F0-473C-863D-6725FA76927A}" type="presParOf" srcId="{4C379FA4-FFC8-4E27-950D-36B23BCB7CC5}" destId="{C28C550E-258D-4697-B3FC-6D9FA97630FA}" srcOrd="1" destOrd="0" presId="urn:microsoft.com/office/officeart/2005/8/layout/orgChart1"/>
    <dgm:cxn modelId="{D82BE427-5983-4D13-94D3-2260BFDCA579}" type="presParOf" srcId="{B6614EE5-CB01-432B-BF13-58A7A330A50C}" destId="{1B45D583-FBE7-4213-BAB0-71E54B2994E3}" srcOrd="1" destOrd="0" presId="urn:microsoft.com/office/officeart/2005/8/layout/orgChart1"/>
    <dgm:cxn modelId="{391CDDCB-B6B3-44BB-8053-CC4113AB4CC8}" type="presParOf" srcId="{1B45D583-FBE7-4213-BAB0-71E54B2994E3}" destId="{C1A76474-C8E1-4212-88C0-FEC4A254566E}" srcOrd="0" destOrd="0" presId="urn:microsoft.com/office/officeart/2005/8/layout/orgChart1"/>
    <dgm:cxn modelId="{2D3FE0F0-61D4-4E1A-A1E4-DB6372639E31}" type="presParOf" srcId="{1B45D583-FBE7-4213-BAB0-71E54B2994E3}" destId="{7A37B9E5-738F-4E55-A115-1795A142E42A}" srcOrd="1" destOrd="0" presId="urn:microsoft.com/office/officeart/2005/8/layout/orgChart1"/>
    <dgm:cxn modelId="{0F31D034-19DC-45EE-A056-DA6BD6FE8706}" type="presParOf" srcId="{7A37B9E5-738F-4E55-A115-1795A142E42A}" destId="{6E63389D-4426-409E-A125-8DEAEF5C4D63}" srcOrd="0" destOrd="0" presId="urn:microsoft.com/office/officeart/2005/8/layout/orgChart1"/>
    <dgm:cxn modelId="{0CB08690-737E-4CC1-B320-9377F75D0D91}" type="presParOf" srcId="{6E63389D-4426-409E-A125-8DEAEF5C4D63}" destId="{981F2A80-61E7-4A1A-97CC-E3AA52CA0354}" srcOrd="0" destOrd="0" presId="urn:microsoft.com/office/officeart/2005/8/layout/orgChart1"/>
    <dgm:cxn modelId="{81C1B06B-60BF-4234-807C-6BBB45459201}" type="presParOf" srcId="{6E63389D-4426-409E-A125-8DEAEF5C4D63}" destId="{56449B13-8667-47A7-8CBA-D1A1568EAE14}" srcOrd="1" destOrd="0" presId="urn:microsoft.com/office/officeart/2005/8/layout/orgChart1"/>
    <dgm:cxn modelId="{E64287ED-FC4E-4349-A1FC-A56138D99CCE}" type="presParOf" srcId="{7A37B9E5-738F-4E55-A115-1795A142E42A}" destId="{D5B23E7C-66A2-40EC-BF5A-2790CB384BE8}" srcOrd="1" destOrd="0" presId="urn:microsoft.com/office/officeart/2005/8/layout/orgChart1"/>
    <dgm:cxn modelId="{422F636B-F268-480B-88F4-58E4C9A02995}" type="presParOf" srcId="{7A37B9E5-738F-4E55-A115-1795A142E42A}" destId="{7EE54889-0DFD-4033-93D1-DB3A2FB5DDF4}" srcOrd="2" destOrd="0" presId="urn:microsoft.com/office/officeart/2005/8/layout/orgChart1"/>
    <dgm:cxn modelId="{D12ECEB7-47A8-405B-9FEA-45A610F6815E}" type="presParOf" srcId="{1B45D583-FBE7-4213-BAB0-71E54B2994E3}" destId="{BD38E842-66EE-439A-8B66-93E5E5D34E3C}" srcOrd="2" destOrd="0" presId="urn:microsoft.com/office/officeart/2005/8/layout/orgChart1"/>
    <dgm:cxn modelId="{1A587718-CC21-45A9-A67D-A0EB35748FC7}" type="presParOf" srcId="{1B45D583-FBE7-4213-BAB0-71E54B2994E3}" destId="{481A67B0-BA33-429B-9790-409BFF6376E0}" srcOrd="3" destOrd="0" presId="urn:microsoft.com/office/officeart/2005/8/layout/orgChart1"/>
    <dgm:cxn modelId="{1038FAA9-87E4-4564-A3B9-888FF2A3FF89}" type="presParOf" srcId="{481A67B0-BA33-429B-9790-409BFF6376E0}" destId="{BDBFA79A-BA4E-46C9-AFC0-88A429962925}" srcOrd="0" destOrd="0" presId="urn:microsoft.com/office/officeart/2005/8/layout/orgChart1"/>
    <dgm:cxn modelId="{0EAB8043-CBA3-4E99-8A4E-960EAB6422ED}" type="presParOf" srcId="{BDBFA79A-BA4E-46C9-AFC0-88A429962925}" destId="{5B1AC1AA-DF53-44E5-86BD-27403CF82928}" srcOrd="0" destOrd="0" presId="urn:microsoft.com/office/officeart/2005/8/layout/orgChart1"/>
    <dgm:cxn modelId="{DE44EBFE-4782-4EA4-86A5-3B2CD51919C3}" type="presParOf" srcId="{BDBFA79A-BA4E-46C9-AFC0-88A429962925}" destId="{2C80792A-5024-401D-BCBB-29A94CAB86BC}" srcOrd="1" destOrd="0" presId="urn:microsoft.com/office/officeart/2005/8/layout/orgChart1"/>
    <dgm:cxn modelId="{ACDC5021-D1DA-4F0A-80F1-39E2A846D86F}" type="presParOf" srcId="{481A67B0-BA33-429B-9790-409BFF6376E0}" destId="{7C65EAD6-2105-42A8-B028-536DF4CE2A0A}" srcOrd="1" destOrd="0" presId="urn:microsoft.com/office/officeart/2005/8/layout/orgChart1"/>
    <dgm:cxn modelId="{1DE4B014-A05E-445B-8018-438E5FDDFD75}" type="presParOf" srcId="{481A67B0-BA33-429B-9790-409BFF6376E0}" destId="{B7A2624B-CD1C-4D40-A74F-A811F9BEA450}" srcOrd="2" destOrd="0" presId="urn:microsoft.com/office/officeart/2005/8/layout/orgChart1"/>
    <dgm:cxn modelId="{FFC610EF-9CDB-4AF2-8B7C-F813DF355D3C}" type="presParOf" srcId="{1B45D583-FBE7-4213-BAB0-71E54B2994E3}" destId="{00640508-BA92-4356-9962-0A613F7EDF3C}" srcOrd="4" destOrd="0" presId="urn:microsoft.com/office/officeart/2005/8/layout/orgChart1"/>
    <dgm:cxn modelId="{E5FE48C5-5A64-4B20-BF3F-02F96FA8844F}" type="presParOf" srcId="{1B45D583-FBE7-4213-BAB0-71E54B2994E3}" destId="{B6031F62-B954-4F15-BAEF-7A18C720A002}" srcOrd="5" destOrd="0" presId="urn:microsoft.com/office/officeart/2005/8/layout/orgChart1"/>
    <dgm:cxn modelId="{9085B1BB-2B21-44B6-8B35-857F5F7AAC7E}" type="presParOf" srcId="{B6031F62-B954-4F15-BAEF-7A18C720A002}" destId="{1B59B2D0-C33A-4A91-AB99-C09CBB4DBFB2}" srcOrd="0" destOrd="0" presId="urn:microsoft.com/office/officeart/2005/8/layout/orgChart1"/>
    <dgm:cxn modelId="{C3EE7D3B-7B84-4775-8016-3009AB6E069F}" type="presParOf" srcId="{1B59B2D0-C33A-4A91-AB99-C09CBB4DBFB2}" destId="{C968DF68-6A50-4463-A7BB-11131FEA6871}" srcOrd="0" destOrd="0" presId="urn:microsoft.com/office/officeart/2005/8/layout/orgChart1"/>
    <dgm:cxn modelId="{91C80E39-6D4F-48B0-B118-377667FA158F}" type="presParOf" srcId="{1B59B2D0-C33A-4A91-AB99-C09CBB4DBFB2}" destId="{EE830F3A-7E5A-48CB-8782-BEEB4DC6EC11}" srcOrd="1" destOrd="0" presId="urn:microsoft.com/office/officeart/2005/8/layout/orgChart1"/>
    <dgm:cxn modelId="{415E2272-23CF-4224-B5AC-1E41CB00BF6B}" type="presParOf" srcId="{B6031F62-B954-4F15-BAEF-7A18C720A002}" destId="{FF0A82C0-17E0-48E9-B3B0-DE9F04CB5AD9}" srcOrd="1" destOrd="0" presId="urn:microsoft.com/office/officeart/2005/8/layout/orgChart1"/>
    <dgm:cxn modelId="{2A60F3BD-2EBE-48C9-9630-39350AB43BB4}" type="presParOf" srcId="{B6031F62-B954-4F15-BAEF-7A18C720A002}" destId="{D4625E6D-B691-4B60-9BC0-E8D00063F855}" srcOrd="2" destOrd="0" presId="urn:microsoft.com/office/officeart/2005/8/layout/orgChart1"/>
    <dgm:cxn modelId="{3BE4C862-FA93-47BB-A9F2-9FBDAAC89096}" type="presParOf" srcId="{1B45D583-FBE7-4213-BAB0-71E54B2994E3}" destId="{19EC76EC-6F03-4123-99B4-7CFEC748F711}" srcOrd="6" destOrd="0" presId="urn:microsoft.com/office/officeart/2005/8/layout/orgChart1"/>
    <dgm:cxn modelId="{81AB9519-F6D8-4748-A884-40D1E5515E62}" type="presParOf" srcId="{1B45D583-FBE7-4213-BAB0-71E54B2994E3}" destId="{CAD289E0-3C57-4D6D-806B-37D65E42DA81}" srcOrd="7" destOrd="0" presId="urn:microsoft.com/office/officeart/2005/8/layout/orgChart1"/>
    <dgm:cxn modelId="{11AD520B-FA17-4490-93B5-B3E917D72005}" type="presParOf" srcId="{CAD289E0-3C57-4D6D-806B-37D65E42DA81}" destId="{9823FD4F-6139-4D03-A60A-5AE5FF41B9E0}" srcOrd="0" destOrd="0" presId="urn:microsoft.com/office/officeart/2005/8/layout/orgChart1"/>
    <dgm:cxn modelId="{6A736226-B803-47E2-9FE2-E978EE9AF767}" type="presParOf" srcId="{9823FD4F-6139-4D03-A60A-5AE5FF41B9E0}" destId="{55E3BFA9-C74E-40D7-9014-7676AE862743}" srcOrd="0" destOrd="0" presId="urn:microsoft.com/office/officeart/2005/8/layout/orgChart1"/>
    <dgm:cxn modelId="{0868D0CD-8817-40D7-9CDB-5EC7B1EC395A}" type="presParOf" srcId="{9823FD4F-6139-4D03-A60A-5AE5FF41B9E0}" destId="{3D69C17F-FD67-4131-B40E-17225C98CF70}" srcOrd="1" destOrd="0" presId="urn:microsoft.com/office/officeart/2005/8/layout/orgChart1"/>
    <dgm:cxn modelId="{75E02D44-54A1-4302-BA45-522C3CC836FE}" type="presParOf" srcId="{CAD289E0-3C57-4D6D-806B-37D65E42DA81}" destId="{104B8D09-74BD-4B03-9776-F1492B69DE50}" srcOrd="1" destOrd="0" presId="urn:microsoft.com/office/officeart/2005/8/layout/orgChart1"/>
    <dgm:cxn modelId="{D4ECD684-6780-418F-9B6D-42F8C9AA9D53}" type="presParOf" srcId="{CAD289E0-3C57-4D6D-806B-37D65E42DA81}" destId="{2160574C-37F4-4F4F-BE28-4C73DD02352F}" srcOrd="2" destOrd="0" presId="urn:microsoft.com/office/officeart/2005/8/layout/orgChart1"/>
    <dgm:cxn modelId="{D9F69066-BD71-461E-9215-46D8CB5E8DF1}" type="presParOf" srcId="{B6614EE5-CB01-432B-BF13-58A7A330A50C}" destId="{EB25C0D6-DB5A-44A1-89A7-399521D2D2CD}" srcOrd="2" destOrd="0" presId="urn:microsoft.com/office/officeart/2005/8/layout/orgChart1"/>
    <dgm:cxn modelId="{4E3FB904-EC27-4039-9408-EE1DC7266025}" type="presParOf" srcId="{21A4EB3F-0650-4159-9E39-B7F0611E91B4}" destId="{EF9A0DEE-BDED-4B91-9A85-B9C846309110}" srcOrd="4" destOrd="0" presId="urn:microsoft.com/office/officeart/2005/8/layout/orgChart1"/>
    <dgm:cxn modelId="{607C0BF1-FE61-476A-A5AE-A978633E5FA3}" type="presParOf" srcId="{21A4EB3F-0650-4159-9E39-B7F0611E91B4}" destId="{B693B0AF-540B-4BDB-8096-E41996270742}" srcOrd="5" destOrd="0" presId="urn:microsoft.com/office/officeart/2005/8/layout/orgChart1"/>
    <dgm:cxn modelId="{1CC813E7-C1DC-47ED-96E7-82BB27A67770}" type="presParOf" srcId="{B693B0AF-540B-4BDB-8096-E41996270742}" destId="{ECA20F44-A57B-414B-9F1D-F8430C46D558}" srcOrd="0" destOrd="0" presId="urn:microsoft.com/office/officeart/2005/8/layout/orgChart1"/>
    <dgm:cxn modelId="{9A0E98A9-9AD1-4224-85AA-CD59512ABEDD}" type="presParOf" srcId="{ECA20F44-A57B-414B-9F1D-F8430C46D558}" destId="{C00CBFB7-00DA-4E9F-96CA-C84AFCF6469C}" srcOrd="0" destOrd="0" presId="urn:microsoft.com/office/officeart/2005/8/layout/orgChart1"/>
    <dgm:cxn modelId="{06F30D25-C527-445B-AB84-01AF09E99022}" type="presParOf" srcId="{ECA20F44-A57B-414B-9F1D-F8430C46D558}" destId="{470881E7-8026-4C6F-B69D-6CF5A5DA8D7B}" srcOrd="1" destOrd="0" presId="urn:microsoft.com/office/officeart/2005/8/layout/orgChart1"/>
    <dgm:cxn modelId="{228BE286-BA52-4F15-BFC2-B49753CD0320}" type="presParOf" srcId="{B693B0AF-540B-4BDB-8096-E41996270742}" destId="{A8A515C5-37DD-49AA-9FB7-B99135BB6D6C}" srcOrd="1" destOrd="0" presId="urn:microsoft.com/office/officeart/2005/8/layout/orgChart1"/>
    <dgm:cxn modelId="{562A7A50-6A97-40F1-A77F-815FA8FCCBF3}" type="presParOf" srcId="{A8A515C5-37DD-49AA-9FB7-B99135BB6D6C}" destId="{7ED2AD15-1135-44CF-A200-25024304E48A}" srcOrd="0" destOrd="0" presId="urn:microsoft.com/office/officeart/2005/8/layout/orgChart1"/>
    <dgm:cxn modelId="{7A8D2479-066D-4AB4-BAC2-D0EC880DD628}" type="presParOf" srcId="{A8A515C5-37DD-49AA-9FB7-B99135BB6D6C}" destId="{0C16760F-8BC9-4E8C-B578-F1A71A8F19CD}" srcOrd="1" destOrd="0" presId="urn:microsoft.com/office/officeart/2005/8/layout/orgChart1"/>
    <dgm:cxn modelId="{09E8A89B-1E7B-42CD-82E1-7E6BB15FE16C}" type="presParOf" srcId="{0C16760F-8BC9-4E8C-B578-F1A71A8F19CD}" destId="{6175F002-0ABF-4188-B253-75A548D1F7EE}" srcOrd="0" destOrd="0" presId="urn:microsoft.com/office/officeart/2005/8/layout/orgChart1"/>
    <dgm:cxn modelId="{E96BC66E-FDBE-4E93-9B58-8242E77BDA9B}" type="presParOf" srcId="{6175F002-0ABF-4188-B253-75A548D1F7EE}" destId="{9F0FB92A-9C50-40F9-B6BE-C121573316FD}" srcOrd="0" destOrd="0" presId="urn:microsoft.com/office/officeart/2005/8/layout/orgChart1"/>
    <dgm:cxn modelId="{D24D0C85-0BBA-4567-A660-BA8D227BD871}" type="presParOf" srcId="{6175F002-0ABF-4188-B253-75A548D1F7EE}" destId="{BD822DF6-A884-4D51-BD9E-630FE6AA865E}" srcOrd="1" destOrd="0" presId="urn:microsoft.com/office/officeart/2005/8/layout/orgChart1"/>
    <dgm:cxn modelId="{4E744F20-A266-43E3-B7B3-CD024ECDA610}" type="presParOf" srcId="{0C16760F-8BC9-4E8C-B578-F1A71A8F19CD}" destId="{243FAB40-2993-4A93-9EF6-4D048E023747}" srcOrd="1" destOrd="0" presId="urn:microsoft.com/office/officeart/2005/8/layout/orgChart1"/>
    <dgm:cxn modelId="{144A44A3-1227-4405-9CC7-67E6D5DEB649}" type="presParOf" srcId="{0C16760F-8BC9-4E8C-B578-F1A71A8F19CD}" destId="{1AC96A91-DB06-4C4B-8B4D-A59A2C19AAED}" srcOrd="2" destOrd="0" presId="urn:microsoft.com/office/officeart/2005/8/layout/orgChart1"/>
    <dgm:cxn modelId="{C70C5ADA-C4EF-4504-A6F6-5FB71DFE0C87}" type="presParOf" srcId="{A8A515C5-37DD-49AA-9FB7-B99135BB6D6C}" destId="{6679A464-5691-4476-8DDB-422BB896CB2A}" srcOrd="2" destOrd="0" presId="urn:microsoft.com/office/officeart/2005/8/layout/orgChart1"/>
    <dgm:cxn modelId="{91A0DE25-4A5B-4757-94F8-07C4B48BD868}" type="presParOf" srcId="{A8A515C5-37DD-49AA-9FB7-B99135BB6D6C}" destId="{FABA86F5-6A8D-4B28-908B-7BA4EC73A51A}" srcOrd="3" destOrd="0" presId="urn:microsoft.com/office/officeart/2005/8/layout/orgChart1"/>
    <dgm:cxn modelId="{BE4C11D2-141D-44F0-BBF5-5AF4851AAA98}" type="presParOf" srcId="{FABA86F5-6A8D-4B28-908B-7BA4EC73A51A}" destId="{C743067E-84B5-4CEC-A03C-D6B3A58FAFE4}" srcOrd="0" destOrd="0" presId="urn:microsoft.com/office/officeart/2005/8/layout/orgChart1"/>
    <dgm:cxn modelId="{A8070C4C-71A3-48DD-9CF7-1A0B40C37782}" type="presParOf" srcId="{C743067E-84B5-4CEC-A03C-D6B3A58FAFE4}" destId="{D26A2740-89E5-4B0E-BB4F-8A642D7ABCE8}" srcOrd="0" destOrd="0" presId="urn:microsoft.com/office/officeart/2005/8/layout/orgChart1"/>
    <dgm:cxn modelId="{3A1BB654-45E9-4271-B0BD-39BD4186648A}" type="presParOf" srcId="{C743067E-84B5-4CEC-A03C-D6B3A58FAFE4}" destId="{7D3AC9E6-6BB8-4DD5-A798-3A87DC862A12}" srcOrd="1" destOrd="0" presId="urn:microsoft.com/office/officeart/2005/8/layout/orgChart1"/>
    <dgm:cxn modelId="{6B80AA5D-AE4B-41E9-B177-308A32F85741}" type="presParOf" srcId="{FABA86F5-6A8D-4B28-908B-7BA4EC73A51A}" destId="{D0A437F8-7363-4442-9DB7-D27A5D2F8EB1}" srcOrd="1" destOrd="0" presId="urn:microsoft.com/office/officeart/2005/8/layout/orgChart1"/>
    <dgm:cxn modelId="{09A34192-3F74-484C-8EE9-D814EA78805E}" type="presParOf" srcId="{FABA86F5-6A8D-4B28-908B-7BA4EC73A51A}" destId="{B758F4B3-2126-48F1-B122-33BC06F57E9C}" srcOrd="2" destOrd="0" presId="urn:microsoft.com/office/officeart/2005/8/layout/orgChart1"/>
    <dgm:cxn modelId="{058A9C0C-E2AC-4B65-9D3B-5AB4374ADED3}" type="presParOf" srcId="{A8A515C5-37DD-49AA-9FB7-B99135BB6D6C}" destId="{CFFD0F50-78A5-4820-9402-772200F06789}" srcOrd="4" destOrd="0" presId="urn:microsoft.com/office/officeart/2005/8/layout/orgChart1"/>
    <dgm:cxn modelId="{71AE47DD-71A2-4A12-84F1-4722641B4CD3}" type="presParOf" srcId="{A8A515C5-37DD-49AA-9FB7-B99135BB6D6C}" destId="{5C88E199-6497-4FF1-B79B-AA46B5405F2E}" srcOrd="5" destOrd="0" presId="urn:microsoft.com/office/officeart/2005/8/layout/orgChart1"/>
    <dgm:cxn modelId="{6C76C544-097F-4535-8299-0C17C5E238EA}" type="presParOf" srcId="{5C88E199-6497-4FF1-B79B-AA46B5405F2E}" destId="{3B1787BF-7446-4E06-93B5-87B5730D0D38}" srcOrd="0" destOrd="0" presId="urn:microsoft.com/office/officeart/2005/8/layout/orgChart1"/>
    <dgm:cxn modelId="{99ED5156-E6A6-4067-AD3A-A4181DB61666}" type="presParOf" srcId="{3B1787BF-7446-4E06-93B5-87B5730D0D38}" destId="{F400E331-74AB-4DAB-93ED-F21AC5059C68}" srcOrd="0" destOrd="0" presId="urn:microsoft.com/office/officeart/2005/8/layout/orgChart1"/>
    <dgm:cxn modelId="{E5B1BFC7-2E8A-49B7-ACA9-86FD0C7C7EC0}" type="presParOf" srcId="{3B1787BF-7446-4E06-93B5-87B5730D0D38}" destId="{AD71C78D-2DCE-48F3-917B-B1D58E355ACB}" srcOrd="1" destOrd="0" presId="urn:microsoft.com/office/officeart/2005/8/layout/orgChart1"/>
    <dgm:cxn modelId="{01DD0A72-00DA-42D2-943B-C28CA502D030}" type="presParOf" srcId="{5C88E199-6497-4FF1-B79B-AA46B5405F2E}" destId="{FAD01579-4397-4274-9224-5353AD0BBA5D}" srcOrd="1" destOrd="0" presId="urn:microsoft.com/office/officeart/2005/8/layout/orgChart1"/>
    <dgm:cxn modelId="{74AEFD2F-2266-429F-9B11-E7CB529D59D8}" type="presParOf" srcId="{5C88E199-6497-4FF1-B79B-AA46B5405F2E}" destId="{6F9CF1FF-B621-4C95-8853-7331CE9C3E04}" srcOrd="2" destOrd="0" presId="urn:microsoft.com/office/officeart/2005/8/layout/orgChart1"/>
    <dgm:cxn modelId="{85627FE1-59D5-4FC6-943A-D5D702A559B5}" type="presParOf" srcId="{A8A515C5-37DD-49AA-9FB7-B99135BB6D6C}" destId="{27FAED26-3407-49C2-AAC5-154B28ED4DD7}" srcOrd="6" destOrd="0" presId="urn:microsoft.com/office/officeart/2005/8/layout/orgChart1"/>
    <dgm:cxn modelId="{43E0AE57-4274-4EDE-9101-9875808133F1}" type="presParOf" srcId="{A8A515C5-37DD-49AA-9FB7-B99135BB6D6C}" destId="{EEB2DE75-79D1-46A4-9BD0-9894C1FA02F3}" srcOrd="7" destOrd="0" presId="urn:microsoft.com/office/officeart/2005/8/layout/orgChart1"/>
    <dgm:cxn modelId="{F568ADF3-D1BC-4DEC-BCF9-4F4B63F87CA5}" type="presParOf" srcId="{EEB2DE75-79D1-46A4-9BD0-9894C1FA02F3}" destId="{686CC032-A1E3-4B11-A3DF-2F5EE112C3D1}" srcOrd="0" destOrd="0" presId="urn:microsoft.com/office/officeart/2005/8/layout/orgChart1"/>
    <dgm:cxn modelId="{57A2C38D-80A1-4390-9B7F-91C86A83D4DF}" type="presParOf" srcId="{686CC032-A1E3-4B11-A3DF-2F5EE112C3D1}" destId="{86D13E07-9AF8-4EE2-85E2-8703ED3752E3}" srcOrd="0" destOrd="0" presId="urn:microsoft.com/office/officeart/2005/8/layout/orgChart1"/>
    <dgm:cxn modelId="{13F8B063-7C02-4883-B630-151A9AE07AD9}" type="presParOf" srcId="{686CC032-A1E3-4B11-A3DF-2F5EE112C3D1}" destId="{EA1A3D45-BE36-4B3C-B259-7C0FB9AF2322}" srcOrd="1" destOrd="0" presId="urn:microsoft.com/office/officeart/2005/8/layout/orgChart1"/>
    <dgm:cxn modelId="{32FAA520-5C13-44B7-BA1D-833F3ED0186C}" type="presParOf" srcId="{EEB2DE75-79D1-46A4-9BD0-9894C1FA02F3}" destId="{19C5C0AA-E7DC-45A3-9979-38C5D57057C5}" srcOrd="1" destOrd="0" presId="urn:microsoft.com/office/officeart/2005/8/layout/orgChart1"/>
    <dgm:cxn modelId="{65FEA1B3-0B9E-4FC0-909D-C6BAB4F74F97}" type="presParOf" srcId="{EEB2DE75-79D1-46A4-9BD0-9894C1FA02F3}" destId="{FA2B5101-592B-4F93-8CE2-90C75426D250}" srcOrd="2" destOrd="0" presId="urn:microsoft.com/office/officeart/2005/8/layout/orgChart1"/>
    <dgm:cxn modelId="{DFEF6F22-C2F6-43D9-A3A4-330BC20DBE31}" type="presParOf" srcId="{B693B0AF-540B-4BDB-8096-E41996270742}" destId="{C501B67A-903B-4B63-AA64-85F8F7648BA6}" srcOrd="2" destOrd="0" presId="urn:microsoft.com/office/officeart/2005/8/layout/orgChart1"/>
    <dgm:cxn modelId="{5BFB589E-66AB-48D4-B76A-84B7BBE032CE}" type="presParOf" srcId="{21A4EB3F-0650-4159-9E39-B7F0611E91B4}" destId="{C2702744-8436-4289-8E14-7CB90577DDFB}" srcOrd="6" destOrd="0" presId="urn:microsoft.com/office/officeart/2005/8/layout/orgChart1"/>
    <dgm:cxn modelId="{5E0909C6-355C-4953-B77D-7640FB3E2713}" type="presParOf" srcId="{21A4EB3F-0650-4159-9E39-B7F0611E91B4}" destId="{60324AF9-8961-42A3-B4DB-B9DDEFB20E7B}" srcOrd="7" destOrd="0" presId="urn:microsoft.com/office/officeart/2005/8/layout/orgChart1"/>
    <dgm:cxn modelId="{50AF8914-18B5-4FB7-BC32-89581A1EC05F}" type="presParOf" srcId="{60324AF9-8961-42A3-B4DB-B9DDEFB20E7B}" destId="{5C3891FC-E6B1-43CE-AECC-B1F66ACE38DD}" srcOrd="0" destOrd="0" presId="urn:microsoft.com/office/officeart/2005/8/layout/orgChart1"/>
    <dgm:cxn modelId="{AAF172EE-0061-4D3D-B73F-E9ACD8760265}" type="presParOf" srcId="{5C3891FC-E6B1-43CE-AECC-B1F66ACE38DD}" destId="{A5B002CC-661C-4CD9-8610-386BB6C9D120}" srcOrd="0" destOrd="0" presId="urn:microsoft.com/office/officeart/2005/8/layout/orgChart1"/>
    <dgm:cxn modelId="{F5354F3C-E847-4B20-BFCC-BD5DF2DF1C86}" type="presParOf" srcId="{5C3891FC-E6B1-43CE-AECC-B1F66ACE38DD}" destId="{832B3A6F-2C1A-4503-B652-5B820EE43D6B}" srcOrd="1" destOrd="0" presId="urn:microsoft.com/office/officeart/2005/8/layout/orgChart1"/>
    <dgm:cxn modelId="{024D6892-DD4E-4BE3-9B72-019922A07CD1}" type="presParOf" srcId="{60324AF9-8961-42A3-B4DB-B9DDEFB20E7B}" destId="{A34971C1-E8CE-43E2-8C6A-3B4C6F3E984D}" srcOrd="1" destOrd="0" presId="urn:microsoft.com/office/officeart/2005/8/layout/orgChart1"/>
    <dgm:cxn modelId="{D18F96F1-6DD1-40CE-B364-800B7F5E9368}" type="presParOf" srcId="{A34971C1-E8CE-43E2-8C6A-3B4C6F3E984D}" destId="{EA62882C-A50F-4B52-8750-1B0E73CF2DA2}" srcOrd="0" destOrd="0" presId="urn:microsoft.com/office/officeart/2005/8/layout/orgChart1"/>
    <dgm:cxn modelId="{A1784ECD-AEC6-417F-8B0C-7DBABBC48B0C}" type="presParOf" srcId="{A34971C1-E8CE-43E2-8C6A-3B4C6F3E984D}" destId="{EEA6C14A-C48B-43EB-A447-BC3A8CF0DABA}" srcOrd="1" destOrd="0" presId="urn:microsoft.com/office/officeart/2005/8/layout/orgChart1"/>
    <dgm:cxn modelId="{E24319C3-81AF-4483-BCD3-1D00DE026720}" type="presParOf" srcId="{EEA6C14A-C48B-43EB-A447-BC3A8CF0DABA}" destId="{4E127ABF-61D4-4037-B554-E5C309FF2E97}" srcOrd="0" destOrd="0" presId="urn:microsoft.com/office/officeart/2005/8/layout/orgChart1"/>
    <dgm:cxn modelId="{A1C44B32-C9E8-447A-8C83-07722A1899FA}" type="presParOf" srcId="{4E127ABF-61D4-4037-B554-E5C309FF2E97}" destId="{CCC5D540-3353-4BA1-AA71-720CF9783C18}" srcOrd="0" destOrd="0" presId="urn:microsoft.com/office/officeart/2005/8/layout/orgChart1"/>
    <dgm:cxn modelId="{3EFFD07A-0E2B-4D11-97D5-178EA26790FF}" type="presParOf" srcId="{4E127ABF-61D4-4037-B554-E5C309FF2E97}" destId="{AB4EDB63-CBBE-42A4-A650-623C5D4757BB}" srcOrd="1" destOrd="0" presId="urn:microsoft.com/office/officeart/2005/8/layout/orgChart1"/>
    <dgm:cxn modelId="{44503BB4-755F-4733-9599-1857F1025021}" type="presParOf" srcId="{EEA6C14A-C48B-43EB-A447-BC3A8CF0DABA}" destId="{025E8EF4-7ED7-4A44-A805-7D2FDE2B0A10}" srcOrd="1" destOrd="0" presId="urn:microsoft.com/office/officeart/2005/8/layout/orgChart1"/>
    <dgm:cxn modelId="{EE025C7A-EC21-4E80-B167-2F610CA745CB}" type="presParOf" srcId="{EEA6C14A-C48B-43EB-A447-BC3A8CF0DABA}" destId="{397C6052-BCDF-4638-AC11-8B7E2C53D551}" srcOrd="2" destOrd="0" presId="urn:microsoft.com/office/officeart/2005/8/layout/orgChart1"/>
    <dgm:cxn modelId="{BE56335D-72F1-455F-AE24-E5367CEC1ED7}" type="presParOf" srcId="{A34971C1-E8CE-43E2-8C6A-3B4C6F3E984D}" destId="{E553A487-08AB-447C-B196-E137DA5A31B7}" srcOrd="2" destOrd="0" presId="urn:microsoft.com/office/officeart/2005/8/layout/orgChart1"/>
    <dgm:cxn modelId="{EE08F79F-3D4B-4DC7-BE97-920DF5A35C40}" type="presParOf" srcId="{A34971C1-E8CE-43E2-8C6A-3B4C6F3E984D}" destId="{0D307D2F-D61A-46FB-998F-8F84B2F6ACD1}" srcOrd="3" destOrd="0" presId="urn:microsoft.com/office/officeart/2005/8/layout/orgChart1"/>
    <dgm:cxn modelId="{983CD188-38FE-4B4D-8412-327882C49DB7}" type="presParOf" srcId="{0D307D2F-D61A-46FB-998F-8F84B2F6ACD1}" destId="{FC7CA222-E23E-4D24-9365-998BA57F014F}" srcOrd="0" destOrd="0" presId="urn:microsoft.com/office/officeart/2005/8/layout/orgChart1"/>
    <dgm:cxn modelId="{87FA3590-5160-4D96-B964-E4EB50B0C034}" type="presParOf" srcId="{FC7CA222-E23E-4D24-9365-998BA57F014F}" destId="{C31C961E-5124-4890-8870-95C6B918A500}" srcOrd="0" destOrd="0" presId="urn:microsoft.com/office/officeart/2005/8/layout/orgChart1"/>
    <dgm:cxn modelId="{67E25963-D3C5-4196-9021-0B52FB0412BA}" type="presParOf" srcId="{FC7CA222-E23E-4D24-9365-998BA57F014F}" destId="{52640E20-9940-4DB5-9DCE-4D4F04660571}" srcOrd="1" destOrd="0" presId="urn:microsoft.com/office/officeart/2005/8/layout/orgChart1"/>
    <dgm:cxn modelId="{DC92B2D1-0320-4B98-A7D4-21C8ED13C11B}" type="presParOf" srcId="{0D307D2F-D61A-46FB-998F-8F84B2F6ACD1}" destId="{02DFB6E7-9A0C-43F4-8E76-D39E5A80BAA0}" srcOrd="1" destOrd="0" presId="urn:microsoft.com/office/officeart/2005/8/layout/orgChart1"/>
    <dgm:cxn modelId="{AB3A5F26-D319-42F9-9296-6FA53FD5C8A7}" type="presParOf" srcId="{0D307D2F-D61A-46FB-998F-8F84B2F6ACD1}" destId="{25A20D1D-4C0A-415E-9D9D-FEEDFE0CDCAE}" srcOrd="2" destOrd="0" presId="urn:microsoft.com/office/officeart/2005/8/layout/orgChart1"/>
    <dgm:cxn modelId="{55D7A0B1-3456-4A70-A903-C11ACF0DAA80}" type="presParOf" srcId="{A34971C1-E8CE-43E2-8C6A-3B4C6F3E984D}" destId="{C2FCEAA7-CFB0-4903-894B-6F0B9E3A3EB0}" srcOrd="4" destOrd="0" presId="urn:microsoft.com/office/officeart/2005/8/layout/orgChart1"/>
    <dgm:cxn modelId="{5F8F50E5-C2E8-4B24-888C-651BBBE1A3A4}" type="presParOf" srcId="{A34971C1-E8CE-43E2-8C6A-3B4C6F3E984D}" destId="{00ED5E01-FEA6-42DD-B360-7952534ED55B}" srcOrd="5" destOrd="0" presId="urn:microsoft.com/office/officeart/2005/8/layout/orgChart1"/>
    <dgm:cxn modelId="{DCAE1095-4728-4511-8A77-02B911F1D183}" type="presParOf" srcId="{00ED5E01-FEA6-42DD-B360-7952534ED55B}" destId="{203BD58F-B3B4-4227-936E-14DA78577285}" srcOrd="0" destOrd="0" presId="urn:microsoft.com/office/officeart/2005/8/layout/orgChart1"/>
    <dgm:cxn modelId="{48B0DE01-9B3D-48BB-A1B1-AED96D10D83B}" type="presParOf" srcId="{203BD58F-B3B4-4227-936E-14DA78577285}" destId="{40AFB247-CA35-490D-9BB9-2535043C2E6E}" srcOrd="0" destOrd="0" presId="urn:microsoft.com/office/officeart/2005/8/layout/orgChart1"/>
    <dgm:cxn modelId="{89C57523-95FD-4E5E-956F-879EBC14D8AB}" type="presParOf" srcId="{203BD58F-B3B4-4227-936E-14DA78577285}" destId="{C86F7A80-7CAF-4CCB-AD90-2E05428776BC}" srcOrd="1" destOrd="0" presId="urn:microsoft.com/office/officeart/2005/8/layout/orgChart1"/>
    <dgm:cxn modelId="{381A43A7-3BBE-4C98-8336-2BEFB9B4AF9B}" type="presParOf" srcId="{00ED5E01-FEA6-42DD-B360-7952534ED55B}" destId="{1AEC359A-1791-4A8E-8B49-8A25B3490CB1}" srcOrd="1" destOrd="0" presId="urn:microsoft.com/office/officeart/2005/8/layout/orgChart1"/>
    <dgm:cxn modelId="{D4FC9E66-B29E-48F2-8620-8475C92B8614}" type="presParOf" srcId="{00ED5E01-FEA6-42DD-B360-7952534ED55B}" destId="{6C420BB1-C423-49C7-A6A5-B2B89DC97497}" srcOrd="2" destOrd="0" presId="urn:microsoft.com/office/officeart/2005/8/layout/orgChart1"/>
    <dgm:cxn modelId="{669A4D62-3E6A-4339-9179-990B87A55D6D}" type="presParOf" srcId="{A34971C1-E8CE-43E2-8C6A-3B4C6F3E984D}" destId="{7BB5DB1E-FF06-498B-827F-29E8D33CE7AB}" srcOrd="6" destOrd="0" presId="urn:microsoft.com/office/officeart/2005/8/layout/orgChart1"/>
    <dgm:cxn modelId="{769DD4E7-EE40-449A-9552-72C8B2545BDF}" type="presParOf" srcId="{A34971C1-E8CE-43E2-8C6A-3B4C6F3E984D}" destId="{E49D9C87-7E58-4922-B4C8-00881DED95F6}" srcOrd="7" destOrd="0" presId="urn:microsoft.com/office/officeart/2005/8/layout/orgChart1"/>
    <dgm:cxn modelId="{B771FFE8-7785-40D8-A25E-C4133EAB9705}" type="presParOf" srcId="{E49D9C87-7E58-4922-B4C8-00881DED95F6}" destId="{39896E3D-AE20-49E2-B1EB-24C2CA61EB8F}" srcOrd="0" destOrd="0" presId="urn:microsoft.com/office/officeart/2005/8/layout/orgChart1"/>
    <dgm:cxn modelId="{B87CEA91-2168-4ABE-82D1-2665133F3E30}" type="presParOf" srcId="{39896E3D-AE20-49E2-B1EB-24C2CA61EB8F}" destId="{43520CA6-6036-4DD8-825B-A989867AD28C}" srcOrd="0" destOrd="0" presId="urn:microsoft.com/office/officeart/2005/8/layout/orgChart1"/>
    <dgm:cxn modelId="{CE590675-9EAA-49EA-BE5D-13AAD14A0BE9}" type="presParOf" srcId="{39896E3D-AE20-49E2-B1EB-24C2CA61EB8F}" destId="{76390B95-56F6-4276-91B8-6B1952D5520C}" srcOrd="1" destOrd="0" presId="urn:microsoft.com/office/officeart/2005/8/layout/orgChart1"/>
    <dgm:cxn modelId="{FDCF5B75-4F85-4688-A0BF-F2DDFA40EA8B}" type="presParOf" srcId="{E49D9C87-7E58-4922-B4C8-00881DED95F6}" destId="{C7F01CC1-D954-4137-A034-6C1973FC2105}" srcOrd="1" destOrd="0" presId="urn:microsoft.com/office/officeart/2005/8/layout/orgChart1"/>
    <dgm:cxn modelId="{C8A60D85-A796-4A3B-A310-9C3978596C73}" type="presParOf" srcId="{E49D9C87-7E58-4922-B4C8-00881DED95F6}" destId="{CFB7B26D-45EE-4BCC-9C7A-5B5972544C89}" srcOrd="2" destOrd="0" presId="urn:microsoft.com/office/officeart/2005/8/layout/orgChart1"/>
    <dgm:cxn modelId="{7359B300-AF3B-467A-8054-320BF0D6CD3C}" type="presParOf" srcId="{60324AF9-8961-42A3-B4DB-B9DDEFB20E7B}" destId="{E4740EB3-0877-48E7-85A9-6C8B33234CCF}" srcOrd="2" destOrd="0" presId="urn:microsoft.com/office/officeart/2005/8/layout/orgChart1"/>
    <dgm:cxn modelId="{27D1F208-A736-4B5A-B862-BCB001099AE9}" type="presParOf" srcId="{21A4EB3F-0650-4159-9E39-B7F0611E91B4}" destId="{2B5671B3-92BF-41EA-9F43-CB32E2FD40AA}" srcOrd="8" destOrd="0" presId="urn:microsoft.com/office/officeart/2005/8/layout/orgChart1"/>
    <dgm:cxn modelId="{8DFA10B2-65A6-4A0E-B7E3-5BE83939BB10}" type="presParOf" srcId="{21A4EB3F-0650-4159-9E39-B7F0611E91B4}" destId="{8E25D459-FF6F-4AA4-B4CF-C4C74322E7C3}" srcOrd="9" destOrd="0" presId="urn:microsoft.com/office/officeart/2005/8/layout/orgChart1"/>
    <dgm:cxn modelId="{9EDD5DD9-ECC3-4CCC-95C1-7C29160D92E7}" type="presParOf" srcId="{8E25D459-FF6F-4AA4-B4CF-C4C74322E7C3}" destId="{B6B304C6-1782-43A0-8B25-EB7778B33E6F}" srcOrd="0" destOrd="0" presId="urn:microsoft.com/office/officeart/2005/8/layout/orgChart1"/>
    <dgm:cxn modelId="{C33C04E4-0406-4883-9C55-4F2E9BAEDDF8}" type="presParOf" srcId="{B6B304C6-1782-43A0-8B25-EB7778B33E6F}" destId="{C39312A7-57F4-478C-B877-8AE8133AA0E4}" srcOrd="0" destOrd="0" presId="urn:microsoft.com/office/officeart/2005/8/layout/orgChart1"/>
    <dgm:cxn modelId="{724BCA75-B7D9-479D-BA37-D9519849495A}" type="presParOf" srcId="{B6B304C6-1782-43A0-8B25-EB7778B33E6F}" destId="{AEE1DE5D-365A-4CAC-A4EE-52B203B9F434}" srcOrd="1" destOrd="0" presId="urn:microsoft.com/office/officeart/2005/8/layout/orgChart1"/>
    <dgm:cxn modelId="{0DE38432-9242-439A-8D77-5768AB773440}" type="presParOf" srcId="{8E25D459-FF6F-4AA4-B4CF-C4C74322E7C3}" destId="{D7ACC472-6822-4F53-B468-23977E987304}" srcOrd="1" destOrd="0" presId="urn:microsoft.com/office/officeart/2005/8/layout/orgChart1"/>
    <dgm:cxn modelId="{2A8BA59F-D518-4900-88FD-835F80F88979}" type="presParOf" srcId="{D7ACC472-6822-4F53-B468-23977E987304}" destId="{D75E38BF-4624-44AD-B729-392D42971CEB}" srcOrd="0" destOrd="0" presId="urn:microsoft.com/office/officeart/2005/8/layout/orgChart1"/>
    <dgm:cxn modelId="{5FF6738F-F6EA-4FD3-B03E-05780D3253F3}" type="presParOf" srcId="{D7ACC472-6822-4F53-B468-23977E987304}" destId="{908E7796-0C67-4ECD-BF22-1B6227B60A66}" srcOrd="1" destOrd="0" presId="urn:microsoft.com/office/officeart/2005/8/layout/orgChart1"/>
    <dgm:cxn modelId="{00442462-2198-4322-952C-774EEC76519F}" type="presParOf" srcId="{908E7796-0C67-4ECD-BF22-1B6227B60A66}" destId="{E938C8AF-A496-4FA8-861B-DBAAC5C01BD3}" srcOrd="0" destOrd="0" presId="urn:microsoft.com/office/officeart/2005/8/layout/orgChart1"/>
    <dgm:cxn modelId="{BEE127A3-C61E-408A-BEFE-2147D7813F7E}" type="presParOf" srcId="{E938C8AF-A496-4FA8-861B-DBAAC5C01BD3}" destId="{680AB4C0-D658-4CBD-83BF-C1E9DE0E31C0}" srcOrd="0" destOrd="0" presId="urn:microsoft.com/office/officeart/2005/8/layout/orgChart1"/>
    <dgm:cxn modelId="{00F5C829-5158-4418-89AD-ACD4AB0AF259}" type="presParOf" srcId="{E938C8AF-A496-4FA8-861B-DBAAC5C01BD3}" destId="{72F4FCB3-3DEF-40C7-88AF-84EEA7F012A0}" srcOrd="1" destOrd="0" presId="urn:microsoft.com/office/officeart/2005/8/layout/orgChart1"/>
    <dgm:cxn modelId="{6D31BEDD-C19E-4D7D-920A-399A4A328C87}" type="presParOf" srcId="{908E7796-0C67-4ECD-BF22-1B6227B60A66}" destId="{2C44876D-6F49-41F6-9DF4-040051757200}" srcOrd="1" destOrd="0" presId="urn:microsoft.com/office/officeart/2005/8/layout/orgChart1"/>
    <dgm:cxn modelId="{3205FA6A-21AB-4EB6-84ED-07B4C61AE5E3}" type="presParOf" srcId="{908E7796-0C67-4ECD-BF22-1B6227B60A66}" destId="{3F982A52-7A39-48B2-ACAF-1D15F7C5DCBA}" srcOrd="2" destOrd="0" presId="urn:microsoft.com/office/officeart/2005/8/layout/orgChart1"/>
    <dgm:cxn modelId="{B16569E3-275B-40CB-A08E-8B1027CE996A}" type="presParOf" srcId="{D7ACC472-6822-4F53-B468-23977E987304}" destId="{10E0FFD0-3937-41F4-ABED-098D55A9BD9A}" srcOrd="2" destOrd="0" presId="urn:microsoft.com/office/officeart/2005/8/layout/orgChart1"/>
    <dgm:cxn modelId="{4389882F-0669-415D-B75F-F101FE8D1CDF}" type="presParOf" srcId="{D7ACC472-6822-4F53-B468-23977E987304}" destId="{674BF9B2-234D-4CF5-8851-108355A7164B}" srcOrd="3" destOrd="0" presId="urn:microsoft.com/office/officeart/2005/8/layout/orgChart1"/>
    <dgm:cxn modelId="{B77648D7-7C7B-4EFB-84F1-63658B78910D}" type="presParOf" srcId="{674BF9B2-234D-4CF5-8851-108355A7164B}" destId="{01E850BB-215B-4C43-9F86-D0FE5C647586}" srcOrd="0" destOrd="0" presId="urn:microsoft.com/office/officeart/2005/8/layout/orgChart1"/>
    <dgm:cxn modelId="{6E7BDB64-278C-426C-A5A1-A601DCDC25ED}" type="presParOf" srcId="{01E850BB-215B-4C43-9F86-D0FE5C647586}" destId="{F26457E7-56CD-469C-8869-B5692D985312}" srcOrd="0" destOrd="0" presId="urn:microsoft.com/office/officeart/2005/8/layout/orgChart1"/>
    <dgm:cxn modelId="{D2FD6C7D-8284-429F-9F7C-A26FE4A8FC01}" type="presParOf" srcId="{01E850BB-215B-4C43-9F86-D0FE5C647586}" destId="{6C99AD14-AA0C-4A52-BECE-079AB3A5911B}" srcOrd="1" destOrd="0" presId="urn:microsoft.com/office/officeart/2005/8/layout/orgChart1"/>
    <dgm:cxn modelId="{BEE0508F-AB37-4E0D-9404-0344AAD9F3C5}" type="presParOf" srcId="{674BF9B2-234D-4CF5-8851-108355A7164B}" destId="{128BBDB2-0DE4-44C3-922F-9DAE8A794F16}" srcOrd="1" destOrd="0" presId="urn:microsoft.com/office/officeart/2005/8/layout/orgChart1"/>
    <dgm:cxn modelId="{CBC1D019-DF6D-43E8-BCFF-E6B7404FAEED}" type="presParOf" srcId="{674BF9B2-234D-4CF5-8851-108355A7164B}" destId="{553E2AE6-2501-4BD2-96D2-EAB7F97ECCE3}" srcOrd="2" destOrd="0" presId="urn:microsoft.com/office/officeart/2005/8/layout/orgChart1"/>
    <dgm:cxn modelId="{D6DB1081-8678-4BE7-AFDD-0737594772E0}" type="presParOf" srcId="{D7ACC472-6822-4F53-B468-23977E987304}" destId="{0E79C5A7-DDAE-4B5A-B894-A6F2EF2BA705}" srcOrd="4" destOrd="0" presId="urn:microsoft.com/office/officeart/2005/8/layout/orgChart1"/>
    <dgm:cxn modelId="{A92B75CF-E17D-4EBE-AA21-3DBEDC5C63C4}" type="presParOf" srcId="{D7ACC472-6822-4F53-B468-23977E987304}" destId="{1BB61A30-FC43-4D15-BEF7-A4B4736B48EB}" srcOrd="5" destOrd="0" presId="urn:microsoft.com/office/officeart/2005/8/layout/orgChart1"/>
    <dgm:cxn modelId="{73AA13CA-86C1-4531-B6A0-23FDB53D78E2}" type="presParOf" srcId="{1BB61A30-FC43-4D15-BEF7-A4B4736B48EB}" destId="{768AC428-D592-4FC2-AB50-167A4A4A6279}" srcOrd="0" destOrd="0" presId="urn:microsoft.com/office/officeart/2005/8/layout/orgChart1"/>
    <dgm:cxn modelId="{AC1416B3-93A4-4AC4-B02B-470992E4180E}" type="presParOf" srcId="{768AC428-D592-4FC2-AB50-167A4A4A6279}" destId="{2D285AC3-BA7A-48ED-ACEB-811BBEFDBC91}" srcOrd="0" destOrd="0" presId="urn:microsoft.com/office/officeart/2005/8/layout/orgChart1"/>
    <dgm:cxn modelId="{0B01B45B-C61D-4DE2-B9E2-29B3B27A1C4B}" type="presParOf" srcId="{768AC428-D592-4FC2-AB50-167A4A4A6279}" destId="{6C650073-62FC-439E-9FE1-7F1CA9AD3991}" srcOrd="1" destOrd="0" presId="urn:microsoft.com/office/officeart/2005/8/layout/orgChart1"/>
    <dgm:cxn modelId="{DC9D8195-D048-49CD-BD73-22523C0F6944}" type="presParOf" srcId="{1BB61A30-FC43-4D15-BEF7-A4B4736B48EB}" destId="{11F81B51-21EA-4D34-A0A8-6674DCF158A0}" srcOrd="1" destOrd="0" presId="urn:microsoft.com/office/officeart/2005/8/layout/orgChart1"/>
    <dgm:cxn modelId="{A05BEF02-1C4F-4FD4-8249-77CD4E6742BD}" type="presParOf" srcId="{1BB61A30-FC43-4D15-BEF7-A4B4736B48EB}" destId="{CDA7BE9E-2CBA-4235-BC1E-080E332ED800}" srcOrd="2" destOrd="0" presId="urn:microsoft.com/office/officeart/2005/8/layout/orgChart1"/>
    <dgm:cxn modelId="{144CA092-2040-4554-987B-B1F6096AF260}" type="presParOf" srcId="{D7ACC472-6822-4F53-B468-23977E987304}" destId="{7586C20C-2BCA-42EE-91B1-F85DA86A3357}" srcOrd="6" destOrd="0" presId="urn:microsoft.com/office/officeart/2005/8/layout/orgChart1"/>
    <dgm:cxn modelId="{77C17488-DE00-4ABC-8492-510F0D795DEA}" type="presParOf" srcId="{D7ACC472-6822-4F53-B468-23977E987304}" destId="{7269C592-6C05-4513-B213-D8CA4E222D30}" srcOrd="7" destOrd="0" presId="urn:microsoft.com/office/officeart/2005/8/layout/orgChart1"/>
    <dgm:cxn modelId="{BF414A5B-8787-4E92-913E-8E3A63703B11}" type="presParOf" srcId="{7269C592-6C05-4513-B213-D8CA4E222D30}" destId="{001F5291-E7D7-4541-9791-A00018976B8B}" srcOrd="0" destOrd="0" presId="urn:microsoft.com/office/officeart/2005/8/layout/orgChart1"/>
    <dgm:cxn modelId="{3A6EF8E1-A1D8-40D5-B217-53DAA680FF55}" type="presParOf" srcId="{001F5291-E7D7-4541-9791-A00018976B8B}" destId="{614D3186-ED0A-40A7-8B93-27FD2B11A63C}" srcOrd="0" destOrd="0" presId="urn:microsoft.com/office/officeart/2005/8/layout/orgChart1"/>
    <dgm:cxn modelId="{929BB6EB-E855-4FB1-8E52-52F5CA1D03C2}" type="presParOf" srcId="{001F5291-E7D7-4541-9791-A00018976B8B}" destId="{BE033B71-0DC6-4A4A-ADF7-EE4A9FA43B7E}" srcOrd="1" destOrd="0" presId="urn:microsoft.com/office/officeart/2005/8/layout/orgChart1"/>
    <dgm:cxn modelId="{0F8F3E83-84F6-4542-A85E-D17E61115D9F}" type="presParOf" srcId="{7269C592-6C05-4513-B213-D8CA4E222D30}" destId="{80880B53-04C7-4150-9D2A-385CD882EF4D}" srcOrd="1" destOrd="0" presId="urn:microsoft.com/office/officeart/2005/8/layout/orgChart1"/>
    <dgm:cxn modelId="{17EB9DD8-6138-46F0-9D88-3DE3435C43F6}" type="presParOf" srcId="{7269C592-6C05-4513-B213-D8CA4E222D30}" destId="{3F230504-8EFA-4754-A133-DE40D341F211}" srcOrd="2" destOrd="0" presId="urn:microsoft.com/office/officeart/2005/8/layout/orgChart1"/>
    <dgm:cxn modelId="{8CA07FAA-B669-404A-9DE7-A5FCF2FF1327}" type="presParOf" srcId="{8E25D459-FF6F-4AA4-B4CF-C4C74322E7C3}" destId="{0040A783-AD3E-4BB5-9DA7-1BF85994D522}" srcOrd="2" destOrd="0" presId="urn:microsoft.com/office/officeart/2005/8/layout/orgChart1"/>
    <dgm:cxn modelId="{6E05A9A5-A8A5-4E23-A4D5-F03086E247EE}" type="presParOf" srcId="{21A4EB3F-0650-4159-9E39-B7F0611E91B4}" destId="{0550B1DB-84A8-4839-9E2F-185A30848AAF}" srcOrd="10" destOrd="0" presId="urn:microsoft.com/office/officeart/2005/8/layout/orgChart1"/>
    <dgm:cxn modelId="{7D076438-4ADE-4808-A0DC-D762A8F8C1BF}" type="presParOf" srcId="{21A4EB3F-0650-4159-9E39-B7F0611E91B4}" destId="{494C88A2-42D0-4110-A6CC-D8DF2CE23B3B}" srcOrd="11" destOrd="0" presId="urn:microsoft.com/office/officeart/2005/8/layout/orgChart1"/>
    <dgm:cxn modelId="{D1913D12-CF61-40A7-B1D6-4770BE3517C5}" type="presParOf" srcId="{494C88A2-42D0-4110-A6CC-D8DF2CE23B3B}" destId="{AC88A562-3AE7-452D-B52A-E80240AF19D0}" srcOrd="0" destOrd="0" presId="urn:microsoft.com/office/officeart/2005/8/layout/orgChart1"/>
    <dgm:cxn modelId="{20FEB297-8DFB-43D6-98EA-3E343DF74697}" type="presParOf" srcId="{AC88A562-3AE7-452D-B52A-E80240AF19D0}" destId="{69C185D7-8445-4382-9CA4-0A7098A2211E}" srcOrd="0" destOrd="0" presId="urn:microsoft.com/office/officeart/2005/8/layout/orgChart1"/>
    <dgm:cxn modelId="{C121DBD4-C9B7-41B5-8028-DF1928BC78A3}" type="presParOf" srcId="{AC88A562-3AE7-452D-B52A-E80240AF19D0}" destId="{1F97DEAB-4460-45F0-84BE-EC733D6AEE55}" srcOrd="1" destOrd="0" presId="urn:microsoft.com/office/officeart/2005/8/layout/orgChart1"/>
    <dgm:cxn modelId="{039B39F2-4279-412C-86E4-CE9158CBFA45}" type="presParOf" srcId="{494C88A2-42D0-4110-A6CC-D8DF2CE23B3B}" destId="{429F4A0B-D0A3-4F99-8DE1-98DDBEE7F0F6}" srcOrd="1" destOrd="0" presId="urn:microsoft.com/office/officeart/2005/8/layout/orgChart1"/>
    <dgm:cxn modelId="{B7A3E818-D8BD-447D-A03A-82BD14251C10}" type="presParOf" srcId="{494C88A2-42D0-4110-A6CC-D8DF2CE23B3B}" destId="{4542ACBA-0627-4B37-ADDC-93827819DC94}" srcOrd="2" destOrd="0" presId="urn:microsoft.com/office/officeart/2005/8/layout/orgChart1"/>
    <dgm:cxn modelId="{C7582FD4-9B0B-4064-B471-572A6DAF1512}" type="presParOf" srcId="{7DDA2116-2011-4F9D-9400-3E5C1DEFFA7D}" destId="{A14F6DF8-3ECB-4B0E-9F5A-AAA1F5214D3A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2FDC677B-98D6-4E9B-B800-1D32118FA78F}" type="doc">
      <dgm:prSet loTypeId="urn:microsoft.com/office/officeart/2005/8/layout/chevron2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CEB14CB-FFB5-46AE-B966-743038C52C70}">
      <dgm:prSet phldrT="[Texto]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dirty="0" smtClean="0">
              <a:latin typeface="Calibri" panose="020F0502020204030204" pitchFamily="34" charset="0"/>
              <a:cs typeface="Calibri" panose="020F0502020204030204" pitchFamily="34" charset="0"/>
            </a:rPr>
            <a:t>2002</a:t>
          </a:r>
          <a:endParaRPr lang="es-E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E6C91EB-949D-45DC-92EC-0E706C251A4E}" type="parTrans" cxnId="{8FCD4CA9-65DA-4AB2-AF17-03BA6CFB8738}">
      <dgm:prSet/>
      <dgm:spPr/>
      <dgm:t>
        <a:bodyPr/>
        <a:lstStyle/>
        <a:p>
          <a:endParaRPr lang="es-ES"/>
        </a:p>
      </dgm:t>
    </dgm:pt>
    <dgm:pt modelId="{AD5AF5E9-32DC-48B3-8D10-91B5192AED54}" type="sibTrans" cxnId="{8FCD4CA9-65DA-4AB2-AF17-03BA6CFB8738}">
      <dgm:prSet/>
      <dgm:spPr/>
      <dgm:t>
        <a:bodyPr/>
        <a:lstStyle/>
        <a:p>
          <a:endParaRPr lang="es-ES"/>
        </a:p>
      </dgm:t>
    </dgm:pt>
    <dgm:pt modelId="{0024ABE3-4C48-4330-AF35-DFDBE1164297}">
      <dgm:prSet phldrT="[Texto]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dirty="0" smtClean="0">
              <a:latin typeface="Calibri" panose="020F0502020204030204" pitchFamily="34" charset="0"/>
              <a:cs typeface="Calibri" panose="020F0502020204030204" pitchFamily="34" charset="0"/>
            </a:rPr>
            <a:t>1998</a:t>
          </a:r>
          <a:endParaRPr lang="es-E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6874FB5-9DAF-4554-95C0-2306B43A0009}" type="parTrans" cxnId="{02E0DBCE-DE26-4773-9264-43267FA530A6}">
      <dgm:prSet/>
      <dgm:spPr/>
      <dgm:t>
        <a:bodyPr/>
        <a:lstStyle/>
        <a:p>
          <a:endParaRPr lang="es-ES"/>
        </a:p>
      </dgm:t>
    </dgm:pt>
    <dgm:pt modelId="{E5481C36-0E62-45DE-B936-F572CF9BC5C0}" type="sibTrans" cxnId="{02E0DBCE-DE26-4773-9264-43267FA530A6}">
      <dgm:prSet/>
      <dgm:spPr/>
      <dgm:t>
        <a:bodyPr/>
        <a:lstStyle/>
        <a:p>
          <a:endParaRPr lang="es-ES"/>
        </a:p>
      </dgm:t>
    </dgm:pt>
    <dgm:pt modelId="{A42DC81C-DB09-4EFE-853B-2DFE8ADCC65D}">
      <dgm:prSet phldrT="[Texto]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dirty="0" smtClean="0">
              <a:latin typeface="Calibri" panose="020F0502020204030204" pitchFamily="34" charset="0"/>
              <a:cs typeface="Calibri" panose="020F0502020204030204" pitchFamily="34" charset="0"/>
            </a:rPr>
            <a:t>2001</a:t>
          </a:r>
          <a:endParaRPr lang="es-E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4BCEC82-EA5F-4334-9772-77DB4CF30534}" type="parTrans" cxnId="{D395B659-67D1-4CE0-98E0-099634348E04}">
      <dgm:prSet/>
      <dgm:spPr/>
      <dgm:t>
        <a:bodyPr/>
        <a:lstStyle/>
        <a:p>
          <a:endParaRPr lang="es-ES"/>
        </a:p>
      </dgm:t>
    </dgm:pt>
    <dgm:pt modelId="{088CD7B0-4C8F-428D-86BB-048A5AB0D70C}" type="sibTrans" cxnId="{D395B659-67D1-4CE0-98E0-099634348E04}">
      <dgm:prSet/>
      <dgm:spPr/>
      <dgm:t>
        <a:bodyPr/>
        <a:lstStyle/>
        <a:p>
          <a:endParaRPr lang="es-ES"/>
        </a:p>
      </dgm:t>
    </dgm:pt>
    <dgm:pt modelId="{00033862-0B4D-4EE2-8BC8-169F9F7BDC3E}" type="pres">
      <dgm:prSet presAssocID="{2FDC677B-98D6-4E9B-B800-1D32118FA78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1FF0D11-0DC2-46F8-9091-6756DB55D107}" type="pres">
      <dgm:prSet presAssocID="{0024ABE3-4C48-4330-AF35-DFDBE1164297}" presName="composite" presStyleCnt="0"/>
      <dgm:spPr/>
    </dgm:pt>
    <dgm:pt modelId="{4C73FACF-59E1-4858-A63E-C5F3B6C93086}" type="pres">
      <dgm:prSet presAssocID="{0024ABE3-4C48-4330-AF35-DFDBE1164297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C39D2F8-B2F0-4E16-836A-051E733AF85A}" type="pres">
      <dgm:prSet presAssocID="{0024ABE3-4C48-4330-AF35-DFDBE1164297}" presName="descendantText" presStyleLbl="alignAcc1" presStyleIdx="0" presStyleCnt="3">
        <dgm:presLayoutVars>
          <dgm:bulletEnabled val="1"/>
        </dgm:presLayoutVars>
      </dgm:prSet>
      <dgm:spPr/>
    </dgm:pt>
    <dgm:pt modelId="{A2EA4BDF-485E-40A8-8790-F821FE13F67A}" type="pres">
      <dgm:prSet presAssocID="{E5481C36-0E62-45DE-B936-F572CF9BC5C0}" presName="sp" presStyleCnt="0"/>
      <dgm:spPr/>
    </dgm:pt>
    <dgm:pt modelId="{E47E622E-6450-4E3F-80EE-4B0BBB407D70}" type="pres">
      <dgm:prSet presAssocID="{A42DC81C-DB09-4EFE-853B-2DFE8ADCC65D}" presName="composite" presStyleCnt="0"/>
      <dgm:spPr/>
    </dgm:pt>
    <dgm:pt modelId="{03CCA9FC-94BF-490E-AEDF-866FDB199A03}" type="pres">
      <dgm:prSet presAssocID="{A42DC81C-DB09-4EFE-853B-2DFE8ADCC65D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A6DADC7-6442-4B2C-BE2D-42A876B4908B}" type="pres">
      <dgm:prSet presAssocID="{A42DC81C-DB09-4EFE-853B-2DFE8ADCC65D}" presName="descendantText" presStyleLbl="alignAcc1" presStyleIdx="1" presStyleCnt="3" custLinFactNeighborX="-774" custLinFactNeighborY="-2622">
        <dgm:presLayoutVars>
          <dgm:bulletEnabled val="1"/>
        </dgm:presLayoutVars>
      </dgm:prSet>
      <dgm:spPr/>
    </dgm:pt>
    <dgm:pt modelId="{95383CC9-675B-4BB2-A76B-671F432215D6}" type="pres">
      <dgm:prSet presAssocID="{088CD7B0-4C8F-428D-86BB-048A5AB0D70C}" presName="sp" presStyleCnt="0"/>
      <dgm:spPr/>
    </dgm:pt>
    <dgm:pt modelId="{C1AEBC6D-9D2B-4DF0-9AC2-FB3176D79B9C}" type="pres">
      <dgm:prSet presAssocID="{CCEB14CB-FFB5-46AE-B966-743038C52C70}" presName="composite" presStyleCnt="0"/>
      <dgm:spPr/>
    </dgm:pt>
    <dgm:pt modelId="{67A6CF4E-C9B3-4C8F-B772-9964964D44D8}" type="pres">
      <dgm:prSet presAssocID="{CCEB14CB-FFB5-46AE-B966-743038C52C70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7304005-23B1-4851-A8D6-3A277C2EF8DE}" type="pres">
      <dgm:prSet presAssocID="{CCEB14CB-FFB5-46AE-B966-743038C52C70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2E0DBCE-DE26-4773-9264-43267FA530A6}" srcId="{2FDC677B-98D6-4E9B-B800-1D32118FA78F}" destId="{0024ABE3-4C48-4330-AF35-DFDBE1164297}" srcOrd="0" destOrd="0" parTransId="{86874FB5-9DAF-4554-95C0-2306B43A0009}" sibTransId="{E5481C36-0E62-45DE-B936-F572CF9BC5C0}"/>
    <dgm:cxn modelId="{A52750AA-2AA6-47EB-8669-A07A0A6F5164}" type="presOf" srcId="{CCEB14CB-FFB5-46AE-B966-743038C52C70}" destId="{67A6CF4E-C9B3-4C8F-B772-9964964D44D8}" srcOrd="0" destOrd="0" presId="urn:microsoft.com/office/officeart/2005/8/layout/chevron2"/>
    <dgm:cxn modelId="{D395B659-67D1-4CE0-98E0-099634348E04}" srcId="{2FDC677B-98D6-4E9B-B800-1D32118FA78F}" destId="{A42DC81C-DB09-4EFE-853B-2DFE8ADCC65D}" srcOrd="1" destOrd="0" parTransId="{14BCEC82-EA5F-4334-9772-77DB4CF30534}" sibTransId="{088CD7B0-4C8F-428D-86BB-048A5AB0D70C}"/>
    <dgm:cxn modelId="{A453F4E9-CA6E-450D-AC9B-0DAEBB454C1C}" type="presOf" srcId="{0024ABE3-4C48-4330-AF35-DFDBE1164297}" destId="{4C73FACF-59E1-4858-A63E-C5F3B6C93086}" srcOrd="0" destOrd="0" presId="urn:microsoft.com/office/officeart/2005/8/layout/chevron2"/>
    <dgm:cxn modelId="{8BF2437F-104D-49EE-9CA0-F6E4E3066C37}" type="presOf" srcId="{A42DC81C-DB09-4EFE-853B-2DFE8ADCC65D}" destId="{03CCA9FC-94BF-490E-AEDF-866FDB199A03}" srcOrd="0" destOrd="0" presId="urn:microsoft.com/office/officeart/2005/8/layout/chevron2"/>
    <dgm:cxn modelId="{9066ED79-D055-4657-BF62-39F0C7D5ABD4}" type="presOf" srcId="{2FDC677B-98D6-4E9B-B800-1D32118FA78F}" destId="{00033862-0B4D-4EE2-8BC8-169F9F7BDC3E}" srcOrd="0" destOrd="0" presId="urn:microsoft.com/office/officeart/2005/8/layout/chevron2"/>
    <dgm:cxn modelId="{8FCD4CA9-65DA-4AB2-AF17-03BA6CFB8738}" srcId="{2FDC677B-98D6-4E9B-B800-1D32118FA78F}" destId="{CCEB14CB-FFB5-46AE-B966-743038C52C70}" srcOrd="2" destOrd="0" parTransId="{7E6C91EB-949D-45DC-92EC-0E706C251A4E}" sibTransId="{AD5AF5E9-32DC-48B3-8D10-91B5192AED54}"/>
    <dgm:cxn modelId="{71DFBD18-C869-4359-9822-814E87EA5552}" type="presParOf" srcId="{00033862-0B4D-4EE2-8BC8-169F9F7BDC3E}" destId="{E1FF0D11-0DC2-46F8-9091-6756DB55D107}" srcOrd="0" destOrd="0" presId="urn:microsoft.com/office/officeart/2005/8/layout/chevron2"/>
    <dgm:cxn modelId="{85BFC065-4479-4D1F-B715-DE6B7844C045}" type="presParOf" srcId="{E1FF0D11-0DC2-46F8-9091-6756DB55D107}" destId="{4C73FACF-59E1-4858-A63E-C5F3B6C93086}" srcOrd="0" destOrd="0" presId="urn:microsoft.com/office/officeart/2005/8/layout/chevron2"/>
    <dgm:cxn modelId="{2689393B-2BD5-4703-90E2-E2BF4BABC635}" type="presParOf" srcId="{E1FF0D11-0DC2-46F8-9091-6756DB55D107}" destId="{5C39D2F8-B2F0-4E16-836A-051E733AF85A}" srcOrd="1" destOrd="0" presId="urn:microsoft.com/office/officeart/2005/8/layout/chevron2"/>
    <dgm:cxn modelId="{B6875C85-CAF1-4D67-AE20-9316AABD4A80}" type="presParOf" srcId="{00033862-0B4D-4EE2-8BC8-169F9F7BDC3E}" destId="{A2EA4BDF-485E-40A8-8790-F821FE13F67A}" srcOrd="1" destOrd="0" presId="urn:microsoft.com/office/officeart/2005/8/layout/chevron2"/>
    <dgm:cxn modelId="{F137BFD0-3A6D-442D-B07A-CDC25E7FC5BA}" type="presParOf" srcId="{00033862-0B4D-4EE2-8BC8-169F9F7BDC3E}" destId="{E47E622E-6450-4E3F-80EE-4B0BBB407D70}" srcOrd="2" destOrd="0" presId="urn:microsoft.com/office/officeart/2005/8/layout/chevron2"/>
    <dgm:cxn modelId="{2E9E6C72-807E-4A9C-ABB9-9C583CC03577}" type="presParOf" srcId="{E47E622E-6450-4E3F-80EE-4B0BBB407D70}" destId="{03CCA9FC-94BF-490E-AEDF-866FDB199A03}" srcOrd="0" destOrd="0" presId="urn:microsoft.com/office/officeart/2005/8/layout/chevron2"/>
    <dgm:cxn modelId="{4FDBF3D0-10BA-4086-A950-25F08636B218}" type="presParOf" srcId="{E47E622E-6450-4E3F-80EE-4B0BBB407D70}" destId="{3A6DADC7-6442-4B2C-BE2D-42A876B4908B}" srcOrd="1" destOrd="0" presId="urn:microsoft.com/office/officeart/2005/8/layout/chevron2"/>
    <dgm:cxn modelId="{9CD02153-A0F2-4BD8-8139-E7183F816C74}" type="presParOf" srcId="{00033862-0B4D-4EE2-8BC8-169F9F7BDC3E}" destId="{95383CC9-675B-4BB2-A76B-671F432215D6}" srcOrd="3" destOrd="0" presId="urn:microsoft.com/office/officeart/2005/8/layout/chevron2"/>
    <dgm:cxn modelId="{DAA17379-A545-4FEC-80BF-71358A5FB69A}" type="presParOf" srcId="{00033862-0B4D-4EE2-8BC8-169F9F7BDC3E}" destId="{C1AEBC6D-9D2B-4DF0-9AC2-FB3176D79B9C}" srcOrd="4" destOrd="0" presId="urn:microsoft.com/office/officeart/2005/8/layout/chevron2"/>
    <dgm:cxn modelId="{F634AFF0-E595-4331-A0A7-F0E21423161E}" type="presParOf" srcId="{C1AEBC6D-9D2B-4DF0-9AC2-FB3176D79B9C}" destId="{67A6CF4E-C9B3-4C8F-B772-9964964D44D8}" srcOrd="0" destOrd="0" presId="urn:microsoft.com/office/officeart/2005/8/layout/chevron2"/>
    <dgm:cxn modelId="{5D3FD45F-EF21-4670-9682-F55D7E782033}" type="presParOf" srcId="{C1AEBC6D-9D2B-4DF0-9AC2-FB3176D79B9C}" destId="{37304005-23B1-4851-A8D6-3A277C2EF8DE}" srcOrd="1" destOrd="0" presId="urn:microsoft.com/office/officeart/2005/8/layout/chevron2"/>
  </dgm:cxnLst>
  <dgm:bg>
    <a:effectLst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B56F517C-2BD1-4CD3-9D65-15AFBB7B68EF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1581CD2-4611-475F-B69F-02BD41FAE0D7}">
      <dgm:prSet phldrT="[Texto]"/>
      <dgm:spPr/>
      <dgm:t>
        <a:bodyPr/>
        <a:lstStyle/>
        <a:p>
          <a:r>
            <a:rPr lang="es-ES" dirty="0" smtClean="0">
              <a:solidFill>
                <a:srgbClr val="000000"/>
              </a:solidFill>
            </a:rPr>
            <a:t>México </a:t>
          </a:r>
          <a:endParaRPr lang="es-ES" dirty="0">
            <a:solidFill>
              <a:srgbClr val="000000"/>
            </a:solidFill>
          </a:endParaRPr>
        </a:p>
      </dgm:t>
    </dgm:pt>
    <dgm:pt modelId="{4FD46962-43A9-495A-8692-3248B2A4EC08}" type="parTrans" cxnId="{56D5141E-ED9E-4897-B3D9-D8C19B4AC140}">
      <dgm:prSet/>
      <dgm:spPr/>
      <dgm:t>
        <a:bodyPr/>
        <a:lstStyle/>
        <a:p>
          <a:endParaRPr lang="es-ES"/>
        </a:p>
      </dgm:t>
    </dgm:pt>
    <dgm:pt modelId="{DB03319C-C62D-486E-B2DA-16EE4F590ED1}" type="sibTrans" cxnId="{56D5141E-ED9E-4897-B3D9-D8C19B4AC140}">
      <dgm:prSet/>
      <dgm:spPr/>
      <dgm:t>
        <a:bodyPr/>
        <a:lstStyle/>
        <a:p>
          <a:endParaRPr lang="es-ES"/>
        </a:p>
      </dgm:t>
    </dgm:pt>
    <dgm:pt modelId="{61D56148-8BA7-4ED9-9FF6-2C5583CB1E94}">
      <dgm:prSet phldrT="[Texto]"/>
      <dgm:spPr/>
      <dgm:t>
        <a:bodyPr/>
        <a:lstStyle/>
        <a:p>
          <a:r>
            <a:rPr lang="es-ES" dirty="0" smtClean="0">
              <a:solidFill>
                <a:srgbClr val="000000"/>
              </a:solidFill>
            </a:rPr>
            <a:t>Perú </a:t>
          </a:r>
          <a:endParaRPr lang="es-ES" dirty="0">
            <a:solidFill>
              <a:srgbClr val="000000"/>
            </a:solidFill>
          </a:endParaRPr>
        </a:p>
      </dgm:t>
    </dgm:pt>
    <dgm:pt modelId="{F24864D8-C286-42AB-A228-A3DFF81261A2}" type="parTrans" cxnId="{DF23F2A3-96AE-4AB0-B481-893936DE16C3}">
      <dgm:prSet/>
      <dgm:spPr/>
      <dgm:t>
        <a:bodyPr/>
        <a:lstStyle/>
        <a:p>
          <a:endParaRPr lang="es-ES"/>
        </a:p>
      </dgm:t>
    </dgm:pt>
    <dgm:pt modelId="{5E6A7B47-F8C6-4FF9-A554-CC03F37983C9}" type="sibTrans" cxnId="{DF23F2A3-96AE-4AB0-B481-893936DE16C3}">
      <dgm:prSet/>
      <dgm:spPr/>
      <dgm:t>
        <a:bodyPr/>
        <a:lstStyle/>
        <a:p>
          <a:endParaRPr lang="es-ES"/>
        </a:p>
      </dgm:t>
    </dgm:pt>
    <dgm:pt modelId="{5AE483FE-0185-4E5E-BFB8-829465D847FF}">
      <dgm:prSet phldrT="[Texto]"/>
      <dgm:spPr/>
      <dgm:t>
        <a:bodyPr/>
        <a:lstStyle/>
        <a:p>
          <a:pPr algn="just"/>
          <a:r>
            <a:rPr lang="es-ES" dirty="0" smtClean="0">
              <a:solidFill>
                <a:srgbClr val="000000"/>
              </a:solidFill>
            </a:rPr>
            <a:t>La necesidad de crear de nuevos modelos y esquemas de aproximación entre Asia y América Latina.</a:t>
          </a:r>
          <a:endParaRPr lang="es-ES" dirty="0">
            <a:solidFill>
              <a:srgbClr val="000000"/>
            </a:solidFill>
          </a:endParaRPr>
        </a:p>
      </dgm:t>
    </dgm:pt>
    <dgm:pt modelId="{48190DC3-A2F6-443A-ADE6-0A93636F636D}" type="parTrans" cxnId="{EBF3ACFB-CEC7-4E25-B9D2-39DA9267FD76}">
      <dgm:prSet/>
      <dgm:spPr/>
      <dgm:t>
        <a:bodyPr/>
        <a:lstStyle/>
        <a:p>
          <a:endParaRPr lang="es-ES"/>
        </a:p>
      </dgm:t>
    </dgm:pt>
    <dgm:pt modelId="{B3A3A280-EF78-4B96-848E-258099EF0A11}" type="sibTrans" cxnId="{EBF3ACFB-CEC7-4E25-B9D2-39DA9267FD76}">
      <dgm:prSet/>
      <dgm:spPr/>
      <dgm:t>
        <a:bodyPr/>
        <a:lstStyle/>
        <a:p>
          <a:endParaRPr lang="es-ES"/>
        </a:p>
      </dgm:t>
    </dgm:pt>
    <dgm:pt modelId="{CAA4FBFB-7C6A-4A9F-B92D-0C9E698BAB82}">
      <dgm:prSet phldrT="[Texto]"/>
      <dgm:spPr/>
      <dgm:t>
        <a:bodyPr/>
        <a:lstStyle/>
        <a:p>
          <a:pPr algn="just"/>
          <a:r>
            <a:rPr lang="es-ES" dirty="0" smtClean="0">
              <a:solidFill>
                <a:srgbClr val="000000"/>
              </a:solidFill>
            </a:rPr>
            <a:t>Dichos esquemas de cooperación “innovadores y beneficiosos” para América Latina “podrían ser replicados por otros países asiáticos”.</a:t>
          </a:r>
          <a:endParaRPr lang="es-ES" dirty="0">
            <a:solidFill>
              <a:srgbClr val="000000"/>
            </a:solidFill>
          </a:endParaRPr>
        </a:p>
      </dgm:t>
    </dgm:pt>
    <dgm:pt modelId="{F4351372-32B5-4381-8509-A4BD9D9F4BCD}" type="parTrans" cxnId="{623461C7-12B5-4FB1-9BAF-A0F35B82A802}">
      <dgm:prSet/>
      <dgm:spPr/>
      <dgm:t>
        <a:bodyPr/>
        <a:lstStyle/>
        <a:p>
          <a:endParaRPr lang="es-ES"/>
        </a:p>
      </dgm:t>
    </dgm:pt>
    <dgm:pt modelId="{7C658668-F028-4CCF-91C4-15ADA4859B26}" type="sibTrans" cxnId="{623461C7-12B5-4FB1-9BAF-A0F35B82A802}">
      <dgm:prSet/>
      <dgm:spPr/>
      <dgm:t>
        <a:bodyPr/>
        <a:lstStyle/>
        <a:p>
          <a:endParaRPr lang="es-ES"/>
        </a:p>
      </dgm:t>
    </dgm:pt>
    <dgm:pt modelId="{54DD2D1C-E7E5-48C4-827C-4371A5B42ABA}">
      <dgm:prSet phldrT="[Texto]" custT="1"/>
      <dgm:spPr/>
      <dgm:t>
        <a:bodyPr/>
        <a:lstStyle/>
        <a:p>
          <a:pPr algn="just"/>
          <a:r>
            <a:rPr lang="es-ES" sz="1600" dirty="0" smtClean="0">
              <a:solidFill>
                <a:srgbClr val="000000"/>
              </a:solidFill>
            </a:rPr>
            <a:t>El camino de integración de dos continentes es bendecido y tendrá efectos positivos como el tratado de Pacifico en América Latina.</a:t>
          </a:r>
          <a:endParaRPr lang="es-ES" sz="1600" dirty="0">
            <a:solidFill>
              <a:srgbClr val="000000"/>
            </a:solidFill>
          </a:endParaRPr>
        </a:p>
      </dgm:t>
    </dgm:pt>
    <dgm:pt modelId="{8F1743E2-4C9B-4420-92AA-E24A31DA09FB}" type="parTrans" cxnId="{15DED78A-06B2-434F-B2DE-DD1587A76556}">
      <dgm:prSet/>
      <dgm:spPr/>
      <dgm:t>
        <a:bodyPr/>
        <a:lstStyle/>
        <a:p>
          <a:endParaRPr lang="es-ES"/>
        </a:p>
      </dgm:t>
    </dgm:pt>
    <dgm:pt modelId="{0F0E3AC6-706A-45E3-9AFA-60BCD94CF37A}" type="sibTrans" cxnId="{15DED78A-06B2-434F-B2DE-DD1587A76556}">
      <dgm:prSet/>
      <dgm:spPr/>
      <dgm:t>
        <a:bodyPr/>
        <a:lstStyle/>
        <a:p>
          <a:endParaRPr lang="es-ES"/>
        </a:p>
      </dgm:t>
    </dgm:pt>
    <dgm:pt modelId="{258EE761-70D0-48F7-A138-4764D748CAD5}">
      <dgm:prSet phldrT="[Texto]"/>
      <dgm:spPr/>
      <dgm:t>
        <a:bodyPr/>
        <a:lstStyle/>
        <a:p>
          <a:pPr algn="just"/>
          <a:r>
            <a:rPr lang="es-ES" dirty="0" smtClean="0">
              <a:solidFill>
                <a:srgbClr val="000000"/>
              </a:solidFill>
            </a:rPr>
            <a:t>Disfruta de capacidad Macroeconómica que beneficiara a los Asiáticos.</a:t>
          </a:r>
          <a:endParaRPr lang="es-ES" dirty="0">
            <a:solidFill>
              <a:srgbClr val="000000"/>
            </a:solidFill>
          </a:endParaRPr>
        </a:p>
      </dgm:t>
    </dgm:pt>
    <dgm:pt modelId="{44D35D8E-210E-4320-B9FC-8C316F6DD47B}" type="parTrans" cxnId="{9EF935A2-A153-44A7-81A9-E9CBAE784F1F}">
      <dgm:prSet/>
      <dgm:spPr/>
      <dgm:t>
        <a:bodyPr/>
        <a:lstStyle/>
        <a:p>
          <a:endParaRPr lang="es-ES"/>
        </a:p>
      </dgm:t>
    </dgm:pt>
    <dgm:pt modelId="{FDD213AA-0872-40FA-9A91-7FCF4CD91210}" type="sibTrans" cxnId="{9EF935A2-A153-44A7-81A9-E9CBAE784F1F}">
      <dgm:prSet/>
      <dgm:spPr/>
      <dgm:t>
        <a:bodyPr/>
        <a:lstStyle/>
        <a:p>
          <a:endParaRPr lang="es-ES"/>
        </a:p>
      </dgm:t>
    </dgm:pt>
    <dgm:pt modelId="{9063D3D0-B49A-4EDA-BEBB-9D78809B239F}">
      <dgm:prSet phldrT="[Texto]"/>
      <dgm:spPr/>
      <dgm:t>
        <a:bodyPr/>
        <a:lstStyle/>
        <a:p>
          <a:pPr algn="just"/>
          <a:r>
            <a:rPr lang="es-ES" dirty="0" smtClean="0">
              <a:solidFill>
                <a:srgbClr val="000000"/>
              </a:solidFill>
            </a:rPr>
            <a:t>El elemento empresarial es pieza clave en las creación de alianzas público privadas que, a su vez, representan uno de los mejores mecanismos para incentivar la inversión para el desarrollo de América Latina y Asia.</a:t>
          </a:r>
          <a:endParaRPr lang="es-ES" dirty="0">
            <a:solidFill>
              <a:srgbClr val="000000"/>
            </a:solidFill>
          </a:endParaRPr>
        </a:p>
      </dgm:t>
    </dgm:pt>
    <dgm:pt modelId="{988CFA8F-05D7-469F-85D0-73D8CDB8C034}" type="parTrans" cxnId="{06AB797E-F942-4AD1-8068-8404B57E155E}">
      <dgm:prSet/>
      <dgm:spPr/>
      <dgm:t>
        <a:bodyPr/>
        <a:lstStyle/>
        <a:p>
          <a:endParaRPr lang="es-ES"/>
        </a:p>
      </dgm:t>
    </dgm:pt>
    <dgm:pt modelId="{4E1F4A83-F547-4F26-85BC-9CD8983F60A8}" type="sibTrans" cxnId="{06AB797E-F942-4AD1-8068-8404B57E155E}">
      <dgm:prSet/>
      <dgm:spPr/>
      <dgm:t>
        <a:bodyPr/>
        <a:lstStyle/>
        <a:p>
          <a:endParaRPr lang="es-ES"/>
        </a:p>
      </dgm:t>
    </dgm:pt>
    <dgm:pt modelId="{6627159E-8FFB-4BAB-843D-DB8EB588F6EB}">
      <dgm:prSet phldrT="[Texto]"/>
      <dgm:spPr/>
      <dgm:t>
        <a:bodyPr/>
        <a:lstStyle/>
        <a:p>
          <a:pPr algn="just"/>
          <a:r>
            <a:rPr lang="es-ES" dirty="0" smtClean="0">
              <a:solidFill>
                <a:srgbClr val="000000"/>
              </a:solidFill>
            </a:rPr>
            <a:t>México ha firmado en el campo energético con las empresas chinas.</a:t>
          </a:r>
          <a:endParaRPr lang="es-ES" dirty="0">
            <a:solidFill>
              <a:srgbClr val="000000"/>
            </a:solidFill>
          </a:endParaRPr>
        </a:p>
      </dgm:t>
    </dgm:pt>
    <dgm:pt modelId="{D8E580FF-8EB4-4534-AF74-9EA5EF24A6B2}" type="parTrans" cxnId="{9F13A808-0E8C-4D7C-AFA3-C7193EE88685}">
      <dgm:prSet/>
      <dgm:spPr/>
      <dgm:t>
        <a:bodyPr/>
        <a:lstStyle/>
        <a:p>
          <a:endParaRPr lang="es-ES"/>
        </a:p>
      </dgm:t>
    </dgm:pt>
    <dgm:pt modelId="{420F9DA1-C6D2-4AA2-BED8-87D85D57E60B}" type="sibTrans" cxnId="{9F13A808-0E8C-4D7C-AFA3-C7193EE88685}">
      <dgm:prSet/>
      <dgm:spPr/>
      <dgm:t>
        <a:bodyPr/>
        <a:lstStyle/>
        <a:p>
          <a:endParaRPr lang="es-ES"/>
        </a:p>
      </dgm:t>
    </dgm:pt>
    <dgm:pt modelId="{564EEA3F-FF4D-46FE-8200-815C1A8B3FB3}" type="pres">
      <dgm:prSet presAssocID="{B56F517C-2BD1-4CD3-9D65-15AFBB7B68EF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91BE515C-0DE6-4869-8129-1322E07784A1}" type="pres">
      <dgm:prSet presAssocID="{F1581CD2-4611-475F-B69F-02BD41FAE0D7}" presName="thickLine" presStyleLbl="alignNode1" presStyleIdx="0" presStyleCnt="2"/>
      <dgm:spPr/>
    </dgm:pt>
    <dgm:pt modelId="{AD5A5AEE-8404-415A-B822-D1826DCECC79}" type="pres">
      <dgm:prSet presAssocID="{F1581CD2-4611-475F-B69F-02BD41FAE0D7}" presName="horz1" presStyleCnt="0"/>
      <dgm:spPr/>
    </dgm:pt>
    <dgm:pt modelId="{45783D60-5F5D-4D45-82E2-16EF080AE7D5}" type="pres">
      <dgm:prSet presAssocID="{F1581CD2-4611-475F-B69F-02BD41FAE0D7}" presName="tx1" presStyleLbl="revTx" presStyleIdx="0" presStyleCnt="8"/>
      <dgm:spPr/>
      <dgm:t>
        <a:bodyPr/>
        <a:lstStyle/>
        <a:p>
          <a:endParaRPr lang="es-ES"/>
        </a:p>
      </dgm:t>
    </dgm:pt>
    <dgm:pt modelId="{373E87DB-4E84-4CC4-A49C-669E09DCB2A4}" type="pres">
      <dgm:prSet presAssocID="{F1581CD2-4611-475F-B69F-02BD41FAE0D7}" presName="vert1" presStyleCnt="0"/>
      <dgm:spPr/>
    </dgm:pt>
    <dgm:pt modelId="{62582D83-5FA6-419E-8F3F-CFBCE5DBA5AC}" type="pres">
      <dgm:prSet presAssocID="{54DD2D1C-E7E5-48C4-827C-4371A5B42ABA}" presName="vertSpace2a" presStyleCnt="0"/>
      <dgm:spPr/>
    </dgm:pt>
    <dgm:pt modelId="{AE60340A-9157-4F3C-A601-5F9FEB074949}" type="pres">
      <dgm:prSet presAssocID="{54DD2D1C-E7E5-48C4-827C-4371A5B42ABA}" presName="horz2" presStyleCnt="0"/>
      <dgm:spPr/>
    </dgm:pt>
    <dgm:pt modelId="{688FED70-B78C-40E0-81B9-C745C09F08BA}" type="pres">
      <dgm:prSet presAssocID="{54DD2D1C-E7E5-48C4-827C-4371A5B42ABA}" presName="horzSpace2" presStyleCnt="0"/>
      <dgm:spPr/>
    </dgm:pt>
    <dgm:pt modelId="{64503016-8728-44FA-A0FF-342377CE5389}" type="pres">
      <dgm:prSet presAssocID="{54DD2D1C-E7E5-48C4-827C-4371A5B42ABA}" presName="tx2" presStyleLbl="revTx" presStyleIdx="1" presStyleCnt="8"/>
      <dgm:spPr/>
      <dgm:t>
        <a:bodyPr/>
        <a:lstStyle/>
        <a:p>
          <a:endParaRPr lang="es-ES"/>
        </a:p>
      </dgm:t>
    </dgm:pt>
    <dgm:pt modelId="{9A6DEC92-E247-4B43-9CB2-D2F4878DECEC}" type="pres">
      <dgm:prSet presAssocID="{54DD2D1C-E7E5-48C4-827C-4371A5B42ABA}" presName="vert2" presStyleCnt="0"/>
      <dgm:spPr/>
    </dgm:pt>
    <dgm:pt modelId="{1B458A50-3580-4447-A508-5077AB7D4ADC}" type="pres">
      <dgm:prSet presAssocID="{54DD2D1C-E7E5-48C4-827C-4371A5B42ABA}" presName="thinLine2b" presStyleLbl="callout" presStyleIdx="0" presStyleCnt="6"/>
      <dgm:spPr/>
    </dgm:pt>
    <dgm:pt modelId="{189B7AE3-C371-4F1C-B9F3-5DA77DF930DB}" type="pres">
      <dgm:prSet presAssocID="{54DD2D1C-E7E5-48C4-827C-4371A5B42ABA}" presName="vertSpace2b" presStyleCnt="0"/>
      <dgm:spPr/>
    </dgm:pt>
    <dgm:pt modelId="{4A1A06B7-EACB-4B22-A140-E1B9AB78DA45}" type="pres">
      <dgm:prSet presAssocID="{258EE761-70D0-48F7-A138-4764D748CAD5}" presName="horz2" presStyleCnt="0"/>
      <dgm:spPr/>
    </dgm:pt>
    <dgm:pt modelId="{EC86012F-FD2A-43DA-90A2-50EEB82E1FB0}" type="pres">
      <dgm:prSet presAssocID="{258EE761-70D0-48F7-A138-4764D748CAD5}" presName="horzSpace2" presStyleCnt="0"/>
      <dgm:spPr/>
    </dgm:pt>
    <dgm:pt modelId="{7A4099D4-9837-46D7-949A-17AEBA1176FD}" type="pres">
      <dgm:prSet presAssocID="{258EE761-70D0-48F7-A138-4764D748CAD5}" presName="tx2" presStyleLbl="revTx" presStyleIdx="2" presStyleCnt="8"/>
      <dgm:spPr/>
      <dgm:t>
        <a:bodyPr/>
        <a:lstStyle/>
        <a:p>
          <a:endParaRPr lang="es-ES"/>
        </a:p>
      </dgm:t>
    </dgm:pt>
    <dgm:pt modelId="{50B024F4-38A1-41C8-A7A6-3B7FEEB536D5}" type="pres">
      <dgm:prSet presAssocID="{258EE761-70D0-48F7-A138-4764D748CAD5}" presName="vert2" presStyleCnt="0"/>
      <dgm:spPr/>
    </dgm:pt>
    <dgm:pt modelId="{46BEAF75-8D78-4B39-A8CF-96FB4B64E338}" type="pres">
      <dgm:prSet presAssocID="{258EE761-70D0-48F7-A138-4764D748CAD5}" presName="thinLine2b" presStyleLbl="callout" presStyleIdx="1" presStyleCnt="6"/>
      <dgm:spPr/>
    </dgm:pt>
    <dgm:pt modelId="{26E0ACD3-A5EA-4944-8934-C6A8FCDDCF62}" type="pres">
      <dgm:prSet presAssocID="{258EE761-70D0-48F7-A138-4764D748CAD5}" presName="vertSpace2b" presStyleCnt="0"/>
      <dgm:spPr/>
    </dgm:pt>
    <dgm:pt modelId="{7DFFF756-6AC3-4348-8D8B-DB60F0AF514E}" type="pres">
      <dgm:prSet presAssocID="{6627159E-8FFB-4BAB-843D-DB8EB588F6EB}" presName="horz2" presStyleCnt="0"/>
      <dgm:spPr/>
    </dgm:pt>
    <dgm:pt modelId="{EA67E11B-D3A1-46BE-96DC-5CFF15723F95}" type="pres">
      <dgm:prSet presAssocID="{6627159E-8FFB-4BAB-843D-DB8EB588F6EB}" presName="horzSpace2" presStyleCnt="0"/>
      <dgm:spPr/>
    </dgm:pt>
    <dgm:pt modelId="{2D00FE39-44A0-4CBF-A16B-D3D5F133F3A7}" type="pres">
      <dgm:prSet presAssocID="{6627159E-8FFB-4BAB-843D-DB8EB588F6EB}" presName="tx2" presStyleLbl="revTx" presStyleIdx="3" presStyleCnt="8"/>
      <dgm:spPr/>
      <dgm:t>
        <a:bodyPr/>
        <a:lstStyle/>
        <a:p>
          <a:endParaRPr lang="es-ES"/>
        </a:p>
      </dgm:t>
    </dgm:pt>
    <dgm:pt modelId="{BBD22EB5-F920-4E24-A5C2-64557D91348F}" type="pres">
      <dgm:prSet presAssocID="{6627159E-8FFB-4BAB-843D-DB8EB588F6EB}" presName="vert2" presStyleCnt="0"/>
      <dgm:spPr/>
    </dgm:pt>
    <dgm:pt modelId="{5D611E57-C415-475F-A420-D5286018FD93}" type="pres">
      <dgm:prSet presAssocID="{6627159E-8FFB-4BAB-843D-DB8EB588F6EB}" presName="thinLine2b" presStyleLbl="callout" presStyleIdx="2" presStyleCnt="6"/>
      <dgm:spPr/>
    </dgm:pt>
    <dgm:pt modelId="{79EBFD25-E1A2-4C6B-8720-467C26F008BC}" type="pres">
      <dgm:prSet presAssocID="{6627159E-8FFB-4BAB-843D-DB8EB588F6EB}" presName="vertSpace2b" presStyleCnt="0"/>
      <dgm:spPr/>
    </dgm:pt>
    <dgm:pt modelId="{4CB8506E-31EB-42ED-AFC0-71334FA8689E}" type="pres">
      <dgm:prSet presAssocID="{61D56148-8BA7-4ED9-9FF6-2C5583CB1E94}" presName="thickLine" presStyleLbl="alignNode1" presStyleIdx="1" presStyleCnt="2"/>
      <dgm:spPr/>
    </dgm:pt>
    <dgm:pt modelId="{C5112AD7-8340-49E3-AC62-AF46E84D1754}" type="pres">
      <dgm:prSet presAssocID="{61D56148-8BA7-4ED9-9FF6-2C5583CB1E94}" presName="horz1" presStyleCnt="0"/>
      <dgm:spPr/>
    </dgm:pt>
    <dgm:pt modelId="{636F487E-6ED6-4CDC-8C84-0F81584CD55B}" type="pres">
      <dgm:prSet presAssocID="{61D56148-8BA7-4ED9-9FF6-2C5583CB1E94}" presName="tx1" presStyleLbl="revTx" presStyleIdx="4" presStyleCnt="8"/>
      <dgm:spPr/>
      <dgm:t>
        <a:bodyPr/>
        <a:lstStyle/>
        <a:p>
          <a:endParaRPr lang="es-ES"/>
        </a:p>
      </dgm:t>
    </dgm:pt>
    <dgm:pt modelId="{EE376E23-A51B-4EAD-8620-3B083DC73713}" type="pres">
      <dgm:prSet presAssocID="{61D56148-8BA7-4ED9-9FF6-2C5583CB1E94}" presName="vert1" presStyleCnt="0"/>
      <dgm:spPr/>
    </dgm:pt>
    <dgm:pt modelId="{C673B185-7629-4AD9-9F6D-1B5697B4C996}" type="pres">
      <dgm:prSet presAssocID="{5AE483FE-0185-4E5E-BFB8-829465D847FF}" presName="vertSpace2a" presStyleCnt="0"/>
      <dgm:spPr/>
    </dgm:pt>
    <dgm:pt modelId="{F4F98A59-1217-4C7E-A15A-ED276AD2CCAB}" type="pres">
      <dgm:prSet presAssocID="{5AE483FE-0185-4E5E-BFB8-829465D847FF}" presName="horz2" presStyleCnt="0"/>
      <dgm:spPr/>
    </dgm:pt>
    <dgm:pt modelId="{66D6F07B-EB2D-4BE6-A194-B8BA5B469E77}" type="pres">
      <dgm:prSet presAssocID="{5AE483FE-0185-4E5E-BFB8-829465D847FF}" presName="horzSpace2" presStyleCnt="0"/>
      <dgm:spPr/>
    </dgm:pt>
    <dgm:pt modelId="{0584CFB2-AA52-4CCB-9EB3-CA641592C196}" type="pres">
      <dgm:prSet presAssocID="{5AE483FE-0185-4E5E-BFB8-829465D847FF}" presName="tx2" presStyleLbl="revTx" presStyleIdx="5" presStyleCnt="8"/>
      <dgm:spPr/>
      <dgm:t>
        <a:bodyPr/>
        <a:lstStyle/>
        <a:p>
          <a:endParaRPr lang="es-ES"/>
        </a:p>
      </dgm:t>
    </dgm:pt>
    <dgm:pt modelId="{144ADE59-A6B5-4756-80F4-C1D4BA6CFCAE}" type="pres">
      <dgm:prSet presAssocID="{5AE483FE-0185-4E5E-BFB8-829465D847FF}" presName="vert2" presStyleCnt="0"/>
      <dgm:spPr/>
    </dgm:pt>
    <dgm:pt modelId="{E2A3571C-950C-4028-9B90-E92F5181B648}" type="pres">
      <dgm:prSet presAssocID="{5AE483FE-0185-4E5E-BFB8-829465D847FF}" presName="thinLine2b" presStyleLbl="callout" presStyleIdx="3" presStyleCnt="6"/>
      <dgm:spPr/>
    </dgm:pt>
    <dgm:pt modelId="{E0479E0C-EE89-4EAA-8B50-72B2DF3153F0}" type="pres">
      <dgm:prSet presAssocID="{5AE483FE-0185-4E5E-BFB8-829465D847FF}" presName="vertSpace2b" presStyleCnt="0"/>
      <dgm:spPr/>
    </dgm:pt>
    <dgm:pt modelId="{9E162B3F-C148-4ACC-B044-CC95724A0FA9}" type="pres">
      <dgm:prSet presAssocID="{CAA4FBFB-7C6A-4A9F-B92D-0C9E698BAB82}" presName="horz2" presStyleCnt="0"/>
      <dgm:spPr/>
    </dgm:pt>
    <dgm:pt modelId="{50C3CBC6-E91C-4F04-B449-BBBBFF1B1E94}" type="pres">
      <dgm:prSet presAssocID="{CAA4FBFB-7C6A-4A9F-B92D-0C9E698BAB82}" presName="horzSpace2" presStyleCnt="0"/>
      <dgm:spPr/>
    </dgm:pt>
    <dgm:pt modelId="{DC2F4D67-12FF-4CE7-A02E-CD647813E7CA}" type="pres">
      <dgm:prSet presAssocID="{CAA4FBFB-7C6A-4A9F-B92D-0C9E698BAB82}" presName="tx2" presStyleLbl="revTx" presStyleIdx="6" presStyleCnt="8"/>
      <dgm:spPr/>
      <dgm:t>
        <a:bodyPr/>
        <a:lstStyle/>
        <a:p>
          <a:endParaRPr lang="es-ES"/>
        </a:p>
      </dgm:t>
    </dgm:pt>
    <dgm:pt modelId="{3326F7E5-1B55-4DB5-AEC8-4C2284ED19D9}" type="pres">
      <dgm:prSet presAssocID="{CAA4FBFB-7C6A-4A9F-B92D-0C9E698BAB82}" presName="vert2" presStyleCnt="0"/>
      <dgm:spPr/>
    </dgm:pt>
    <dgm:pt modelId="{D112F79D-CAC0-47D8-97CF-051AB3F3CD8D}" type="pres">
      <dgm:prSet presAssocID="{CAA4FBFB-7C6A-4A9F-B92D-0C9E698BAB82}" presName="thinLine2b" presStyleLbl="callout" presStyleIdx="4" presStyleCnt="6"/>
      <dgm:spPr/>
    </dgm:pt>
    <dgm:pt modelId="{87CA9E96-59F3-4F2E-A71B-CBEAF866BAB3}" type="pres">
      <dgm:prSet presAssocID="{CAA4FBFB-7C6A-4A9F-B92D-0C9E698BAB82}" presName="vertSpace2b" presStyleCnt="0"/>
      <dgm:spPr/>
    </dgm:pt>
    <dgm:pt modelId="{5C335EA6-3528-46A1-8F8F-BEC80E19BA2C}" type="pres">
      <dgm:prSet presAssocID="{9063D3D0-B49A-4EDA-BEBB-9D78809B239F}" presName="horz2" presStyleCnt="0"/>
      <dgm:spPr/>
    </dgm:pt>
    <dgm:pt modelId="{73AD28C2-2381-44B2-98B7-5A273DF8FD2B}" type="pres">
      <dgm:prSet presAssocID="{9063D3D0-B49A-4EDA-BEBB-9D78809B239F}" presName="horzSpace2" presStyleCnt="0"/>
      <dgm:spPr/>
    </dgm:pt>
    <dgm:pt modelId="{5149657A-E5B8-4F99-B895-906148BC37FA}" type="pres">
      <dgm:prSet presAssocID="{9063D3D0-B49A-4EDA-BEBB-9D78809B239F}" presName="tx2" presStyleLbl="revTx" presStyleIdx="7" presStyleCnt="8"/>
      <dgm:spPr/>
      <dgm:t>
        <a:bodyPr/>
        <a:lstStyle/>
        <a:p>
          <a:endParaRPr lang="es-ES"/>
        </a:p>
      </dgm:t>
    </dgm:pt>
    <dgm:pt modelId="{45241F8A-6FA5-4A4B-AD75-21E39888D8BB}" type="pres">
      <dgm:prSet presAssocID="{9063D3D0-B49A-4EDA-BEBB-9D78809B239F}" presName="vert2" presStyleCnt="0"/>
      <dgm:spPr/>
    </dgm:pt>
    <dgm:pt modelId="{E48A03EF-6554-49A9-B2F3-66C930D76207}" type="pres">
      <dgm:prSet presAssocID="{9063D3D0-B49A-4EDA-BEBB-9D78809B239F}" presName="thinLine2b" presStyleLbl="callout" presStyleIdx="5" presStyleCnt="6"/>
      <dgm:spPr/>
    </dgm:pt>
    <dgm:pt modelId="{32139878-7E7E-41B4-B1C2-100391EAC71A}" type="pres">
      <dgm:prSet presAssocID="{9063D3D0-B49A-4EDA-BEBB-9D78809B239F}" presName="vertSpace2b" presStyleCnt="0"/>
      <dgm:spPr/>
    </dgm:pt>
  </dgm:ptLst>
  <dgm:cxnLst>
    <dgm:cxn modelId="{006A8849-9C0B-4961-9251-212BB084827F}" type="presOf" srcId="{258EE761-70D0-48F7-A138-4764D748CAD5}" destId="{7A4099D4-9837-46D7-949A-17AEBA1176FD}" srcOrd="0" destOrd="0" presId="urn:microsoft.com/office/officeart/2008/layout/LinedList"/>
    <dgm:cxn modelId="{06AB797E-F942-4AD1-8068-8404B57E155E}" srcId="{61D56148-8BA7-4ED9-9FF6-2C5583CB1E94}" destId="{9063D3D0-B49A-4EDA-BEBB-9D78809B239F}" srcOrd="2" destOrd="0" parTransId="{988CFA8F-05D7-469F-85D0-73D8CDB8C034}" sibTransId="{4E1F4A83-F547-4F26-85BC-9CD8983F60A8}"/>
    <dgm:cxn modelId="{623461C7-12B5-4FB1-9BAF-A0F35B82A802}" srcId="{61D56148-8BA7-4ED9-9FF6-2C5583CB1E94}" destId="{CAA4FBFB-7C6A-4A9F-B92D-0C9E698BAB82}" srcOrd="1" destOrd="0" parTransId="{F4351372-32B5-4381-8509-A4BD9D9F4BCD}" sibTransId="{7C658668-F028-4CCF-91C4-15ADA4859B26}"/>
    <dgm:cxn modelId="{9F13A808-0E8C-4D7C-AFA3-C7193EE88685}" srcId="{F1581CD2-4611-475F-B69F-02BD41FAE0D7}" destId="{6627159E-8FFB-4BAB-843D-DB8EB588F6EB}" srcOrd="2" destOrd="0" parTransId="{D8E580FF-8EB4-4534-AF74-9EA5EF24A6B2}" sibTransId="{420F9DA1-C6D2-4AA2-BED8-87D85D57E60B}"/>
    <dgm:cxn modelId="{15DED78A-06B2-434F-B2DE-DD1587A76556}" srcId="{F1581CD2-4611-475F-B69F-02BD41FAE0D7}" destId="{54DD2D1C-E7E5-48C4-827C-4371A5B42ABA}" srcOrd="0" destOrd="0" parTransId="{8F1743E2-4C9B-4420-92AA-E24A31DA09FB}" sibTransId="{0F0E3AC6-706A-45E3-9AFA-60BCD94CF37A}"/>
    <dgm:cxn modelId="{FCE2719C-5C44-4909-A166-484C2779D312}" type="presOf" srcId="{5AE483FE-0185-4E5E-BFB8-829465D847FF}" destId="{0584CFB2-AA52-4CCB-9EB3-CA641592C196}" srcOrd="0" destOrd="0" presId="urn:microsoft.com/office/officeart/2008/layout/LinedList"/>
    <dgm:cxn modelId="{56D5141E-ED9E-4897-B3D9-D8C19B4AC140}" srcId="{B56F517C-2BD1-4CD3-9D65-15AFBB7B68EF}" destId="{F1581CD2-4611-475F-B69F-02BD41FAE0D7}" srcOrd="0" destOrd="0" parTransId="{4FD46962-43A9-495A-8692-3248B2A4EC08}" sibTransId="{DB03319C-C62D-486E-B2DA-16EE4F590ED1}"/>
    <dgm:cxn modelId="{EBF3ACFB-CEC7-4E25-B9D2-39DA9267FD76}" srcId="{61D56148-8BA7-4ED9-9FF6-2C5583CB1E94}" destId="{5AE483FE-0185-4E5E-BFB8-829465D847FF}" srcOrd="0" destOrd="0" parTransId="{48190DC3-A2F6-443A-ADE6-0A93636F636D}" sibTransId="{B3A3A280-EF78-4B96-848E-258099EF0A11}"/>
    <dgm:cxn modelId="{84018968-8871-4D91-85B3-6665241550B1}" type="presOf" srcId="{9063D3D0-B49A-4EDA-BEBB-9D78809B239F}" destId="{5149657A-E5B8-4F99-B895-906148BC37FA}" srcOrd="0" destOrd="0" presId="urn:microsoft.com/office/officeart/2008/layout/LinedList"/>
    <dgm:cxn modelId="{3FA953C4-1ABF-4CF3-88C9-E09E94E224FD}" type="presOf" srcId="{F1581CD2-4611-475F-B69F-02BD41FAE0D7}" destId="{45783D60-5F5D-4D45-82E2-16EF080AE7D5}" srcOrd="0" destOrd="0" presId="urn:microsoft.com/office/officeart/2008/layout/LinedList"/>
    <dgm:cxn modelId="{9EF935A2-A153-44A7-81A9-E9CBAE784F1F}" srcId="{F1581CD2-4611-475F-B69F-02BD41FAE0D7}" destId="{258EE761-70D0-48F7-A138-4764D748CAD5}" srcOrd="1" destOrd="0" parTransId="{44D35D8E-210E-4320-B9FC-8C316F6DD47B}" sibTransId="{FDD213AA-0872-40FA-9A91-7FCF4CD91210}"/>
    <dgm:cxn modelId="{DF23F2A3-96AE-4AB0-B481-893936DE16C3}" srcId="{B56F517C-2BD1-4CD3-9D65-15AFBB7B68EF}" destId="{61D56148-8BA7-4ED9-9FF6-2C5583CB1E94}" srcOrd="1" destOrd="0" parTransId="{F24864D8-C286-42AB-A228-A3DFF81261A2}" sibTransId="{5E6A7B47-F8C6-4FF9-A554-CC03F37983C9}"/>
    <dgm:cxn modelId="{B84446DE-3C14-491A-9826-627398FFBA51}" type="presOf" srcId="{CAA4FBFB-7C6A-4A9F-B92D-0C9E698BAB82}" destId="{DC2F4D67-12FF-4CE7-A02E-CD647813E7CA}" srcOrd="0" destOrd="0" presId="urn:microsoft.com/office/officeart/2008/layout/LinedList"/>
    <dgm:cxn modelId="{8CA0C780-FCEF-43F7-B8CC-C8DCEDFA5A74}" type="presOf" srcId="{6627159E-8FFB-4BAB-843D-DB8EB588F6EB}" destId="{2D00FE39-44A0-4CBF-A16B-D3D5F133F3A7}" srcOrd="0" destOrd="0" presId="urn:microsoft.com/office/officeart/2008/layout/LinedList"/>
    <dgm:cxn modelId="{88CF693C-C659-4A1F-ADC6-200C331DBDFC}" type="presOf" srcId="{B56F517C-2BD1-4CD3-9D65-15AFBB7B68EF}" destId="{564EEA3F-FF4D-46FE-8200-815C1A8B3FB3}" srcOrd="0" destOrd="0" presId="urn:microsoft.com/office/officeart/2008/layout/LinedList"/>
    <dgm:cxn modelId="{587A9EA0-E7EB-4F1D-8828-CEBD7E921897}" type="presOf" srcId="{54DD2D1C-E7E5-48C4-827C-4371A5B42ABA}" destId="{64503016-8728-44FA-A0FF-342377CE5389}" srcOrd="0" destOrd="0" presId="urn:microsoft.com/office/officeart/2008/layout/LinedList"/>
    <dgm:cxn modelId="{A19193CB-5ECF-4B37-93B0-7CA7B895F726}" type="presOf" srcId="{61D56148-8BA7-4ED9-9FF6-2C5583CB1E94}" destId="{636F487E-6ED6-4CDC-8C84-0F81584CD55B}" srcOrd="0" destOrd="0" presId="urn:microsoft.com/office/officeart/2008/layout/LinedList"/>
    <dgm:cxn modelId="{22310BF8-EA91-40B0-8FBC-EE9B8E4BD76A}" type="presParOf" srcId="{564EEA3F-FF4D-46FE-8200-815C1A8B3FB3}" destId="{91BE515C-0DE6-4869-8129-1322E07784A1}" srcOrd="0" destOrd="0" presId="urn:microsoft.com/office/officeart/2008/layout/LinedList"/>
    <dgm:cxn modelId="{C8534423-23E4-428A-B61B-955878E466E6}" type="presParOf" srcId="{564EEA3F-FF4D-46FE-8200-815C1A8B3FB3}" destId="{AD5A5AEE-8404-415A-B822-D1826DCECC79}" srcOrd="1" destOrd="0" presId="urn:microsoft.com/office/officeart/2008/layout/LinedList"/>
    <dgm:cxn modelId="{9E3A3817-4466-41FA-B8AD-785A1EF97A60}" type="presParOf" srcId="{AD5A5AEE-8404-415A-B822-D1826DCECC79}" destId="{45783D60-5F5D-4D45-82E2-16EF080AE7D5}" srcOrd="0" destOrd="0" presId="urn:microsoft.com/office/officeart/2008/layout/LinedList"/>
    <dgm:cxn modelId="{243E50FA-6EC1-46AA-906A-B3A0B6EEFDD6}" type="presParOf" srcId="{AD5A5AEE-8404-415A-B822-D1826DCECC79}" destId="{373E87DB-4E84-4CC4-A49C-669E09DCB2A4}" srcOrd="1" destOrd="0" presId="urn:microsoft.com/office/officeart/2008/layout/LinedList"/>
    <dgm:cxn modelId="{AC47F90D-B619-4100-AD6A-D18538B558FE}" type="presParOf" srcId="{373E87DB-4E84-4CC4-A49C-669E09DCB2A4}" destId="{62582D83-5FA6-419E-8F3F-CFBCE5DBA5AC}" srcOrd="0" destOrd="0" presId="urn:microsoft.com/office/officeart/2008/layout/LinedList"/>
    <dgm:cxn modelId="{BE949ED8-4BA4-4885-A6AB-DAE26571A9BE}" type="presParOf" srcId="{373E87DB-4E84-4CC4-A49C-669E09DCB2A4}" destId="{AE60340A-9157-4F3C-A601-5F9FEB074949}" srcOrd="1" destOrd="0" presId="urn:microsoft.com/office/officeart/2008/layout/LinedList"/>
    <dgm:cxn modelId="{39CD823E-F4A2-4394-9422-66755E515A2F}" type="presParOf" srcId="{AE60340A-9157-4F3C-A601-5F9FEB074949}" destId="{688FED70-B78C-40E0-81B9-C745C09F08BA}" srcOrd="0" destOrd="0" presId="urn:microsoft.com/office/officeart/2008/layout/LinedList"/>
    <dgm:cxn modelId="{E043E0CD-A703-4B18-9D71-BD75AC38F6DE}" type="presParOf" srcId="{AE60340A-9157-4F3C-A601-5F9FEB074949}" destId="{64503016-8728-44FA-A0FF-342377CE5389}" srcOrd="1" destOrd="0" presId="urn:microsoft.com/office/officeart/2008/layout/LinedList"/>
    <dgm:cxn modelId="{49492D59-A57F-44A6-8528-2BACC1D8408A}" type="presParOf" srcId="{AE60340A-9157-4F3C-A601-5F9FEB074949}" destId="{9A6DEC92-E247-4B43-9CB2-D2F4878DECEC}" srcOrd="2" destOrd="0" presId="urn:microsoft.com/office/officeart/2008/layout/LinedList"/>
    <dgm:cxn modelId="{DF2765BB-182E-4909-810E-323C993CC8EB}" type="presParOf" srcId="{373E87DB-4E84-4CC4-A49C-669E09DCB2A4}" destId="{1B458A50-3580-4447-A508-5077AB7D4ADC}" srcOrd="2" destOrd="0" presId="urn:microsoft.com/office/officeart/2008/layout/LinedList"/>
    <dgm:cxn modelId="{B003008E-4269-4F62-868E-76F5706EF7FC}" type="presParOf" srcId="{373E87DB-4E84-4CC4-A49C-669E09DCB2A4}" destId="{189B7AE3-C371-4F1C-B9F3-5DA77DF930DB}" srcOrd="3" destOrd="0" presId="urn:microsoft.com/office/officeart/2008/layout/LinedList"/>
    <dgm:cxn modelId="{646BEFD0-E2E6-43CF-AC44-0F4A708197F8}" type="presParOf" srcId="{373E87DB-4E84-4CC4-A49C-669E09DCB2A4}" destId="{4A1A06B7-EACB-4B22-A140-E1B9AB78DA45}" srcOrd="4" destOrd="0" presId="urn:microsoft.com/office/officeart/2008/layout/LinedList"/>
    <dgm:cxn modelId="{F3F2CBCD-4A44-470B-BA50-7FE29A7E921B}" type="presParOf" srcId="{4A1A06B7-EACB-4B22-A140-E1B9AB78DA45}" destId="{EC86012F-FD2A-43DA-90A2-50EEB82E1FB0}" srcOrd="0" destOrd="0" presId="urn:microsoft.com/office/officeart/2008/layout/LinedList"/>
    <dgm:cxn modelId="{A5576273-4A05-4EA3-A800-73C03C3DFC37}" type="presParOf" srcId="{4A1A06B7-EACB-4B22-A140-E1B9AB78DA45}" destId="{7A4099D4-9837-46D7-949A-17AEBA1176FD}" srcOrd="1" destOrd="0" presId="urn:microsoft.com/office/officeart/2008/layout/LinedList"/>
    <dgm:cxn modelId="{DB03D489-2353-473B-AEF9-237891B3C66A}" type="presParOf" srcId="{4A1A06B7-EACB-4B22-A140-E1B9AB78DA45}" destId="{50B024F4-38A1-41C8-A7A6-3B7FEEB536D5}" srcOrd="2" destOrd="0" presId="urn:microsoft.com/office/officeart/2008/layout/LinedList"/>
    <dgm:cxn modelId="{1ED18207-3F41-49E4-9E85-47F19A14C686}" type="presParOf" srcId="{373E87DB-4E84-4CC4-A49C-669E09DCB2A4}" destId="{46BEAF75-8D78-4B39-A8CF-96FB4B64E338}" srcOrd="5" destOrd="0" presId="urn:microsoft.com/office/officeart/2008/layout/LinedList"/>
    <dgm:cxn modelId="{5E1D414F-B179-4347-BDDD-4F5A7E53040F}" type="presParOf" srcId="{373E87DB-4E84-4CC4-A49C-669E09DCB2A4}" destId="{26E0ACD3-A5EA-4944-8934-C6A8FCDDCF62}" srcOrd="6" destOrd="0" presId="urn:microsoft.com/office/officeart/2008/layout/LinedList"/>
    <dgm:cxn modelId="{D408A5F5-079B-422C-B20F-27B5C6005582}" type="presParOf" srcId="{373E87DB-4E84-4CC4-A49C-669E09DCB2A4}" destId="{7DFFF756-6AC3-4348-8D8B-DB60F0AF514E}" srcOrd="7" destOrd="0" presId="urn:microsoft.com/office/officeart/2008/layout/LinedList"/>
    <dgm:cxn modelId="{6E4C7390-C101-4C51-A17B-BBA37188CE75}" type="presParOf" srcId="{7DFFF756-6AC3-4348-8D8B-DB60F0AF514E}" destId="{EA67E11B-D3A1-46BE-96DC-5CFF15723F95}" srcOrd="0" destOrd="0" presId="urn:microsoft.com/office/officeart/2008/layout/LinedList"/>
    <dgm:cxn modelId="{E3B8355E-660A-45A1-ADCD-90F416D35BFB}" type="presParOf" srcId="{7DFFF756-6AC3-4348-8D8B-DB60F0AF514E}" destId="{2D00FE39-44A0-4CBF-A16B-D3D5F133F3A7}" srcOrd="1" destOrd="0" presId="urn:microsoft.com/office/officeart/2008/layout/LinedList"/>
    <dgm:cxn modelId="{1A1A4FF4-9F1C-4248-A34F-ED484CE9D676}" type="presParOf" srcId="{7DFFF756-6AC3-4348-8D8B-DB60F0AF514E}" destId="{BBD22EB5-F920-4E24-A5C2-64557D91348F}" srcOrd="2" destOrd="0" presId="urn:microsoft.com/office/officeart/2008/layout/LinedList"/>
    <dgm:cxn modelId="{94156BC1-7B38-4522-AB0C-870CC0395BB1}" type="presParOf" srcId="{373E87DB-4E84-4CC4-A49C-669E09DCB2A4}" destId="{5D611E57-C415-475F-A420-D5286018FD93}" srcOrd="8" destOrd="0" presId="urn:microsoft.com/office/officeart/2008/layout/LinedList"/>
    <dgm:cxn modelId="{15D9DBCF-9F1E-4EF4-8E60-6B3BDD6F01F1}" type="presParOf" srcId="{373E87DB-4E84-4CC4-A49C-669E09DCB2A4}" destId="{79EBFD25-E1A2-4C6B-8720-467C26F008BC}" srcOrd="9" destOrd="0" presId="urn:microsoft.com/office/officeart/2008/layout/LinedList"/>
    <dgm:cxn modelId="{FD36D09D-B57F-4CD9-8857-493163EA9648}" type="presParOf" srcId="{564EEA3F-FF4D-46FE-8200-815C1A8B3FB3}" destId="{4CB8506E-31EB-42ED-AFC0-71334FA8689E}" srcOrd="2" destOrd="0" presId="urn:microsoft.com/office/officeart/2008/layout/LinedList"/>
    <dgm:cxn modelId="{EA6D0660-6712-4104-919D-FF86E80ED2A3}" type="presParOf" srcId="{564EEA3F-FF4D-46FE-8200-815C1A8B3FB3}" destId="{C5112AD7-8340-49E3-AC62-AF46E84D1754}" srcOrd="3" destOrd="0" presId="urn:microsoft.com/office/officeart/2008/layout/LinedList"/>
    <dgm:cxn modelId="{6C9F6869-4485-45B3-B7D0-0608A754463C}" type="presParOf" srcId="{C5112AD7-8340-49E3-AC62-AF46E84D1754}" destId="{636F487E-6ED6-4CDC-8C84-0F81584CD55B}" srcOrd="0" destOrd="0" presId="urn:microsoft.com/office/officeart/2008/layout/LinedList"/>
    <dgm:cxn modelId="{7871B544-5E1E-414C-A8B0-1E0D5F8967BE}" type="presParOf" srcId="{C5112AD7-8340-49E3-AC62-AF46E84D1754}" destId="{EE376E23-A51B-4EAD-8620-3B083DC73713}" srcOrd="1" destOrd="0" presId="urn:microsoft.com/office/officeart/2008/layout/LinedList"/>
    <dgm:cxn modelId="{F18EE4BE-62A9-4FF5-BF47-74BEA61369D9}" type="presParOf" srcId="{EE376E23-A51B-4EAD-8620-3B083DC73713}" destId="{C673B185-7629-4AD9-9F6D-1B5697B4C996}" srcOrd="0" destOrd="0" presId="urn:microsoft.com/office/officeart/2008/layout/LinedList"/>
    <dgm:cxn modelId="{10CAC065-427A-434D-86B0-55DCC69B61AF}" type="presParOf" srcId="{EE376E23-A51B-4EAD-8620-3B083DC73713}" destId="{F4F98A59-1217-4C7E-A15A-ED276AD2CCAB}" srcOrd="1" destOrd="0" presId="urn:microsoft.com/office/officeart/2008/layout/LinedList"/>
    <dgm:cxn modelId="{086FCC96-42D8-4FAD-BF9A-DCB3247B8149}" type="presParOf" srcId="{F4F98A59-1217-4C7E-A15A-ED276AD2CCAB}" destId="{66D6F07B-EB2D-4BE6-A194-B8BA5B469E77}" srcOrd="0" destOrd="0" presId="urn:microsoft.com/office/officeart/2008/layout/LinedList"/>
    <dgm:cxn modelId="{A51EB8C9-9E37-4D44-8D35-A5516A09B392}" type="presParOf" srcId="{F4F98A59-1217-4C7E-A15A-ED276AD2CCAB}" destId="{0584CFB2-AA52-4CCB-9EB3-CA641592C196}" srcOrd="1" destOrd="0" presId="urn:microsoft.com/office/officeart/2008/layout/LinedList"/>
    <dgm:cxn modelId="{878F2F29-C9C8-4525-8C22-2FFD4B2988F3}" type="presParOf" srcId="{F4F98A59-1217-4C7E-A15A-ED276AD2CCAB}" destId="{144ADE59-A6B5-4756-80F4-C1D4BA6CFCAE}" srcOrd="2" destOrd="0" presId="urn:microsoft.com/office/officeart/2008/layout/LinedList"/>
    <dgm:cxn modelId="{8EA57E39-6A28-4433-BA7F-BCBCE671962E}" type="presParOf" srcId="{EE376E23-A51B-4EAD-8620-3B083DC73713}" destId="{E2A3571C-950C-4028-9B90-E92F5181B648}" srcOrd="2" destOrd="0" presId="urn:microsoft.com/office/officeart/2008/layout/LinedList"/>
    <dgm:cxn modelId="{5944A5BE-CE2A-4914-B7FB-1A67B6438277}" type="presParOf" srcId="{EE376E23-A51B-4EAD-8620-3B083DC73713}" destId="{E0479E0C-EE89-4EAA-8B50-72B2DF3153F0}" srcOrd="3" destOrd="0" presId="urn:microsoft.com/office/officeart/2008/layout/LinedList"/>
    <dgm:cxn modelId="{5238353D-AC49-4618-BC78-5A135BEDBAC1}" type="presParOf" srcId="{EE376E23-A51B-4EAD-8620-3B083DC73713}" destId="{9E162B3F-C148-4ACC-B044-CC95724A0FA9}" srcOrd="4" destOrd="0" presId="urn:microsoft.com/office/officeart/2008/layout/LinedList"/>
    <dgm:cxn modelId="{58E6EB49-4CE3-49C4-AD15-EED60B862EA5}" type="presParOf" srcId="{9E162B3F-C148-4ACC-B044-CC95724A0FA9}" destId="{50C3CBC6-E91C-4F04-B449-BBBBFF1B1E94}" srcOrd="0" destOrd="0" presId="urn:microsoft.com/office/officeart/2008/layout/LinedList"/>
    <dgm:cxn modelId="{686EC93E-1907-41C2-A542-43F000A12AFC}" type="presParOf" srcId="{9E162B3F-C148-4ACC-B044-CC95724A0FA9}" destId="{DC2F4D67-12FF-4CE7-A02E-CD647813E7CA}" srcOrd="1" destOrd="0" presId="urn:microsoft.com/office/officeart/2008/layout/LinedList"/>
    <dgm:cxn modelId="{4086A1DC-6FE9-4869-BE79-D3CB6A2A24AA}" type="presParOf" srcId="{9E162B3F-C148-4ACC-B044-CC95724A0FA9}" destId="{3326F7E5-1B55-4DB5-AEC8-4C2284ED19D9}" srcOrd="2" destOrd="0" presId="urn:microsoft.com/office/officeart/2008/layout/LinedList"/>
    <dgm:cxn modelId="{199511FE-96EF-44FF-8CA4-378E13A0BBAD}" type="presParOf" srcId="{EE376E23-A51B-4EAD-8620-3B083DC73713}" destId="{D112F79D-CAC0-47D8-97CF-051AB3F3CD8D}" srcOrd="5" destOrd="0" presId="urn:microsoft.com/office/officeart/2008/layout/LinedList"/>
    <dgm:cxn modelId="{9E2064F0-6639-4B91-9B31-942A8DD15082}" type="presParOf" srcId="{EE376E23-A51B-4EAD-8620-3B083DC73713}" destId="{87CA9E96-59F3-4F2E-A71B-CBEAF866BAB3}" srcOrd="6" destOrd="0" presId="urn:microsoft.com/office/officeart/2008/layout/LinedList"/>
    <dgm:cxn modelId="{6D4D12D2-5A4E-4F42-9B19-E4B8C1489F0E}" type="presParOf" srcId="{EE376E23-A51B-4EAD-8620-3B083DC73713}" destId="{5C335EA6-3528-46A1-8F8F-BEC80E19BA2C}" srcOrd="7" destOrd="0" presId="urn:microsoft.com/office/officeart/2008/layout/LinedList"/>
    <dgm:cxn modelId="{1B35A1BF-7093-44B4-AEF1-149380709207}" type="presParOf" srcId="{5C335EA6-3528-46A1-8F8F-BEC80E19BA2C}" destId="{73AD28C2-2381-44B2-98B7-5A273DF8FD2B}" srcOrd="0" destOrd="0" presId="urn:microsoft.com/office/officeart/2008/layout/LinedList"/>
    <dgm:cxn modelId="{737F6EBB-EAB5-41F7-B159-41F56582AFBA}" type="presParOf" srcId="{5C335EA6-3528-46A1-8F8F-BEC80E19BA2C}" destId="{5149657A-E5B8-4F99-B895-906148BC37FA}" srcOrd="1" destOrd="0" presId="urn:microsoft.com/office/officeart/2008/layout/LinedList"/>
    <dgm:cxn modelId="{E0E69C82-D26A-4FCB-B8D8-181B91F01773}" type="presParOf" srcId="{5C335EA6-3528-46A1-8F8F-BEC80E19BA2C}" destId="{45241F8A-6FA5-4A4B-AD75-21E39888D8BB}" srcOrd="2" destOrd="0" presId="urn:microsoft.com/office/officeart/2008/layout/LinedList"/>
    <dgm:cxn modelId="{3A27580B-CA18-40D2-B7DE-CE15D4FCE2F6}" type="presParOf" srcId="{EE376E23-A51B-4EAD-8620-3B083DC73713}" destId="{E48A03EF-6554-49A9-B2F3-66C930D76207}" srcOrd="8" destOrd="0" presId="urn:microsoft.com/office/officeart/2008/layout/LinedList"/>
    <dgm:cxn modelId="{80ACC424-E02E-4F86-9C8A-FE065F76C7B3}" type="presParOf" srcId="{EE376E23-A51B-4EAD-8620-3B083DC73713}" destId="{32139878-7E7E-41B4-B1C2-100391EAC71A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2D1B4CCD-47CE-4884-B154-07AEDB186504}" type="doc">
      <dgm:prSet loTypeId="urn:microsoft.com/office/officeart/2005/8/layout/vList4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62B5582-4A5E-4B20-8C7C-1BCA89F03207}">
      <dgm:prSet phldrT="[Texto]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dirty="0" smtClean="0"/>
            <a:t> </a:t>
          </a:r>
          <a:endParaRPr lang="es-ES" dirty="0"/>
        </a:p>
      </dgm:t>
    </dgm:pt>
    <dgm:pt modelId="{D4241A7D-7EA5-46B2-A6D2-DCF92C928D47}" type="parTrans" cxnId="{8FE92EA8-FD7B-46F3-8D7A-4E9885C70A97}">
      <dgm:prSet/>
      <dgm:spPr/>
      <dgm:t>
        <a:bodyPr/>
        <a:lstStyle/>
        <a:p>
          <a:endParaRPr lang="es-ES"/>
        </a:p>
      </dgm:t>
    </dgm:pt>
    <dgm:pt modelId="{11E3050B-8027-46E0-8B44-DED42518186E}" type="sibTrans" cxnId="{8FE92EA8-FD7B-46F3-8D7A-4E9885C70A97}">
      <dgm:prSet/>
      <dgm:spPr/>
      <dgm:t>
        <a:bodyPr/>
        <a:lstStyle/>
        <a:p>
          <a:endParaRPr lang="es-ES"/>
        </a:p>
      </dgm:t>
    </dgm:pt>
    <dgm:pt modelId="{FA7FE071-8796-44E4-8FE0-7E475D3AAEF8}">
      <dgm:prSet phldrT="[Texto]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dirty="0"/>
        </a:p>
      </dgm:t>
    </dgm:pt>
    <dgm:pt modelId="{7BBB5ADD-3405-47B4-945D-7530B5C78743}" type="sibTrans" cxnId="{7B506A6C-F1E7-4798-8803-858993470F9A}">
      <dgm:prSet/>
      <dgm:spPr/>
      <dgm:t>
        <a:bodyPr/>
        <a:lstStyle/>
        <a:p>
          <a:endParaRPr lang="es-ES"/>
        </a:p>
      </dgm:t>
    </dgm:pt>
    <dgm:pt modelId="{55284F78-1592-4419-8FCE-2E791D1156F1}" type="parTrans" cxnId="{7B506A6C-F1E7-4798-8803-858993470F9A}">
      <dgm:prSet/>
      <dgm:spPr/>
      <dgm:t>
        <a:bodyPr/>
        <a:lstStyle/>
        <a:p>
          <a:endParaRPr lang="es-ES"/>
        </a:p>
      </dgm:t>
    </dgm:pt>
    <dgm:pt modelId="{697A78AD-F5E8-46DC-97B2-6E0AB07FF0D4}" type="pres">
      <dgm:prSet presAssocID="{2D1B4CCD-47CE-4884-B154-07AEDB18650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6FB56FE-B287-4465-B48D-CBCCC286C2CC}" type="pres">
      <dgm:prSet presAssocID="{FA7FE071-8796-44E4-8FE0-7E475D3AAEF8}" presName="comp" presStyleCnt="0"/>
      <dgm:spPr/>
    </dgm:pt>
    <dgm:pt modelId="{63A6AEA8-DB82-445D-ADDA-48FC1A28BB67}" type="pres">
      <dgm:prSet presAssocID="{FA7FE071-8796-44E4-8FE0-7E475D3AAEF8}" presName="box" presStyleLbl="node1" presStyleIdx="0" presStyleCnt="2" custLinFactNeighborX="-15268"/>
      <dgm:spPr/>
      <dgm:t>
        <a:bodyPr/>
        <a:lstStyle/>
        <a:p>
          <a:endParaRPr lang="es-ES"/>
        </a:p>
      </dgm:t>
    </dgm:pt>
    <dgm:pt modelId="{5B34B71D-69E3-4039-A416-2883C1C29408}" type="pres">
      <dgm:prSet presAssocID="{FA7FE071-8796-44E4-8FE0-7E475D3AAEF8}" presName="img" presStyleLbl="fgImgPlace1" presStyleIdx="0" presStyleCnt="2" custScaleX="149573" custScaleY="86729" custLinFactNeighborX="25573"/>
      <dgm:spPr>
        <a:blipFill rotWithShape="1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100000"/>
                    </a14:imgEffect>
                    <a14:imgEffect>
                      <a14:brightnessContrast bright="6000" contrast="60000"/>
                    </a14:imgEffect>
                  </a14:imgLayer>
                </a14:imgProps>
              </a:ext>
            </a:extLst>
          </a:blip>
          <a:stretch>
            <a:fillRect/>
          </a:stretch>
        </a:blipFill>
      </dgm:spPr>
    </dgm:pt>
    <dgm:pt modelId="{C8088192-79AC-4059-A1BA-C3CD434A7C29}" type="pres">
      <dgm:prSet presAssocID="{FA7FE071-8796-44E4-8FE0-7E475D3AAEF8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734BAD7-FEED-4022-8B27-FA32018C6A00}" type="pres">
      <dgm:prSet presAssocID="{7BBB5ADD-3405-47B4-945D-7530B5C78743}" presName="spacer" presStyleCnt="0"/>
      <dgm:spPr/>
    </dgm:pt>
    <dgm:pt modelId="{010F48DA-14FB-42D5-B713-2F9D8F2FA6F1}" type="pres">
      <dgm:prSet presAssocID="{A62B5582-4A5E-4B20-8C7C-1BCA89F03207}" presName="comp" presStyleCnt="0"/>
      <dgm:spPr/>
    </dgm:pt>
    <dgm:pt modelId="{F302181D-2AAB-463A-97FF-E6A6975F29C3}" type="pres">
      <dgm:prSet presAssocID="{A62B5582-4A5E-4B20-8C7C-1BCA89F03207}" presName="box" presStyleLbl="node1" presStyleIdx="1" presStyleCnt="2" custLinFactNeighborX="-1104"/>
      <dgm:spPr/>
      <dgm:t>
        <a:bodyPr/>
        <a:lstStyle/>
        <a:p>
          <a:endParaRPr lang="es-ES"/>
        </a:p>
      </dgm:t>
    </dgm:pt>
    <dgm:pt modelId="{1AC51A8F-E7F4-4EC0-8687-A2EAE34B9340}" type="pres">
      <dgm:prSet presAssocID="{A62B5582-4A5E-4B20-8C7C-1BCA89F03207}" presName="img" presStyleLbl="fgImgPlace1" presStyleIdx="1" presStyleCnt="2" custScaleX="149690" custScaleY="84324" custLinFactNeighborX="25602"/>
      <dgm:spPr>
        <a:blipFill rotWithShape="1">
          <a:blip xmlns:r="http://schemas.openxmlformats.org/officeDocument/2006/relationships"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  <a14:imgEffect>
                      <a14:brightnessContrast bright="5000" contrast="45000"/>
                    </a14:imgEffect>
                  </a14:imgLayer>
                </a14:imgProps>
              </a:ext>
            </a:extLst>
          </a:blip>
          <a:stretch>
            <a:fillRect/>
          </a:stretch>
        </a:blipFill>
      </dgm:spPr>
    </dgm:pt>
    <dgm:pt modelId="{5ED2FCEF-38F1-42CD-B2A7-7FCFB8DC4D98}" type="pres">
      <dgm:prSet presAssocID="{A62B5582-4A5E-4B20-8C7C-1BCA89F03207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645A87A-33EF-46B3-9E5A-31248493C614}" type="presOf" srcId="{A62B5582-4A5E-4B20-8C7C-1BCA89F03207}" destId="{5ED2FCEF-38F1-42CD-B2A7-7FCFB8DC4D98}" srcOrd="1" destOrd="0" presId="urn:microsoft.com/office/officeart/2005/8/layout/vList4"/>
    <dgm:cxn modelId="{193640D7-62B4-4D10-8864-7A3E79F401BA}" type="presOf" srcId="{FA7FE071-8796-44E4-8FE0-7E475D3AAEF8}" destId="{C8088192-79AC-4059-A1BA-C3CD434A7C29}" srcOrd="1" destOrd="0" presId="urn:microsoft.com/office/officeart/2005/8/layout/vList4"/>
    <dgm:cxn modelId="{7B506A6C-F1E7-4798-8803-858993470F9A}" srcId="{2D1B4CCD-47CE-4884-B154-07AEDB186504}" destId="{FA7FE071-8796-44E4-8FE0-7E475D3AAEF8}" srcOrd="0" destOrd="0" parTransId="{55284F78-1592-4419-8FCE-2E791D1156F1}" sibTransId="{7BBB5ADD-3405-47B4-945D-7530B5C78743}"/>
    <dgm:cxn modelId="{8FE92EA8-FD7B-46F3-8D7A-4E9885C70A97}" srcId="{2D1B4CCD-47CE-4884-B154-07AEDB186504}" destId="{A62B5582-4A5E-4B20-8C7C-1BCA89F03207}" srcOrd="1" destOrd="0" parTransId="{D4241A7D-7EA5-46B2-A6D2-DCF92C928D47}" sibTransId="{11E3050B-8027-46E0-8B44-DED42518186E}"/>
    <dgm:cxn modelId="{2FBB0196-F2B4-4E17-84F2-12D9D4945483}" type="presOf" srcId="{FA7FE071-8796-44E4-8FE0-7E475D3AAEF8}" destId="{63A6AEA8-DB82-445D-ADDA-48FC1A28BB67}" srcOrd="0" destOrd="0" presId="urn:microsoft.com/office/officeart/2005/8/layout/vList4"/>
    <dgm:cxn modelId="{87D7984A-1014-4F81-85AE-5005B6FD4742}" type="presOf" srcId="{A62B5582-4A5E-4B20-8C7C-1BCA89F03207}" destId="{F302181D-2AAB-463A-97FF-E6A6975F29C3}" srcOrd="0" destOrd="0" presId="urn:microsoft.com/office/officeart/2005/8/layout/vList4"/>
    <dgm:cxn modelId="{54B52027-0829-4ECD-AD4B-710C954CE8CF}" type="presOf" srcId="{2D1B4CCD-47CE-4884-B154-07AEDB186504}" destId="{697A78AD-F5E8-46DC-97B2-6E0AB07FF0D4}" srcOrd="0" destOrd="0" presId="urn:microsoft.com/office/officeart/2005/8/layout/vList4"/>
    <dgm:cxn modelId="{56A2CBEC-17B6-4C5D-B9D9-EF8BC1F0F64E}" type="presParOf" srcId="{697A78AD-F5E8-46DC-97B2-6E0AB07FF0D4}" destId="{C6FB56FE-B287-4465-B48D-CBCCC286C2CC}" srcOrd="0" destOrd="0" presId="urn:microsoft.com/office/officeart/2005/8/layout/vList4"/>
    <dgm:cxn modelId="{73BF36CE-FF68-4F49-9DC4-6C75A8189EB9}" type="presParOf" srcId="{C6FB56FE-B287-4465-B48D-CBCCC286C2CC}" destId="{63A6AEA8-DB82-445D-ADDA-48FC1A28BB67}" srcOrd="0" destOrd="0" presId="urn:microsoft.com/office/officeart/2005/8/layout/vList4"/>
    <dgm:cxn modelId="{987AC21B-21F0-4E4F-A9CE-D35B36FCD6A8}" type="presParOf" srcId="{C6FB56FE-B287-4465-B48D-CBCCC286C2CC}" destId="{5B34B71D-69E3-4039-A416-2883C1C29408}" srcOrd="1" destOrd="0" presId="urn:microsoft.com/office/officeart/2005/8/layout/vList4"/>
    <dgm:cxn modelId="{1F9BD351-D7DA-49A6-BF01-CD607EAFE113}" type="presParOf" srcId="{C6FB56FE-B287-4465-B48D-CBCCC286C2CC}" destId="{C8088192-79AC-4059-A1BA-C3CD434A7C29}" srcOrd="2" destOrd="0" presId="urn:microsoft.com/office/officeart/2005/8/layout/vList4"/>
    <dgm:cxn modelId="{A417FED4-E2FB-4BC3-B543-864D3397EF29}" type="presParOf" srcId="{697A78AD-F5E8-46DC-97B2-6E0AB07FF0D4}" destId="{4734BAD7-FEED-4022-8B27-FA32018C6A00}" srcOrd="1" destOrd="0" presId="urn:microsoft.com/office/officeart/2005/8/layout/vList4"/>
    <dgm:cxn modelId="{188E7F6A-1980-45E6-B989-A89885CA1499}" type="presParOf" srcId="{697A78AD-F5E8-46DC-97B2-6E0AB07FF0D4}" destId="{010F48DA-14FB-42D5-B713-2F9D8F2FA6F1}" srcOrd="2" destOrd="0" presId="urn:microsoft.com/office/officeart/2005/8/layout/vList4"/>
    <dgm:cxn modelId="{CA455D6A-CC34-45A4-AC2B-42B49CD46ADD}" type="presParOf" srcId="{010F48DA-14FB-42D5-B713-2F9D8F2FA6F1}" destId="{F302181D-2AAB-463A-97FF-E6A6975F29C3}" srcOrd="0" destOrd="0" presId="urn:microsoft.com/office/officeart/2005/8/layout/vList4"/>
    <dgm:cxn modelId="{DF70CEAF-112D-418C-A306-23000DE9652F}" type="presParOf" srcId="{010F48DA-14FB-42D5-B713-2F9D8F2FA6F1}" destId="{1AC51A8F-E7F4-4EC0-8687-A2EAE34B9340}" srcOrd="1" destOrd="0" presId="urn:microsoft.com/office/officeart/2005/8/layout/vList4"/>
    <dgm:cxn modelId="{38F2F3F1-5CD9-430B-9E79-369B039EABD2}" type="presParOf" srcId="{010F48DA-14FB-42D5-B713-2F9D8F2FA6F1}" destId="{5ED2FCEF-38F1-42CD-B2A7-7FCFB8DC4D98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DFC32F1-0FF9-400E-8F24-D6B86A19FC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249526B0-A937-4E3A-B777-0359AFA3BC82}">
      <dgm:prSet phldrT="[Texto]"/>
      <dgm:spPr/>
      <dgm:t>
        <a:bodyPr/>
        <a:lstStyle/>
        <a:p>
          <a:r>
            <a:rPr lang="es-CO" dirty="0" smtClean="0">
              <a:solidFill>
                <a:srgbClr val="000000"/>
              </a:solidFill>
            </a:rPr>
            <a:t>BASES</a:t>
          </a:r>
          <a:endParaRPr lang="es-CO" dirty="0">
            <a:solidFill>
              <a:srgbClr val="000000"/>
            </a:solidFill>
          </a:endParaRPr>
        </a:p>
      </dgm:t>
    </dgm:pt>
    <dgm:pt modelId="{FDCBF1C9-BD0B-4965-805B-25F9740AE771}" type="parTrans" cxnId="{B19451CF-2FC3-425B-ABB3-E3BAC87B3D12}">
      <dgm:prSet/>
      <dgm:spPr/>
      <dgm:t>
        <a:bodyPr/>
        <a:lstStyle/>
        <a:p>
          <a:endParaRPr lang="es-CO">
            <a:solidFill>
              <a:schemeClr val="bg1">
                <a:lumMod val="50000"/>
              </a:schemeClr>
            </a:solidFill>
          </a:endParaRPr>
        </a:p>
      </dgm:t>
    </dgm:pt>
    <dgm:pt modelId="{924B0DB1-FB5F-4A39-85F4-44D94E2DCA40}" type="sibTrans" cxnId="{B19451CF-2FC3-425B-ABB3-E3BAC87B3D12}">
      <dgm:prSet/>
      <dgm:spPr/>
      <dgm:t>
        <a:bodyPr/>
        <a:lstStyle/>
        <a:p>
          <a:endParaRPr lang="es-CO">
            <a:solidFill>
              <a:schemeClr val="bg1">
                <a:lumMod val="50000"/>
              </a:schemeClr>
            </a:solidFill>
          </a:endParaRPr>
        </a:p>
      </dgm:t>
    </dgm:pt>
    <dgm:pt modelId="{685BB5CB-2DF6-4BF6-8CB8-1C46C32CE435}">
      <dgm:prSet phldrT="[Texto]"/>
      <dgm:spPr/>
      <dgm:t>
        <a:bodyPr/>
        <a:lstStyle/>
        <a:p>
          <a:pPr algn="l"/>
          <a:endParaRPr lang="es-ES" dirty="0" smtClean="0">
            <a:solidFill>
              <a:srgbClr val="000000"/>
            </a:solidFill>
          </a:endParaRPr>
        </a:p>
        <a:p>
          <a:pPr algn="just"/>
          <a:r>
            <a:rPr lang="es-ES" dirty="0" smtClean="0">
              <a:solidFill>
                <a:srgbClr val="000000"/>
              </a:solidFill>
            </a:rPr>
            <a:t>Reciprocidad total y la mutualidad de ventajas para beneficiar equitativamente todos los estados contratantes, teniendo su nivel respectivo en cuenta de desarrollos.</a:t>
          </a:r>
          <a:endParaRPr lang="es-CO" dirty="0" smtClean="0">
            <a:solidFill>
              <a:srgbClr val="000000"/>
            </a:solidFill>
          </a:endParaRPr>
        </a:p>
      </dgm:t>
    </dgm:pt>
    <dgm:pt modelId="{A03505BB-3F8B-4505-AE38-A6339CC8C685}" type="parTrans" cxnId="{DFCA8B5E-1C19-4EB8-9194-7FFC6782A22D}">
      <dgm:prSet/>
      <dgm:spPr/>
      <dgm:t>
        <a:bodyPr/>
        <a:lstStyle/>
        <a:p>
          <a:endParaRPr lang="es-CO">
            <a:solidFill>
              <a:schemeClr val="bg1">
                <a:lumMod val="50000"/>
              </a:schemeClr>
            </a:solidFill>
          </a:endParaRPr>
        </a:p>
      </dgm:t>
    </dgm:pt>
    <dgm:pt modelId="{4E5924C8-19EC-4AD9-93D9-38E1BA9726A4}" type="sibTrans" cxnId="{DFCA8B5E-1C19-4EB8-9194-7FFC6782A22D}">
      <dgm:prSet/>
      <dgm:spPr/>
      <dgm:t>
        <a:bodyPr/>
        <a:lstStyle/>
        <a:p>
          <a:endParaRPr lang="es-CO">
            <a:solidFill>
              <a:schemeClr val="bg1">
                <a:lumMod val="50000"/>
              </a:schemeClr>
            </a:solidFill>
          </a:endParaRPr>
        </a:p>
      </dgm:t>
    </dgm:pt>
    <dgm:pt modelId="{94F1338D-3730-4502-BD08-D327BD066700}">
      <dgm:prSet phldrT="[Texto]"/>
      <dgm:spPr/>
      <dgm:t>
        <a:bodyPr/>
        <a:lstStyle/>
        <a:p>
          <a:pPr algn="just"/>
          <a:endParaRPr lang="es-ES" dirty="0" smtClean="0">
            <a:solidFill>
              <a:srgbClr val="000000"/>
            </a:solidFill>
          </a:endParaRPr>
        </a:p>
        <a:p>
          <a:pPr algn="just"/>
          <a:r>
            <a:rPr lang="es-ES" dirty="0" smtClean="0">
              <a:solidFill>
                <a:srgbClr val="000000"/>
              </a:solidFill>
            </a:rPr>
            <a:t>Reconocimiento de las necesidades especiales de los estados contratantes Menos desarrollados y acuerdo de medidas preferentes concretas en su favor.</a:t>
          </a:r>
          <a:endParaRPr lang="es-CO" dirty="0">
            <a:solidFill>
              <a:schemeClr val="bg1">
                <a:lumMod val="50000"/>
              </a:schemeClr>
            </a:solidFill>
          </a:endParaRPr>
        </a:p>
      </dgm:t>
    </dgm:pt>
    <dgm:pt modelId="{94337EE8-0F64-44FD-8D20-60773A2D41F0}" type="parTrans" cxnId="{64FD99C0-6F80-42B0-8E34-0671618C66C4}">
      <dgm:prSet/>
      <dgm:spPr/>
      <dgm:t>
        <a:bodyPr/>
        <a:lstStyle/>
        <a:p>
          <a:endParaRPr lang="es-CO">
            <a:solidFill>
              <a:schemeClr val="bg1">
                <a:lumMod val="50000"/>
              </a:schemeClr>
            </a:solidFill>
          </a:endParaRPr>
        </a:p>
      </dgm:t>
    </dgm:pt>
    <dgm:pt modelId="{8B77D5C1-A155-4365-B4E7-F9E4D9BC1C19}" type="sibTrans" cxnId="{64FD99C0-6F80-42B0-8E34-0671618C66C4}">
      <dgm:prSet/>
      <dgm:spPr/>
      <dgm:t>
        <a:bodyPr/>
        <a:lstStyle/>
        <a:p>
          <a:endParaRPr lang="es-CO">
            <a:solidFill>
              <a:schemeClr val="bg1">
                <a:lumMod val="50000"/>
              </a:schemeClr>
            </a:solidFill>
          </a:endParaRPr>
        </a:p>
      </dgm:t>
    </dgm:pt>
    <dgm:pt modelId="{85B3DF5C-1649-4336-ACC4-556ABABC72AB}">
      <dgm:prSet phldrT="[Texto]"/>
      <dgm:spPr/>
      <dgm:t>
        <a:bodyPr/>
        <a:lstStyle/>
        <a:p>
          <a:pPr algn="l"/>
          <a:endParaRPr lang="es-ES" dirty="0" smtClean="0">
            <a:solidFill>
              <a:srgbClr val="000000"/>
            </a:solidFill>
          </a:endParaRPr>
        </a:p>
        <a:p>
          <a:pPr algn="just"/>
          <a:r>
            <a:rPr lang="es-ES" dirty="0" smtClean="0">
              <a:solidFill>
                <a:srgbClr val="000000"/>
              </a:solidFill>
            </a:rPr>
            <a:t>Negociación de reforma de la tarifa paso a paso, mejorado y ampliado en etapas sucesivas a través de revisiones periódicas. </a:t>
          </a:r>
        </a:p>
        <a:p>
          <a:pPr algn="just"/>
          <a:endParaRPr lang="es-ES" dirty="0" smtClean="0">
            <a:solidFill>
              <a:srgbClr val="000000"/>
            </a:solidFill>
          </a:endParaRPr>
        </a:p>
      </dgm:t>
    </dgm:pt>
    <dgm:pt modelId="{A7D03CD6-9969-4BB4-908E-66955D46CC4C}" type="parTrans" cxnId="{E7F7662E-B787-46F0-8100-B1700443F9A6}">
      <dgm:prSet/>
      <dgm:spPr/>
      <dgm:t>
        <a:bodyPr/>
        <a:lstStyle/>
        <a:p>
          <a:endParaRPr lang="es-CO">
            <a:solidFill>
              <a:schemeClr val="bg1">
                <a:lumMod val="50000"/>
              </a:schemeClr>
            </a:solidFill>
          </a:endParaRPr>
        </a:p>
      </dgm:t>
    </dgm:pt>
    <dgm:pt modelId="{B5FA953C-0C96-4EE6-9E89-20E36B918438}" type="sibTrans" cxnId="{E7F7662E-B787-46F0-8100-B1700443F9A6}">
      <dgm:prSet/>
      <dgm:spPr/>
      <dgm:t>
        <a:bodyPr/>
        <a:lstStyle/>
        <a:p>
          <a:endParaRPr lang="es-CO">
            <a:solidFill>
              <a:schemeClr val="bg1">
                <a:lumMod val="50000"/>
              </a:schemeClr>
            </a:solidFill>
          </a:endParaRPr>
        </a:p>
      </dgm:t>
    </dgm:pt>
    <dgm:pt modelId="{977419B0-F395-4DF3-B6FD-EF2DACB0B40D}" type="pres">
      <dgm:prSet presAssocID="{EDFC32F1-0FF9-400E-8F24-D6B86A19FC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CO"/>
        </a:p>
      </dgm:t>
    </dgm:pt>
    <dgm:pt modelId="{3EC708D7-6A81-4057-84FD-457490EACB02}" type="pres">
      <dgm:prSet presAssocID="{249526B0-A937-4E3A-B777-0359AFA3BC82}" presName="thickLine" presStyleLbl="alignNode1" presStyleIdx="0" presStyleCnt="1"/>
      <dgm:spPr/>
    </dgm:pt>
    <dgm:pt modelId="{A6CD6330-3AD2-492F-B57D-0CCD0CB285DD}" type="pres">
      <dgm:prSet presAssocID="{249526B0-A937-4E3A-B777-0359AFA3BC82}" presName="horz1" presStyleCnt="0"/>
      <dgm:spPr/>
    </dgm:pt>
    <dgm:pt modelId="{0CB5FD6F-4A07-4E61-86D9-9832AB23F18F}" type="pres">
      <dgm:prSet presAssocID="{249526B0-A937-4E3A-B777-0359AFA3BC82}" presName="tx1" presStyleLbl="revTx" presStyleIdx="0" presStyleCnt="4"/>
      <dgm:spPr/>
      <dgm:t>
        <a:bodyPr/>
        <a:lstStyle/>
        <a:p>
          <a:endParaRPr lang="es-CO"/>
        </a:p>
      </dgm:t>
    </dgm:pt>
    <dgm:pt modelId="{76DC9B2F-4BD0-45CD-8555-C58A7A8D4EB6}" type="pres">
      <dgm:prSet presAssocID="{249526B0-A937-4E3A-B777-0359AFA3BC82}" presName="vert1" presStyleCnt="0"/>
      <dgm:spPr/>
    </dgm:pt>
    <dgm:pt modelId="{AA0E4D0C-40CB-4AF1-BED2-3F9CC80C62F0}" type="pres">
      <dgm:prSet presAssocID="{685BB5CB-2DF6-4BF6-8CB8-1C46C32CE435}" presName="vertSpace2a" presStyleCnt="0"/>
      <dgm:spPr/>
    </dgm:pt>
    <dgm:pt modelId="{3B8F2AE6-3499-4FD9-8790-BC64D2BBE3BA}" type="pres">
      <dgm:prSet presAssocID="{685BB5CB-2DF6-4BF6-8CB8-1C46C32CE435}" presName="horz2" presStyleCnt="0"/>
      <dgm:spPr/>
    </dgm:pt>
    <dgm:pt modelId="{E4193415-A9D6-41EA-A0A6-8A99E634EC2F}" type="pres">
      <dgm:prSet presAssocID="{685BB5CB-2DF6-4BF6-8CB8-1C46C32CE435}" presName="horzSpace2" presStyleCnt="0"/>
      <dgm:spPr/>
    </dgm:pt>
    <dgm:pt modelId="{28F7A438-9691-4355-9150-3F0B94255B41}" type="pres">
      <dgm:prSet presAssocID="{685BB5CB-2DF6-4BF6-8CB8-1C46C32CE435}" presName="tx2" presStyleLbl="revTx" presStyleIdx="1" presStyleCnt="4"/>
      <dgm:spPr/>
      <dgm:t>
        <a:bodyPr/>
        <a:lstStyle/>
        <a:p>
          <a:endParaRPr lang="es-CO"/>
        </a:p>
      </dgm:t>
    </dgm:pt>
    <dgm:pt modelId="{AFC20944-0715-4C21-9A7B-F121DC66D765}" type="pres">
      <dgm:prSet presAssocID="{685BB5CB-2DF6-4BF6-8CB8-1C46C32CE435}" presName="vert2" presStyleCnt="0"/>
      <dgm:spPr/>
    </dgm:pt>
    <dgm:pt modelId="{00958CC4-23BD-48D2-927A-556F5AFA7289}" type="pres">
      <dgm:prSet presAssocID="{685BB5CB-2DF6-4BF6-8CB8-1C46C32CE435}" presName="thinLine2b" presStyleLbl="callout" presStyleIdx="0" presStyleCnt="3"/>
      <dgm:spPr/>
    </dgm:pt>
    <dgm:pt modelId="{DE4AAB0E-9BF5-4ECF-9B17-689489817404}" type="pres">
      <dgm:prSet presAssocID="{685BB5CB-2DF6-4BF6-8CB8-1C46C32CE435}" presName="vertSpace2b" presStyleCnt="0"/>
      <dgm:spPr/>
    </dgm:pt>
    <dgm:pt modelId="{71A14955-F1AC-4F81-A251-32EEBFA67D90}" type="pres">
      <dgm:prSet presAssocID="{94F1338D-3730-4502-BD08-D327BD066700}" presName="horz2" presStyleCnt="0"/>
      <dgm:spPr/>
    </dgm:pt>
    <dgm:pt modelId="{F5C7B762-94CD-4F25-96E3-85BD109B3B48}" type="pres">
      <dgm:prSet presAssocID="{94F1338D-3730-4502-BD08-D327BD066700}" presName="horzSpace2" presStyleCnt="0"/>
      <dgm:spPr/>
    </dgm:pt>
    <dgm:pt modelId="{19001516-3C3C-4A4B-830A-88DC08098D79}" type="pres">
      <dgm:prSet presAssocID="{94F1338D-3730-4502-BD08-D327BD066700}" presName="tx2" presStyleLbl="revTx" presStyleIdx="2" presStyleCnt="4"/>
      <dgm:spPr/>
      <dgm:t>
        <a:bodyPr/>
        <a:lstStyle/>
        <a:p>
          <a:endParaRPr lang="es-CO"/>
        </a:p>
      </dgm:t>
    </dgm:pt>
    <dgm:pt modelId="{01EB33A1-48AF-4BCF-92C3-9B1A9BA98F1A}" type="pres">
      <dgm:prSet presAssocID="{94F1338D-3730-4502-BD08-D327BD066700}" presName="vert2" presStyleCnt="0"/>
      <dgm:spPr/>
    </dgm:pt>
    <dgm:pt modelId="{D4058B0B-9C44-40A6-904B-E4A8402F61AD}" type="pres">
      <dgm:prSet presAssocID="{94F1338D-3730-4502-BD08-D327BD066700}" presName="thinLine2b" presStyleLbl="callout" presStyleIdx="1" presStyleCnt="3"/>
      <dgm:spPr/>
    </dgm:pt>
    <dgm:pt modelId="{95A75614-3E37-4EB2-9031-302434675CE9}" type="pres">
      <dgm:prSet presAssocID="{94F1338D-3730-4502-BD08-D327BD066700}" presName="vertSpace2b" presStyleCnt="0"/>
      <dgm:spPr/>
    </dgm:pt>
    <dgm:pt modelId="{8EEF976E-F7DD-4F92-AF96-F1BB5E803611}" type="pres">
      <dgm:prSet presAssocID="{85B3DF5C-1649-4336-ACC4-556ABABC72AB}" presName="horz2" presStyleCnt="0"/>
      <dgm:spPr/>
    </dgm:pt>
    <dgm:pt modelId="{4C45F5C0-307A-4224-8FEF-D9A42CE75799}" type="pres">
      <dgm:prSet presAssocID="{85B3DF5C-1649-4336-ACC4-556ABABC72AB}" presName="horzSpace2" presStyleCnt="0"/>
      <dgm:spPr/>
    </dgm:pt>
    <dgm:pt modelId="{A589F756-A3D8-4B50-ABEC-42A64C7FD100}" type="pres">
      <dgm:prSet presAssocID="{85B3DF5C-1649-4336-ACC4-556ABABC72AB}" presName="tx2" presStyleLbl="revTx" presStyleIdx="3" presStyleCnt="4"/>
      <dgm:spPr/>
      <dgm:t>
        <a:bodyPr/>
        <a:lstStyle/>
        <a:p>
          <a:endParaRPr lang="es-CO"/>
        </a:p>
      </dgm:t>
    </dgm:pt>
    <dgm:pt modelId="{613726C5-22DC-422A-949E-7999488F5F6A}" type="pres">
      <dgm:prSet presAssocID="{85B3DF5C-1649-4336-ACC4-556ABABC72AB}" presName="vert2" presStyleCnt="0"/>
      <dgm:spPr/>
    </dgm:pt>
    <dgm:pt modelId="{4C75EE2B-4119-4299-8BA9-283DBC9DF5D0}" type="pres">
      <dgm:prSet presAssocID="{85B3DF5C-1649-4336-ACC4-556ABABC72AB}" presName="thinLine2b" presStyleLbl="callout" presStyleIdx="2" presStyleCnt="3"/>
      <dgm:spPr/>
    </dgm:pt>
    <dgm:pt modelId="{9646E686-7F63-4666-8E84-7387925485BB}" type="pres">
      <dgm:prSet presAssocID="{85B3DF5C-1649-4336-ACC4-556ABABC72AB}" presName="vertSpace2b" presStyleCnt="0"/>
      <dgm:spPr/>
    </dgm:pt>
  </dgm:ptLst>
  <dgm:cxnLst>
    <dgm:cxn modelId="{DFCA8B5E-1C19-4EB8-9194-7FFC6782A22D}" srcId="{249526B0-A937-4E3A-B777-0359AFA3BC82}" destId="{685BB5CB-2DF6-4BF6-8CB8-1C46C32CE435}" srcOrd="0" destOrd="0" parTransId="{A03505BB-3F8B-4505-AE38-A6339CC8C685}" sibTransId="{4E5924C8-19EC-4AD9-93D9-38E1BA9726A4}"/>
    <dgm:cxn modelId="{64FD99C0-6F80-42B0-8E34-0671618C66C4}" srcId="{249526B0-A937-4E3A-B777-0359AFA3BC82}" destId="{94F1338D-3730-4502-BD08-D327BD066700}" srcOrd="1" destOrd="0" parTransId="{94337EE8-0F64-44FD-8D20-60773A2D41F0}" sibTransId="{8B77D5C1-A155-4365-B4E7-F9E4D9BC1C19}"/>
    <dgm:cxn modelId="{E7F7662E-B787-46F0-8100-B1700443F9A6}" srcId="{249526B0-A937-4E3A-B777-0359AFA3BC82}" destId="{85B3DF5C-1649-4336-ACC4-556ABABC72AB}" srcOrd="2" destOrd="0" parTransId="{A7D03CD6-9969-4BB4-908E-66955D46CC4C}" sibTransId="{B5FA953C-0C96-4EE6-9E89-20E36B918438}"/>
    <dgm:cxn modelId="{8879ACBE-AC5C-4A57-9457-47393925F225}" type="presOf" srcId="{685BB5CB-2DF6-4BF6-8CB8-1C46C32CE435}" destId="{28F7A438-9691-4355-9150-3F0B94255B41}" srcOrd="0" destOrd="0" presId="urn:microsoft.com/office/officeart/2008/layout/LinedList"/>
    <dgm:cxn modelId="{1B6F36D3-4703-4524-B873-70C6429646DC}" type="presOf" srcId="{94F1338D-3730-4502-BD08-D327BD066700}" destId="{19001516-3C3C-4A4B-830A-88DC08098D79}" srcOrd="0" destOrd="0" presId="urn:microsoft.com/office/officeart/2008/layout/LinedList"/>
    <dgm:cxn modelId="{E1F65879-C037-4F59-BEBF-9D6199621979}" type="presOf" srcId="{EDFC32F1-0FF9-400E-8F24-D6B86A19FC4C}" destId="{977419B0-F395-4DF3-B6FD-EF2DACB0B40D}" srcOrd="0" destOrd="0" presId="urn:microsoft.com/office/officeart/2008/layout/LinedList"/>
    <dgm:cxn modelId="{6C29EA55-AF85-4FE9-AED1-A9A90467F533}" type="presOf" srcId="{85B3DF5C-1649-4336-ACC4-556ABABC72AB}" destId="{A589F756-A3D8-4B50-ABEC-42A64C7FD100}" srcOrd="0" destOrd="0" presId="urn:microsoft.com/office/officeart/2008/layout/LinedList"/>
    <dgm:cxn modelId="{79365D72-7740-4A24-94B8-BD6229D4390A}" type="presOf" srcId="{249526B0-A937-4E3A-B777-0359AFA3BC82}" destId="{0CB5FD6F-4A07-4E61-86D9-9832AB23F18F}" srcOrd="0" destOrd="0" presId="urn:microsoft.com/office/officeart/2008/layout/LinedList"/>
    <dgm:cxn modelId="{B19451CF-2FC3-425B-ABB3-E3BAC87B3D12}" srcId="{EDFC32F1-0FF9-400E-8F24-D6B86A19FC4C}" destId="{249526B0-A937-4E3A-B777-0359AFA3BC82}" srcOrd="0" destOrd="0" parTransId="{FDCBF1C9-BD0B-4965-805B-25F9740AE771}" sibTransId="{924B0DB1-FB5F-4A39-85F4-44D94E2DCA40}"/>
    <dgm:cxn modelId="{A63B3ECE-2B62-4ABE-8C39-C5BED0CEAD3D}" type="presParOf" srcId="{977419B0-F395-4DF3-B6FD-EF2DACB0B40D}" destId="{3EC708D7-6A81-4057-84FD-457490EACB02}" srcOrd="0" destOrd="0" presId="urn:microsoft.com/office/officeart/2008/layout/LinedList"/>
    <dgm:cxn modelId="{B496BC52-B6CC-45EC-AC3C-815412A5D9A8}" type="presParOf" srcId="{977419B0-F395-4DF3-B6FD-EF2DACB0B40D}" destId="{A6CD6330-3AD2-492F-B57D-0CCD0CB285DD}" srcOrd="1" destOrd="0" presId="urn:microsoft.com/office/officeart/2008/layout/LinedList"/>
    <dgm:cxn modelId="{FA540F59-B3A1-4415-BAF4-A79398FE8430}" type="presParOf" srcId="{A6CD6330-3AD2-492F-B57D-0CCD0CB285DD}" destId="{0CB5FD6F-4A07-4E61-86D9-9832AB23F18F}" srcOrd="0" destOrd="0" presId="urn:microsoft.com/office/officeart/2008/layout/LinedList"/>
    <dgm:cxn modelId="{4D5F7FCC-AE24-4DCC-8478-C7F2CE7F88F3}" type="presParOf" srcId="{A6CD6330-3AD2-492F-B57D-0CCD0CB285DD}" destId="{76DC9B2F-4BD0-45CD-8555-C58A7A8D4EB6}" srcOrd="1" destOrd="0" presId="urn:microsoft.com/office/officeart/2008/layout/LinedList"/>
    <dgm:cxn modelId="{C473D9C4-5406-496E-93AC-CA8084254888}" type="presParOf" srcId="{76DC9B2F-4BD0-45CD-8555-C58A7A8D4EB6}" destId="{AA0E4D0C-40CB-4AF1-BED2-3F9CC80C62F0}" srcOrd="0" destOrd="0" presId="urn:microsoft.com/office/officeart/2008/layout/LinedList"/>
    <dgm:cxn modelId="{797CF6A1-CC2B-4268-8C64-C97108F79A4B}" type="presParOf" srcId="{76DC9B2F-4BD0-45CD-8555-C58A7A8D4EB6}" destId="{3B8F2AE6-3499-4FD9-8790-BC64D2BBE3BA}" srcOrd="1" destOrd="0" presId="urn:microsoft.com/office/officeart/2008/layout/LinedList"/>
    <dgm:cxn modelId="{6DEC826A-8202-48C9-A2BE-7678EECE9C6D}" type="presParOf" srcId="{3B8F2AE6-3499-4FD9-8790-BC64D2BBE3BA}" destId="{E4193415-A9D6-41EA-A0A6-8A99E634EC2F}" srcOrd="0" destOrd="0" presId="urn:microsoft.com/office/officeart/2008/layout/LinedList"/>
    <dgm:cxn modelId="{0B5B4F79-F3DD-43F6-865E-939390EC1578}" type="presParOf" srcId="{3B8F2AE6-3499-4FD9-8790-BC64D2BBE3BA}" destId="{28F7A438-9691-4355-9150-3F0B94255B41}" srcOrd="1" destOrd="0" presId="urn:microsoft.com/office/officeart/2008/layout/LinedList"/>
    <dgm:cxn modelId="{8249904B-6088-4001-BE9C-BEAEF6FEB2F1}" type="presParOf" srcId="{3B8F2AE6-3499-4FD9-8790-BC64D2BBE3BA}" destId="{AFC20944-0715-4C21-9A7B-F121DC66D765}" srcOrd="2" destOrd="0" presId="urn:microsoft.com/office/officeart/2008/layout/LinedList"/>
    <dgm:cxn modelId="{A202D594-9B74-445C-ACF0-ACF6063688C2}" type="presParOf" srcId="{76DC9B2F-4BD0-45CD-8555-C58A7A8D4EB6}" destId="{00958CC4-23BD-48D2-927A-556F5AFA7289}" srcOrd="2" destOrd="0" presId="urn:microsoft.com/office/officeart/2008/layout/LinedList"/>
    <dgm:cxn modelId="{8CCC8FAD-7097-4751-8DAA-2A5FE40749A8}" type="presParOf" srcId="{76DC9B2F-4BD0-45CD-8555-C58A7A8D4EB6}" destId="{DE4AAB0E-9BF5-4ECF-9B17-689489817404}" srcOrd="3" destOrd="0" presId="urn:microsoft.com/office/officeart/2008/layout/LinedList"/>
    <dgm:cxn modelId="{7D3DBC3E-310C-4FEF-BA32-0528DD370801}" type="presParOf" srcId="{76DC9B2F-4BD0-45CD-8555-C58A7A8D4EB6}" destId="{71A14955-F1AC-4F81-A251-32EEBFA67D90}" srcOrd="4" destOrd="0" presId="urn:microsoft.com/office/officeart/2008/layout/LinedList"/>
    <dgm:cxn modelId="{A1098DB8-83C9-41CB-A15E-01B7F8A57815}" type="presParOf" srcId="{71A14955-F1AC-4F81-A251-32EEBFA67D90}" destId="{F5C7B762-94CD-4F25-96E3-85BD109B3B48}" srcOrd="0" destOrd="0" presId="urn:microsoft.com/office/officeart/2008/layout/LinedList"/>
    <dgm:cxn modelId="{39E0BB1C-80D2-4B30-83AA-730F15DDC412}" type="presParOf" srcId="{71A14955-F1AC-4F81-A251-32EEBFA67D90}" destId="{19001516-3C3C-4A4B-830A-88DC08098D79}" srcOrd="1" destOrd="0" presId="urn:microsoft.com/office/officeart/2008/layout/LinedList"/>
    <dgm:cxn modelId="{5F0C37E6-926D-46BC-B490-366F3437F053}" type="presParOf" srcId="{71A14955-F1AC-4F81-A251-32EEBFA67D90}" destId="{01EB33A1-48AF-4BCF-92C3-9B1A9BA98F1A}" srcOrd="2" destOrd="0" presId="urn:microsoft.com/office/officeart/2008/layout/LinedList"/>
    <dgm:cxn modelId="{D03CB4FB-35CE-41CC-B186-15581597A472}" type="presParOf" srcId="{76DC9B2F-4BD0-45CD-8555-C58A7A8D4EB6}" destId="{D4058B0B-9C44-40A6-904B-E4A8402F61AD}" srcOrd="5" destOrd="0" presId="urn:microsoft.com/office/officeart/2008/layout/LinedList"/>
    <dgm:cxn modelId="{DE98338F-C5A1-4BBD-88B7-1508069D0822}" type="presParOf" srcId="{76DC9B2F-4BD0-45CD-8555-C58A7A8D4EB6}" destId="{95A75614-3E37-4EB2-9031-302434675CE9}" srcOrd="6" destOrd="0" presId="urn:microsoft.com/office/officeart/2008/layout/LinedList"/>
    <dgm:cxn modelId="{4E461E4B-FB4C-4ADA-A118-43D2468C88CF}" type="presParOf" srcId="{76DC9B2F-4BD0-45CD-8555-C58A7A8D4EB6}" destId="{8EEF976E-F7DD-4F92-AF96-F1BB5E803611}" srcOrd="7" destOrd="0" presId="urn:microsoft.com/office/officeart/2008/layout/LinedList"/>
    <dgm:cxn modelId="{5C5D690A-D342-452F-8B2B-3CE178D98106}" type="presParOf" srcId="{8EEF976E-F7DD-4F92-AF96-F1BB5E803611}" destId="{4C45F5C0-307A-4224-8FEF-D9A42CE75799}" srcOrd="0" destOrd="0" presId="urn:microsoft.com/office/officeart/2008/layout/LinedList"/>
    <dgm:cxn modelId="{B6E89BAF-4320-4D16-9BFC-9668E3316C91}" type="presParOf" srcId="{8EEF976E-F7DD-4F92-AF96-F1BB5E803611}" destId="{A589F756-A3D8-4B50-ABEC-42A64C7FD100}" srcOrd="1" destOrd="0" presId="urn:microsoft.com/office/officeart/2008/layout/LinedList"/>
    <dgm:cxn modelId="{0D0F73C8-ADEB-4DC4-A5D5-627627BCD85B}" type="presParOf" srcId="{8EEF976E-F7DD-4F92-AF96-F1BB5E803611}" destId="{613726C5-22DC-422A-949E-7999488F5F6A}" srcOrd="2" destOrd="0" presId="urn:microsoft.com/office/officeart/2008/layout/LinedList"/>
    <dgm:cxn modelId="{B26CED03-0355-41DD-92CE-3D7C3AF86475}" type="presParOf" srcId="{76DC9B2F-4BD0-45CD-8555-C58A7A8D4EB6}" destId="{4C75EE2B-4119-4299-8BA9-283DBC9DF5D0}" srcOrd="8" destOrd="0" presId="urn:microsoft.com/office/officeart/2008/layout/LinedList"/>
    <dgm:cxn modelId="{CE7F6F05-1E86-4CEB-B972-15DF5B103556}" type="presParOf" srcId="{76DC9B2F-4BD0-45CD-8555-C58A7A8D4EB6}" destId="{9646E686-7F63-4666-8E84-7387925485BB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F67C1458-44F6-478C-89E9-939AD71451C6}" type="doc">
      <dgm:prSet loTypeId="urn:microsoft.com/office/officeart/2008/layout/VerticalCurvedList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6C7C673-B4E8-4929-A818-FB435F6EAF72}">
      <dgm:prSet phldrT="[Texto]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dirty="0" smtClean="0"/>
            <a:t>El último medio siglo ha sido testigo de progresos importantes en el desarrollo económico y social de los países asiáticos.</a:t>
          </a:r>
          <a:endParaRPr lang="es-ES" dirty="0"/>
        </a:p>
      </dgm:t>
    </dgm:pt>
    <dgm:pt modelId="{C03F26E6-FB70-4136-8388-CBCBE1B0E604}" type="parTrans" cxnId="{00E21BDF-0043-43D4-9D82-5A3DDF39840E}">
      <dgm:prSet/>
      <dgm:spPr/>
      <dgm:t>
        <a:bodyPr/>
        <a:lstStyle/>
        <a:p>
          <a:endParaRPr lang="es-ES"/>
        </a:p>
      </dgm:t>
    </dgm:pt>
    <dgm:pt modelId="{71E5DEB1-1190-4766-9736-1A747F0821E3}" type="sibTrans" cxnId="{00E21BDF-0043-43D4-9D82-5A3DDF39840E}">
      <dgm:prSet/>
      <dgm:spPr/>
      <dgm:t>
        <a:bodyPr/>
        <a:lstStyle/>
        <a:p>
          <a:endParaRPr lang="es-ES"/>
        </a:p>
      </dgm:t>
    </dgm:pt>
    <dgm:pt modelId="{FC32CBB5-6E98-4823-A891-5C54D34B1425}">
      <dgm:prSet phldrT="[Texto]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dirty="0" smtClean="0"/>
            <a:t>La influencia de Asia en los asuntos internacionales y regionales ha ido aumentando constantemente. </a:t>
          </a:r>
          <a:endParaRPr lang="es-ES" dirty="0"/>
        </a:p>
      </dgm:t>
    </dgm:pt>
    <dgm:pt modelId="{BA820864-EB11-442B-A4CE-94D6C658007D}" type="parTrans" cxnId="{F1E33F42-3736-49B1-9C44-3CA09708C297}">
      <dgm:prSet/>
      <dgm:spPr/>
      <dgm:t>
        <a:bodyPr/>
        <a:lstStyle/>
        <a:p>
          <a:endParaRPr lang="es-ES"/>
        </a:p>
      </dgm:t>
    </dgm:pt>
    <dgm:pt modelId="{7160E5FC-91C5-4FCF-9217-B8EB8D6E519D}" type="sibTrans" cxnId="{F1E33F42-3736-49B1-9C44-3CA09708C297}">
      <dgm:prSet/>
      <dgm:spPr/>
      <dgm:t>
        <a:bodyPr/>
        <a:lstStyle/>
        <a:p>
          <a:endParaRPr lang="es-ES"/>
        </a:p>
      </dgm:t>
    </dgm:pt>
    <dgm:pt modelId="{5F38D300-09F6-42A6-9E6C-9CC1C7EB2484}">
      <dgm:prSet phldrT="[Texto]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dirty="0" smtClean="0"/>
            <a:t>La Cooperación de Asia Oriental (10+3) ya ha entrado en una etapa efectiva.</a:t>
          </a:r>
          <a:endParaRPr lang="es-ES" dirty="0"/>
        </a:p>
      </dgm:t>
    </dgm:pt>
    <dgm:pt modelId="{096CD554-6CD7-465B-9BA4-2607ECB6A728}" type="parTrans" cxnId="{ABB49C74-7E4B-438F-BFDD-9996E45B26F3}">
      <dgm:prSet/>
      <dgm:spPr/>
      <dgm:t>
        <a:bodyPr/>
        <a:lstStyle/>
        <a:p>
          <a:endParaRPr lang="es-ES"/>
        </a:p>
      </dgm:t>
    </dgm:pt>
    <dgm:pt modelId="{82D9AC6B-194F-41E9-9C93-D48D457F2A89}" type="sibTrans" cxnId="{ABB49C74-7E4B-438F-BFDD-9996E45B26F3}">
      <dgm:prSet/>
      <dgm:spPr/>
      <dgm:t>
        <a:bodyPr/>
        <a:lstStyle/>
        <a:p>
          <a:endParaRPr lang="es-ES"/>
        </a:p>
      </dgm:t>
    </dgm:pt>
    <dgm:pt modelId="{0E0DC3FF-2F29-462B-9DF3-1808C8DF96DA}">
      <dgm:prSet phldrT="[Texto]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dirty="0" smtClean="0"/>
            <a:t>La integración económica dentro de la ASEAN y la cooperación en la cuenca del río </a:t>
          </a:r>
          <a:r>
            <a:rPr lang="es-ES" dirty="0" err="1" smtClean="0"/>
            <a:t>Lancangjiang</a:t>
          </a:r>
          <a:r>
            <a:rPr lang="es-ES" dirty="0" smtClean="0"/>
            <a:t> - Mekong y en la cuenca del río </a:t>
          </a:r>
          <a:r>
            <a:rPr lang="es-ES" dirty="0" err="1" smtClean="0"/>
            <a:t>Tumenjiang</a:t>
          </a:r>
          <a:r>
            <a:rPr lang="es-ES" dirty="0" smtClean="0"/>
            <a:t> están en marcha.</a:t>
          </a:r>
          <a:endParaRPr lang="es-ES" dirty="0"/>
        </a:p>
      </dgm:t>
    </dgm:pt>
    <dgm:pt modelId="{E0AE5879-A65A-4BC0-84F4-486F3538E88E}" type="parTrans" cxnId="{405C01E2-B945-4A97-AAB8-CFB907957ED1}">
      <dgm:prSet/>
      <dgm:spPr/>
      <dgm:t>
        <a:bodyPr/>
        <a:lstStyle/>
        <a:p>
          <a:endParaRPr lang="es-ES"/>
        </a:p>
      </dgm:t>
    </dgm:pt>
    <dgm:pt modelId="{2D91B01F-6B87-4EC2-B026-E38B5137D4C4}" type="sibTrans" cxnId="{405C01E2-B945-4A97-AAB8-CFB907957ED1}">
      <dgm:prSet/>
      <dgm:spPr/>
      <dgm:t>
        <a:bodyPr/>
        <a:lstStyle/>
        <a:p>
          <a:endParaRPr lang="es-ES"/>
        </a:p>
      </dgm:t>
    </dgm:pt>
    <dgm:pt modelId="{B41CA1B6-28C0-4D1D-A9CE-598C00E5D7AC}" type="pres">
      <dgm:prSet presAssocID="{F67C1458-44F6-478C-89E9-939AD71451C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4779A9E1-E99F-479C-9D39-78337F3982CA}" type="pres">
      <dgm:prSet presAssocID="{F67C1458-44F6-478C-89E9-939AD71451C6}" presName="Name1" presStyleCnt="0"/>
      <dgm:spPr/>
    </dgm:pt>
    <dgm:pt modelId="{84876B2A-88F2-4116-BD2B-DBC23C1F7711}" type="pres">
      <dgm:prSet presAssocID="{F67C1458-44F6-478C-89E9-939AD71451C6}" presName="cycle" presStyleCnt="0"/>
      <dgm:spPr/>
    </dgm:pt>
    <dgm:pt modelId="{77FDC9F6-E8BF-430D-B9BC-071412E6E5EF}" type="pres">
      <dgm:prSet presAssocID="{F67C1458-44F6-478C-89E9-939AD71451C6}" presName="srcNode" presStyleLbl="node1" presStyleIdx="0" presStyleCnt="4"/>
      <dgm:spPr/>
    </dgm:pt>
    <dgm:pt modelId="{52175EC0-6791-487A-A220-91B5C4AEA982}" type="pres">
      <dgm:prSet presAssocID="{F67C1458-44F6-478C-89E9-939AD71451C6}" presName="conn" presStyleLbl="parChTrans1D2" presStyleIdx="0" presStyleCnt="1"/>
      <dgm:spPr/>
      <dgm:t>
        <a:bodyPr/>
        <a:lstStyle/>
        <a:p>
          <a:endParaRPr lang="es-ES"/>
        </a:p>
      </dgm:t>
    </dgm:pt>
    <dgm:pt modelId="{F036335C-5A60-4075-8460-1D8D83CC0325}" type="pres">
      <dgm:prSet presAssocID="{F67C1458-44F6-478C-89E9-939AD71451C6}" presName="extraNode" presStyleLbl="node1" presStyleIdx="0" presStyleCnt="4"/>
      <dgm:spPr/>
    </dgm:pt>
    <dgm:pt modelId="{1428126E-3BF9-41A1-8F58-855569036A42}" type="pres">
      <dgm:prSet presAssocID="{F67C1458-44F6-478C-89E9-939AD71451C6}" presName="dstNode" presStyleLbl="node1" presStyleIdx="0" presStyleCnt="4"/>
      <dgm:spPr/>
    </dgm:pt>
    <dgm:pt modelId="{8722C09F-06A3-460A-B448-D31E7C3D2DCA}" type="pres">
      <dgm:prSet presAssocID="{C6C7C673-B4E8-4929-A818-FB435F6EAF72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257BEB8-FD8E-4690-8E6D-5EBD056F565D}" type="pres">
      <dgm:prSet presAssocID="{C6C7C673-B4E8-4929-A818-FB435F6EAF72}" presName="accent_1" presStyleCnt="0"/>
      <dgm:spPr/>
    </dgm:pt>
    <dgm:pt modelId="{56B30989-BB5E-4CF1-8D12-741E917EDD2B}" type="pres">
      <dgm:prSet presAssocID="{C6C7C673-B4E8-4929-A818-FB435F6EAF72}" presName="accentRepeatNode" presStyleLbl="solidFgAcc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CC2AC811-4546-4DB6-9128-DC13502A296B}" type="pres">
      <dgm:prSet presAssocID="{FC32CBB5-6E98-4823-A891-5C54D34B1425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D3B6107-2008-409F-A1EC-9A9C6F8FDC15}" type="pres">
      <dgm:prSet presAssocID="{FC32CBB5-6E98-4823-A891-5C54D34B1425}" presName="accent_2" presStyleCnt="0"/>
      <dgm:spPr/>
    </dgm:pt>
    <dgm:pt modelId="{6EC9A42B-B7D7-4D02-852A-9D9517028611}" type="pres">
      <dgm:prSet presAssocID="{FC32CBB5-6E98-4823-A891-5C54D34B1425}" presName="accentRepeatNode" presStyleLbl="solidFgAcc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6BA853AC-0834-4CA2-857F-29DC2AAC8B2A}" type="pres">
      <dgm:prSet presAssocID="{5F38D300-09F6-42A6-9E6C-9CC1C7EB2484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D45248E-5E19-40D8-89BF-71D9033F3E9D}" type="pres">
      <dgm:prSet presAssocID="{5F38D300-09F6-42A6-9E6C-9CC1C7EB2484}" presName="accent_3" presStyleCnt="0"/>
      <dgm:spPr/>
    </dgm:pt>
    <dgm:pt modelId="{8BF19575-CA19-46B4-9898-1F4C2C4EE57B}" type="pres">
      <dgm:prSet presAssocID="{5F38D300-09F6-42A6-9E6C-9CC1C7EB2484}" presName="accentRepeatNode" presStyleLbl="solidFgAcc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26FFFB7F-3083-4D90-ADBA-199AAAAA03B5}" type="pres">
      <dgm:prSet presAssocID="{0E0DC3FF-2F29-462B-9DF3-1808C8DF96DA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FCB4FFC-2BFA-411C-B141-A89393CF743B}" type="pres">
      <dgm:prSet presAssocID="{0E0DC3FF-2F29-462B-9DF3-1808C8DF96DA}" presName="accent_4" presStyleCnt="0"/>
      <dgm:spPr/>
    </dgm:pt>
    <dgm:pt modelId="{23237D84-2E42-43CC-A932-D01F5E97BA85}" type="pres">
      <dgm:prSet presAssocID="{0E0DC3FF-2F29-462B-9DF3-1808C8DF96DA}" presName="accentRepeatNode" presStyleLbl="solidFgAcc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s-ES"/>
        </a:p>
      </dgm:t>
    </dgm:pt>
  </dgm:ptLst>
  <dgm:cxnLst>
    <dgm:cxn modelId="{E736791D-9488-4D55-BF15-3B15AF18B9EC}" type="presOf" srcId="{F67C1458-44F6-478C-89E9-939AD71451C6}" destId="{B41CA1B6-28C0-4D1D-A9CE-598C00E5D7AC}" srcOrd="0" destOrd="0" presId="urn:microsoft.com/office/officeart/2008/layout/VerticalCurvedList"/>
    <dgm:cxn modelId="{B10C16B4-7D77-41F9-8A80-637F8849E91C}" type="presOf" srcId="{FC32CBB5-6E98-4823-A891-5C54D34B1425}" destId="{CC2AC811-4546-4DB6-9128-DC13502A296B}" srcOrd="0" destOrd="0" presId="urn:microsoft.com/office/officeart/2008/layout/VerticalCurvedList"/>
    <dgm:cxn modelId="{ABB49C74-7E4B-438F-BFDD-9996E45B26F3}" srcId="{F67C1458-44F6-478C-89E9-939AD71451C6}" destId="{5F38D300-09F6-42A6-9E6C-9CC1C7EB2484}" srcOrd="2" destOrd="0" parTransId="{096CD554-6CD7-465B-9BA4-2607ECB6A728}" sibTransId="{82D9AC6B-194F-41E9-9C93-D48D457F2A89}"/>
    <dgm:cxn modelId="{CAFC32D3-604E-4CA6-9970-F5AE256AA56A}" type="presOf" srcId="{0E0DC3FF-2F29-462B-9DF3-1808C8DF96DA}" destId="{26FFFB7F-3083-4D90-ADBA-199AAAAA03B5}" srcOrd="0" destOrd="0" presId="urn:microsoft.com/office/officeart/2008/layout/VerticalCurvedList"/>
    <dgm:cxn modelId="{A5BF2058-D95D-4808-8F8C-E9D61296DA23}" type="presOf" srcId="{71E5DEB1-1190-4766-9736-1A747F0821E3}" destId="{52175EC0-6791-487A-A220-91B5C4AEA982}" srcOrd="0" destOrd="0" presId="urn:microsoft.com/office/officeart/2008/layout/VerticalCurvedList"/>
    <dgm:cxn modelId="{3C693A22-EAA1-4807-8D96-B313FD2FB5DB}" type="presOf" srcId="{5F38D300-09F6-42A6-9E6C-9CC1C7EB2484}" destId="{6BA853AC-0834-4CA2-857F-29DC2AAC8B2A}" srcOrd="0" destOrd="0" presId="urn:microsoft.com/office/officeart/2008/layout/VerticalCurvedList"/>
    <dgm:cxn modelId="{405C01E2-B945-4A97-AAB8-CFB907957ED1}" srcId="{F67C1458-44F6-478C-89E9-939AD71451C6}" destId="{0E0DC3FF-2F29-462B-9DF3-1808C8DF96DA}" srcOrd="3" destOrd="0" parTransId="{E0AE5879-A65A-4BC0-84F4-486F3538E88E}" sibTransId="{2D91B01F-6B87-4EC2-B026-E38B5137D4C4}"/>
    <dgm:cxn modelId="{F1E33F42-3736-49B1-9C44-3CA09708C297}" srcId="{F67C1458-44F6-478C-89E9-939AD71451C6}" destId="{FC32CBB5-6E98-4823-A891-5C54D34B1425}" srcOrd="1" destOrd="0" parTransId="{BA820864-EB11-442B-A4CE-94D6C658007D}" sibTransId="{7160E5FC-91C5-4FCF-9217-B8EB8D6E519D}"/>
    <dgm:cxn modelId="{FB9E9D8C-CD08-451F-9A84-0A5B38E94AA6}" type="presOf" srcId="{C6C7C673-B4E8-4929-A818-FB435F6EAF72}" destId="{8722C09F-06A3-460A-B448-D31E7C3D2DCA}" srcOrd="0" destOrd="0" presId="urn:microsoft.com/office/officeart/2008/layout/VerticalCurvedList"/>
    <dgm:cxn modelId="{00E21BDF-0043-43D4-9D82-5A3DDF39840E}" srcId="{F67C1458-44F6-478C-89E9-939AD71451C6}" destId="{C6C7C673-B4E8-4929-A818-FB435F6EAF72}" srcOrd="0" destOrd="0" parTransId="{C03F26E6-FB70-4136-8388-CBCBE1B0E604}" sibTransId="{71E5DEB1-1190-4766-9736-1A747F0821E3}"/>
    <dgm:cxn modelId="{8CF3F2A2-2F35-4FB2-A9C7-F3FEFE98559B}" type="presParOf" srcId="{B41CA1B6-28C0-4D1D-A9CE-598C00E5D7AC}" destId="{4779A9E1-E99F-479C-9D39-78337F3982CA}" srcOrd="0" destOrd="0" presId="urn:microsoft.com/office/officeart/2008/layout/VerticalCurvedList"/>
    <dgm:cxn modelId="{4110EF65-B0E8-4BA5-9E55-D5E9D4672F79}" type="presParOf" srcId="{4779A9E1-E99F-479C-9D39-78337F3982CA}" destId="{84876B2A-88F2-4116-BD2B-DBC23C1F7711}" srcOrd="0" destOrd="0" presId="urn:microsoft.com/office/officeart/2008/layout/VerticalCurvedList"/>
    <dgm:cxn modelId="{52394E8D-9212-44F8-9350-C8F45835DAA1}" type="presParOf" srcId="{84876B2A-88F2-4116-BD2B-DBC23C1F7711}" destId="{77FDC9F6-E8BF-430D-B9BC-071412E6E5EF}" srcOrd="0" destOrd="0" presId="urn:microsoft.com/office/officeart/2008/layout/VerticalCurvedList"/>
    <dgm:cxn modelId="{F5CED9A3-C6D5-44E7-9FD1-CB4A1C8AEDE0}" type="presParOf" srcId="{84876B2A-88F2-4116-BD2B-DBC23C1F7711}" destId="{52175EC0-6791-487A-A220-91B5C4AEA982}" srcOrd="1" destOrd="0" presId="urn:microsoft.com/office/officeart/2008/layout/VerticalCurvedList"/>
    <dgm:cxn modelId="{0BB480C8-3D22-46E9-9A1E-3D7625B27DE0}" type="presParOf" srcId="{84876B2A-88F2-4116-BD2B-DBC23C1F7711}" destId="{F036335C-5A60-4075-8460-1D8D83CC0325}" srcOrd="2" destOrd="0" presId="urn:microsoft.com/office/officeart/2008/layout/VerticalCurvedList"/>
    <dgm:cxn modelId="{FFF1E9A1-1FA8-4CDD-ADB4-D88105648C01}" type="presParOf" srcId="{84876B2A-88F2-4116-BD2B-DBC23C1F7711}" destId="{1428126E-3BF9-41A1-8F58-855569036A42}" srcOrd="3" destOrd="0" presId="urn:microsoft.com/office/officeart/2008/layout/VerticalCurvedList"/>
    <dgm:cxn modelId="{7ABC08B4-3795-4718-B1A3-2313655A15F5}" type="presParOf" srcId="{4779A9E1-E99F-479C-9D39-78337F3982CA}" destId="{8722C09F-06A3-460A-B448-D31E7C3D2DCA}" srcOrd="1" destOrd="0" presId="urn:microsoft.com/office/officeart/2008/layout/VerticalCurvedList"/>
    <dgm:cxn modelId="{D3C14B90-2D5B-484A-89BF-9C47551A715A}" type="presParOf" srcId="{4779A9E1-E99F-479C-9D39-78337F3982CA}" destId="{D257BEB8-FD8E-4690-8E6D-5EBD056F565D}" srcOrd="2" destOrd="0" presId="urn:microsoft.com/office/officeart/2008/layout/VerticalCurvedList"/>
    <dgm:cxn modelId="{CD0FB606-C922-4470-AD18-18C0D5D93542}" type="presParOf" srcId="{D257BEB8-FD8E-4690-8E6D-5EBD056F565D}" destId="{56B30989-BB5E-4CF1-8D12-741E917EDD2B}" srcOrd="0" destOrd="0" presId="urn:microsoft.com/office/officeart/2008/layout/VerticalCurvedList"/>
    <dgm:cxn modelId="{27C34678-0246-4FD9-8735-FD8CE65E978C}" type="presParOf" srcId="{4779A9E1-E99F-479C-9D39-78337F3982CA}" destId="{CC2AC811-4546-4DB6-9128-DC13502A296B}" srcOrd="3" destOrd="0" presId="urn:microsoft.com/office/officeart/2008/layout/VerticalCurvedList"/>
    <dgm:cxn modelId="{300D328F-31CB-4AE0-B9A2-D753B1A40A99}" type="presParOf" srcId="{4779A9E1-E99F-479C-9D39-78337F3982CA}" destId="{7D3B6107-2008-409F-A1EC-9A9C6F8FDC15}" srcOrd="4" destOrd="0" presId="urn:microsoft.com/office/officeart/2008/layout/VerticalCurvedList"/>
    <dgm:cxn modelId="{D565AF43-9C68-4AB6-B9F6-506E1FF8DDC0}" type="presParOf" srcId="{7D3B6107-2008-409F-A1EC-9A9C6F8FDC15}" destId="{6EC9A42B-B7D7-4D02-852A-9D9517028611}" srcOrd="0" destOrd="0" presId="urn:microsoft.com/office/officeart/2008/layout/VerticalCurvedList"/>
    <dgm:cxn modelId="{6B77CACD-4FE6-4ECF-97D2-93412152F213}" type="presParOf" srcId="{4779A9E1-E99F-479C-9D39-78337F3982CA}" destId="{6BA853AC-0834-4CA2-857F-29DC2AAC8B2A}" srcOrd="5" destOrd="0" presId="urn:microsoft.com/office/officeart/2008/layout/VerticalCurvedList"/>
    <dgm:cxn modelId="{EEBC8BF8-51EE-479F-AEDF-821FE7882A43}" type="presParOf" srcId="{4779A9E1-E99F-479C-9D39-78337F3982CA}" destId="{2D45248E-5E19-40D8-89BF-71D9033F3E9D}" srcOrd="6" destOrd="0" presId="urn:microsoft.com/office/officeart/2008/layout/VerticalCurvedList"/>
    <dgm:cxn modelId="{EB8C0B0C-C404-4FB9-93C0-4C641DF43FE6}" type="presParOf" srcId="{2D45248E-5E19-40D8-89BF-71D9033F3E9D}" destId="{8BF19575-CA19-46B4-9898-1F4C2C4EE57B}" srcOrd="0" destOrd="0" presId="urn:microsoft.com/office/officeart/2008/layout/VerticalCurvedList"/>
    <dgm:cxn modelId="{54C6BC6B-7DA4-4B55-9615-A609102866B8}" type="presParOf" srcId="{4779A9E1-E99F-479C-9D39-78337F3982CA}" destId="{26FFFB7F-3083-4D90-ADBA-199AAAAA03B5}" srcOrd="7" destOrd="0" presId="urn:microsoft.com/office/officeart/2008/layout/VerticalCurvedList"/>
    <dgm:cxn modelId="{60F579D5-7EFE-4D4A-9DA9-CCA64328BB79}" type="presParOf" srcId="{4779A9E1-E99F-479C-9D39-78337F3982CA}" destId="{AFCB4FFC-2BFA-411C-B141-A89393CF743B}" srcOrd="8" destOrd="0" presId="urn:microsoft.com/office/officeart/2008/layout/VerticalCurvedList"/>
    <dgm:cxn modelId="{C561592F-7471-4B7E-A010-8C5065EED571}" type="presParOf" srcId="{AFCB4FFC-2BFA-411C-B141-A89393CF743B}" destId="{23237D84-2E42-43CC-A932-D01F5E97BA8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D397BA9-83B2-481D-9B45-C079853DB705}" type="doc">
      <dgm:prSet loTypeId="urn:microsoft.com/office/officeart/2005/8/layout/vList4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935D695-4EF7-42E3-91D2-8091EE883CEF}">
      <dgm:prSet phldrT="[Texto]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es-ES" dirty="0" smtClean="0"/>
            <a:t>Animar y elevar el contrato común entre los países a medios y a largo plazo. Contratos que implican comercio hecho funcionar por estados, suministro y aseguramiento de importación en respeto de productos específicos, etc.</a:t>
          </a:r>
          <a:endParaRPr lang="es-ES" dirty="0"/>
        </a:p>
      </dgm:t>
    </dgm:pt>
    <dgm:pt modelId="{E55979B5-0585-47D7-986C-A63C0C61C99D}" type="parTrans" cxnId="{E04F3948-FC2A-4ACE-9964-9354A5AC41C4}">
      <dgm:prSet/>
      <dgm:spPr/>
      <dgm:t>
        <a:bodyPr/>
        <a:lstStyle/>
        <a:p>
          <a:endParaRPr lang="es-ES"/>
        </a:p>
      </dgm:t>
    </dgm:pt>
    <dgm:pt modelId="{879C293D-BCBE-46F4-B815-E9BE7C310E62}" type="sibTrans" cxnId="{E04F3948-FC2A-4ACE-9964-9354A5AC41C4}">
      <dgm:prSet/>
      <dgm:spPr/>
      <dgm:t>
        <a:bodyPr/>
        <a:lstStyle/>
        <a:p>
          <a:endParaRPr lang="es-ES"/>
        </a:p>
      </dgm:t>
    </dgm:pt>
    <dgm:pt modelId="{49FACB98-42DE-4056-81ED-8617FD6968FA}">
      <dgm:prSet phldrT="[Texto]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es-ES" dirty="0" smtClean="0"/>
            <a:t>Promover competencia en el área de libre comercio y proporcionar beneficios equitativos para todos los países involucrados en los contratos. beneficiando a la gente del país mediante la transparencia de las naciones  con el fin de aumentar el nivel de cooperación comercial y económica.</a:t>
          </a:r>
          <a:endParaRPr lang="es-ES" dirty="0"/>
        </a:p>
      </dgm:t>
    </dgm:pt>
    <dgm:pt modelId="{2C729EFF-E58D-4449-AAB7-307A387DADD8}" type="parTrans" cxnId="{E89B27ED-10D7-4C35-8125-5FE1AFEBBD55}">
      <dgm:prSet/>
      <dgm:spPr/>
      <dgm:t>
        <a:bodyPr/>
        <a:lstStyle/>
        <a:p>
          <a:endParaRPr lang="es-ES"/>
        </a:p>
      </dgm:t>
    </dgm:pt>
    <dgm:pt modelId="{D4537061-4015-4AED-991C-1BDF6EFDC403}" type="sibTrans" cxnId="{E89B27ED-10D7-4C35-8125-5FE1AFEBBD55}">
      <dgm:prSet/>
      <dgm:spPr/>
      <dgm:t>
        <a:bodyPr/>
        <a:lstStyle/>
        <a:p>
          <a:endParaRPr lang="es-ES"/>
        </a:p>
      </dgm:t>
    </dgm:pt>
    <dgm:pt modelId="{DC0DA645-849A-4400-A74D-8E1BEE4C1BD5}">
      <dgm:prSet phldrT="[Texto]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es-ES" dirty="0" smtClean="0"/>
            <a:t>La libre circulación de mercancías entre los países ,la eliminación de aranceles y la progresiva armonización de las legislaciones de los Estados contratantes en los ámbitos pertinentes.</a:t>
          </a:r>
          <a:endParaRPr lang="es-CO" dirty="0" smtClean="0"/>
        </a:p>
      </dgm:t>
    </dgm:pt>
    <dgm:pt modelId="{0CC48EF6-6EC7-4744-9D05-6687894CA763}" type="parTrans" cxnId="{7D09047F-2A86-4032-A261-FD0B00A0DC1C}">
      <dgm:prSet/>
      <dgm:spPr/>
      <dgm:t>
        <a:bodyPr/>
        <a:lstStyle/>
        <a:p>
          <a:endParaRPr lang="es-ES"/>
        </a:p>
      </dgm:t>
    </dgm:pt>
    <dgm:pt modelId="{563A0FAA-7938-4D1C-9CEE-C3ED419EF9CB}" type="sibTrans" cxnId="{7D09047F-2A86-4032-A261-FD0B00A0DC1C}">
      <dgm:prSet/>
      <dgm:spPr/>
      <dgm:t>
        <a:bodyPr/>
        <a:lstStyle/>
        <a:p>
          <a:endParaRPr lang="es-ES"/>
        </a:p>
      </dgm:t>
    </dgm:pt>
    <dgm:pt modelId="{69B8CFC9-55D4-422A-8895-4E1CEFBB88BA}" type="pres">
      <dgm:prSet presAssocID="{2D397BA9-83B2-481D-9B45-C079853DB70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EAD9A5E9-6DC6-4AC3-AB77-4FFB5C2ABDE4}" type="pres">
      <dgm:prSet presAssocID="{C935D695-4EF7-42E3-91D2-8091EE883CEF}" presName="comp" presStyleCnt="0"/>
      <dgm:spPr/>
    </dgm:pt>
    <dgm:pt modelId="{BB2F13A6-C576-417D-B136-0E9E606D3B58}" type="pres">
      <dgm:prSet presAssocID="{C935D695-4EF7-42E3-91D2-8091EE883CEF}" presName="box" presStyleLbl="node1" presStyleIdx="0" presStyleCnt="3" custLinFactNeighborX="2032" custLinFactNeighborY="183"/>
      <dgm:spPr/>
      <dgm:t>
        <a:bodyPr/>
        <a:lstStyle/>
        <a:p>
          <a:endParaRPr lang="es-ES"/>
        </a:p>
      </dgm:t>
    </dgm:pt>
    <dgm:pt modelId="{5AAC3629-ABCF-41D2-9C49-FCD8756FE803}" type="pres">
      <dgm:prSet presAssocID="{C935D695-4EF7-42E3-91D2-8091EE883CEF}" presName="img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57720F81-2E63-493E-AFC2-5BC9B5B69AA5}" type="pres">
      <dgm:prSet presAssocID="{C935D695-4EF7-42E3-91D2-8091EE883CEF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47C5447-70B0-41DD-A16E-DA0FADE32BA4}" type="pres">
      <dgm:prSet presAssocID="{879C293D-BCBE-46F4-B815-E9BE7C310E62}" presName="spacer" presStyleCnt="0"/>
      <dgm:spPr/>
    </dgm:pt>
    <dgm:pt modelId="{ECA38B0E-6084-475E-8306-6E714A8D9481}" type="pres">
      <dgm:prSet presAssocID="{49FACB98-42DE-4056-81ED-8617FD6968FA}" presName="comp" presStyleCnt="0"/>
      <dgm:spPr/>
    </dgm:pt>
    <dgm:pt modelId="{A21A60E0-A7CD-4786-B3B4-B6725ED87FAC}" type="pres">
      <dgm:prSet presAssocID="{49FACB98-42DE-4056-81ED-8617FD6968FA}" presName="box" presStyleLbl="node1" presStyleIdx="1" presStyleCnt="3"/>
      <dgm:spPr/>
      <dgm:t>
        <a:bodyPr/>
        <a:lstStyle/>
        <a:p>
          <a:endParaRPr lang="es-ES"/>
        </a:p>
      </dgm:t>
    </dgm:pt>
    <dgm:pt modelId="{6A1D88B9-DF91-4723-AE18-ADEB5219333C}" type="pres">
      <dgm:prSet presAssocID="{49FACB98-42DE-4056-81ED-8617FD6968FA}" presName="img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CO"/>
        </a:p>
      </dgm:t>
    </dgm:pt>
    <dgm:pt modelId="{7AC8268E-D2A3-44BA-BC26-F50BE7D0A490}" type="pres">
      <dgm:prSet presAssocID="{49FACB98-42DE-4056-81ED-8617FD6968FA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035D0B7-8CDC-43F8-A99B-98807D6730D4}" type="pres">
      <dgm:prSet presAssocID="{D4537061-4015-4AED-991C-1BDF6EFDC403}" presName="spacer" presStyleCnt="0"/>
      <dgm:spPr/>
    </dgm:pt>
    <dgm:pt modelId="{51396C3E-E4EE-4FE1-8604-154A5C200A07}" type="pres">
      <dgm:prSet presAssocID="{DC0DA645-849A-4400-A74D-8E1BEE4C1BD5}" presName="comp" presStyleCnt="0"/>
      <dgm:spPr/>
    </dgm:pt>
    <dgm:pt modelId="{C89F48A1-1D27-457D-ADE9-A56CC43C4F6E}" type="pres">
      <dgm:prSet presAssocID="{DC0DA645-849A-4400-A74D-8E1BEE4C1BD5}" presName="box" presStyleLbl="node1" presStyleIdx="2" presStyleCnt="3"/>
      <dgm:spPr/>
      <dgm:t>
        <a:bodyPr/>
        <a:lstStyle/>
        <a:p>
          <a:endParaRPr lang="es-ES"/>
        </a:p>
      </dgm:t>
    </dgm:pt>
    <dgm:pt modelId="{DC7FCF41-0B7E-44BE-90B0-F95A26435EA4}" type="pres">
      <dgm:prSet presAssocID="{DC0DA645-849A-4400-A74D-8E1BEE4C1BD5}" presName="img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  <a:ln>
          <a:solidFill>
            <a:srgbClr val="000000"/>
          </a:solidFill>
        </a:ln>
      </dgm:spPr>
      <dgm:t>
        <a:bodyPr/>
        <a:lstStyle/>
        <a:p>
          <a:endParaRPr lang="es-CO"/>
        </a:p>
      </dgm:t>
    </dgm:pt>
    <dgm:pt modelId="{AE1060BC-6B8A-43D7-B94D-95CFE96428AE}" type="pres">
      <dgm:prSet presAssocID="{DC0DA645-849A-4400-A74D-8E1BEE4C1BD5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1ACDB8D-4EF0-4951-A839-CC7E6FEAB939}" type="presOf" srcId="{C935D695-4EF7-42E3-91D2-8091EE883CEF}" destId="{BB2F13A6-C576-417D-B136-0E9E606D3B58}" srcOrd="0" destOrd="0" presId="urn:microsoft.com/office/officeart/2005/8/layout/vList4"/>
    <dgm:cxn modelId="{8376FA5B-E309-48B8-9B77-1119696DB877}" type="presOf" srcId="{49FACB98-42DE-4056-81ED-8617FD6968FA}" destId="{A21A60E0-A7CD-4786-B3B4-B6725ED87FAC}" srcOrd="0" destOrd="0" presId="urn:microsoft.com/office/officeart/2005/8/layout/vList4"/>
    <dgm:cxn modelId="{7D09047F-2A86-4032-A261-FD0B00A0DC1C}" srcId="{2D397BA9-83B2-481D-9B45-C079853DB705}" destId="{DC0DA645-849A-4400-A74D-8E1BEE4C1BD5}" srcOrd="2" destOrd="0" parTransId="{0CC48EF6-6EC7-4744-9D05-6687894CA763}" sibTransId="{563A0FAA-7938-4D1C-9CEE-C3ED419EF9CB}"/>
    <dgm:cxn modelId="{ED128FE9-9A42-4863-98FA-E681881BC676}" type="presOf" srcId="{DC0DA645-849A-4400-A74D-8E1BEE4C1BD5}" destId="{AE1060BC-6B8A-43D7-B94D-95CFE96428AE}" srcOrd="1" destOrd="0" presId="urn:microsoft.com/office/officeart/2005/8/layout/vList4"/>
    <dgm:cxn modelId="{A3E3FBC3-BED7-4089-B05B-72BF8764DCBE}" type="presOf" srcId="{49FACB98-42DE-4056-81ED-8617FD6968FA}" destId="{7AC8268E-D2A3-44BA-BC26-F50BE7D0A490}" srcOrd="1" destOrd="0" presId="urn:microsoft.com/office/officeart/2005/8/layout/vList4"/>
    <dgm:cxn modelId="{E04F3948-FC2A-4ACE-9964-9354A5AC41C4}" srcId="{2D397BA9-83B2-481D-9B45-C079853DB705}" destId="{C935D695-4EF7-42E3-91D2-8091EE883CEF}" srcOrd="0" destOrd="0" parTransId="{E55979B5-0585-47D7-986C-A63C0C61C99D}" sibTransId="{879C293D-BCBE-46F4-B815-E9BE7C310E62}"/>
    <dgm:cxn modelId="{E8BA08FF-EA58-4803-AEFF-BE5B564884B8}" type="presOf" srcId="{DC0DA645-849A-4400-A74D-8E1BEE4C1BD5}" destId="{C89F48A1-1D27-457D-ADE9-A56CC43C4F6E}" srcOrd="0" destOrd="0" presId="urn:microsoft.com/office/officeart/2005/8/layout/vList4"/>
    <dgm:cxn modelId="{2BB59B87-1627-41EA-8363-DE5B897B157B}" type="presOf" srcId="{C935D695-4EF7-42E3-91D2-8091EE883CEF}" destId="{57720F81-2E63-493E-AFC2-5BC9B5B69AA5}" srcOrd="1" destOrd="0" presId="urn:microsoft.com/office/officeart/2005/8/layout/vList4"/>
    <dgm:cxn modelId="{ED9D1767-6196-42FD-B15E-3954762CD79D}" type="presOf" srcId="{2D397BA9-83B2-481D-9B45-C079853DB705}" destId="{69B8CFC9-55D4-422A-8895-4E1CEFBB88BA}" srcOrd="0" destOrd="0" presId="urn:microsoft.com/office/officeart/2005/8/layout/vList4"/>
    <dgm:cxn modelId="{E89B27ED-10D7-4C35-8125-5FE1AFEBBD55}" srcId="{2D397BA9-83B2-481D-9B45-C079853DB705}" destId="{49FACB98-42DE-4056-81ED-8617FD6968FA}" srcOrd="1" destOrd="0" parTransId="{2C729EFF-E58D-4449-AAB7-307A387DADD8}" sibTransId="{D4537061-4015-4AED-991C-1BDF6EFDC403}"/>
    <dgm:cxn modelId="{3196FEB6-0678-4957-B7C7-229B6972AC00}" type="presParOf" srcId="{69B8CFC9-55D4-422A-8895-4E1CEFBB88BA}" destId="{EAD9A5E9-6DC6-4AC3-AB77-4FFB5C2ABDE4}" srcOrd="0" destOrd="0" presId="urn:microsoft.com/office/officeart/2005/8/layout/vList4"/>
    <dgm:cxn modelId="{41AA757F-E3D7-4840-8CA0-9B4D84203949}" type="presParOf" srcId="{EAD9A5E9-6DC6-4AC3-AB77-4FFB5C2ABDE4}" destId="{BB2F13A6-C576-417D-B136-0E9E606D3B58}" srcOrd="0" destOrd="0" presId="urn:microsoft.com/office/officeart/2005/8/layout/vList4"/>
    <dgm:cxn modelId="{27ADFA44-6422-4D4D-93B5-F48C17C44256}" type="presParOf" srcId="{EAD9A5E9-6DC6-4AC3-AB77-4FFB5C2ABDE4}" destId="{5AAC3629-ABCF-41D2-9C49-FCD8756FE803}" srcOrd="1" destOrd="0" presId="urn:microsoft.com/office/officeart/2005/8/layout/vList4"/>
    <dgm:cxn modelId="{059034C4-813B-4C36-8257-3CDBD29A05D1}" type="presParOf" srcId="{EAD9A5E9-6DC6-4AC3-AB77-4FFB5C2ABDE4}" destId="{57720F81-2E63-493E-AFC2-5BC9B5B69AA5}" srcOrd="2" destOrd="0" presId="urn:microsoft.com/office/officeart/2005/8/layout/vList4"/>
    <dgm:cxn modelId="{05BBBC18-23E5-4917-B21C-CBAC616D3AEE}" type="presParOf" srcId="{69B8CFC9-55D4-422A-8895-4E1CEFBB88BA}" destId="{F47C5447-70B0-41DD-A16E-DA0FADE32BA4}" srcOrd="1" destOrd="0" presId="urn:microsoft.com/office/officeart/2005/8/layout/vList4"/>
    <dgm:cxn modelId="{0AB973F2-A8E4-4476-A414-11706EB5EF1D}" type="presParOf" srcId="{69B8CFC9-55D4-422A-8895-4E1CEFBB88BA}" destId="{ECA38B0E-6084-475E-8306-6E714A8D9481}" srcOrd="2" destOrd="0" presId="urn:microsoft.com/office/officeart/2005/8/layout/vList4"/>
    <dgm:cxn modelId="{D3663430-0B51-477C-8238-DC6A153DD808}" type="presParOf" srcId="{ECA38B0E-6084-475E-8306-6E714A8D9481}" destId="{A21A60E0-A7CD-4786-B3B4-B6725ED87FAC}" srcOrd="0" destOrd="0" presId="urn:microsoft.com/office/officeart/2005/8/layout/vList4"/>
    <dgm:cxn modelId="{D7B6DD26-A00A-45A4-AE29-7B8D71CE10A0}" type="presParOf" srcId="{ECA38B0E-6084-475E-8306-6E714A8D9481}" destId="{6A1D88B9-DF91-4723-AE18-ADEB5219333C}" srcOrd="1" destOrd="0" presId="urn:microsoft.com/office/officeart/2005/8/layout/vList4"/>
    <dgm:cxn modelId="{87F5F5BF-A314-440E-AD98-25A5EB9B73AC}" type="presParOf" srcId="{ECA38B0E-6084-475E-8306-6E714A8D9481}" destId="{7AC8268E-D2A3-44BA-BC26-F50BE7D0A490}" srcOrd="2" destOrd="0" presId="urn:microsoft.com/office/officeart/2005/8/layout/vList4"/>
    <dgm:cxn modelId="{46CC53B8-C6B0-42D3-B981-0F325D406D2F}" type="presParOf" srcId="{69B8CFC9-55D4-422A-8895-4E1CEFBB88BA}" destId="{5035D0B7-8CDC-43F8-A99B-98807D6730D4}" srcOrd="3" destOrd="0" presId="urn:microsoft.com/office/officeart/2005/8/layout/vList4"/>
    <dgm:cxn modelId="{1D1007A5-594A-4572-8560-90A8E7574A30}" type="presParOf" srcId="{69B8CFC9-55D4-422A-8895-4E1CEFBB88BA}" destId="{51396C3E-E4EE-4FE1-8604-154A5C200A07}" srcOrd="4" destOrd="0" presId="urn:microsoft.com/office/officeart/2005/8/layout/vList4"/>
    <dgm:cxn modelId="{E57E9B1D-8204-4999-893A-DA5CF9BD7313}" type="presParOf" srcId="{51396C3E-E4EE-4FE1-8604-154A5C200A07}" destId="{C89F48A1-1D27-457D-ADE9-A56CC43C4F6E}" srcOrd="0" destOrd="0" presId="urn:microsoft.com/office/officeart/2005/8/layout/vList4"/>
    <dgm:cxn modelId="{4AF4362D-A9AC-47C2-956B-A755D92DCE96}" type="presParOf" srcId="{51396C3E-E4EE-4FE1-8604-154A5C200A07}" destId="{DC7FCF41-0B7E-44BE-90B0-F95A26435EA4}" srcOrd="1" destOrd="0" presId="urn:microsoft.com/office/officeart/2005/8/layout/vList4"/>
    <dgm:cxn modelId="{48A62BDC-1019-4F24-A699-EB9331C12381}" type="presParOf" srcId="{51396C3E-E4EE-4FE1-8604-154A5C200A07}" destId="{AE1060BC-6B8A-43D7-B94D-95CFE96428AE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67C1458-44F6-478C-89E9-939AD71451C6}" type="doc">
      <dgm:prSet loTypeId="urn:microsoft.com/office/officeart/2008/layout/VerticalCurvedList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6C7C673-B4E8-4929-A818-FB435F6EAF72}">
      <dgm:prSet phldrT="[Texto]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es-CO" b="0" i="0" dirty="0" smtClean="0"/>
            <a:t>En noviembre de 2005, en Dhaka, se firmaron cuatro protocolos que eliminaron la mayoría de los obstáculos legales y administrativos que trababan la implementación de SAFTA.</a:t>
          </a:r>
          <a:endParaRPr lang="es-ES" dirty="0"/>
        </a:p>
      </dgm:t>
    </dgm:pt>
    <dgm:pt modelId="{C03F26E6-FB70-4136-8388-CBCBE1B0E604}" type="parTrans" cxnId="{00E21BDF-0043-43D4-9D82-5A3DDF39840E}">
      <dgm:prSet/>
      <dgm:spPr/>
      <dgm:t>
        <a:bodyPr/>
        <a:lstStyle/>
        <a:p>
          <a:endParaRPr lang="es-ES"/>
        </a:p>
      </dgm:t>
    </dgm:pt>
    <dgm:pt modelId="{71E5DEB1-1190-4766-9736-1A747F0821E3}" type="sibTrans" cxnId="{00E21BDF-0043-43D4-9D82-5A3DDF39840E}">
      <dgm:prSet/>
      <dgm:spPr/>
      <dgm:t>
        <a:bodyPr/>
        <a:lstStyle/>
        <a:p>
          <a:endParaRPr lang="es-ES"/>
        </a:p>
      </dgm:t>
    </dgm:pt>
    <dgm:pt modelId="{738EF68A-F193-415F-8332-3971DA4B694C}">
      <dgm:prSet phldrT="[Texto]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es-CO" b="0" i="0" dirty="0" smtClean="0"/>
            <a:t>India recortó cinco por ciento los aranceles a los artículos importados de Pakistán, Sri Lanka, Bangladesh, Islas Maldivas y Nepal.</a:t>
          </a:r>
          <a:endParaRPr lang="es-ES" dirty="0"/>
        </a:p>
      </dgm:t>
    </dgm:pt>
    <dgm:pt modelId="{E8017D75-43CB-4878-B568-60B7E5C45066}" type="parTrans" cxnId="{CBB089E9-1E0A-4A12-8563-6794F040825F}">
      <dgm:prSet/>
      <dgm:spPr/>
      <dgm:t>
        <a:bodyPr/>
        <a:lstStyle/>
        <a:p>
          <a:endParaRPr lang="es-ES"/>
        </a:p>
      </dgm:t>
    </dgm:pt>
    <dgm:pt modelId="{C7A82AE6-41CB-4B55-9467-5D7A6D9E76C3}" type="sibTrans" cxnId="{CBB089E9-1E0A-4A12-8563-6794F040825F}">
      <dgm:prSet/>
      <dgm:spPr/>
      <dgm:t>
        <a:bodyPr/>
        <a:lstStyle/>
        <a:p>
          <a:endParaRPr lang="es-ES"/>
        </a:p>
      </dgm:t>
    </dgm:pt>
    <dgm:pt modelId="{298EEA23-071B-45E5-BC5A-500981909D78}">
      <dgm:prSet phldrT="[Texto]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es-ES" dirty="0" smtClean="0"/>
            <a:t>La adopción de la facilitación del comercio.</a:t>
          </a:r>
          <a:endParaRPr lang="es-ES" dirty="0"/>
        </a:p>
      </dgm:t>
    </dgm:pt>
    <dgm:pt modelId="{7C387119-723C-457C-940A-5E476F551D9C}" type="parTrans" cxnId="{905A6AF5-ED9E-4858-8F8A-05B56CBED3B5}">
      <dgm:prSet/>
      <dgm:spPr/>
      <dgm:t>
        <a:bodyPr/>
        <a:lstStyle/>
        <a:p>
          <a:endParaRPr lang="es-ES"/>
        </a:p>
      </dgm:t>
    </dgm:pt>
    <dgm:pt modelId="{43EB650A-0971-48D7-83D0-7C9B22325999}" type="sibTrans" cxnId="{905A6AF5-ED9E-4858-8F8A-05B56CBED3B5}">
      <dgm:prSet/>
      <dgm:spPr/>
      <dgm:t>
        <a:bodyPr/>
        <a:lstStyle/>
        <a:p>
          <a:endParaRPr lang="es-ES"/>
        </a:p>
      </dgm:t>
    </dgm:pt>
    <dgm:pt modelId="{B41CA1B6-28C0-4D1D-A9CE-598C00E5D7AC}" type="pres">
      <dgm:prSet presAssocID="{F67C1458-44F6-478C-89E9-939AD71451C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CO"/>
        </a:p>
      </dgm:t>
    </dgm:pt>
    <dgm:pt modelId="{4779A9E1-E99F-479C-9D39-78337F3982CA}" type="pres">
      <dgm:prSet presAssocID="{F67C1458-44F6-478C-89E9-939AD71451C6}" presName="Name1" presStyleCnt="0"/>
      <dgm:spPr/>
    </dgm:pt>
    <dgm:pt modelId="{84876B2A-88F2-4116-BD2B-DBC23C1F7711}" type="pres">
      <dgm:prSet presAssocID="{F67C1458-44F6-478C-89E9-939AD71451C6}" presName="cycle" presStyleCnt="0"/>
      <dgm:spPr/>
    </dgm:pt>
    <dgm:pt modelId="{77FDC9F6-E8BF-430D-B9BC-071412E6E5EF}" type="pres">
      <dgm:prSet presAssocID="{F67C1458-44F6-478C-89E9-939AD71451C6}" presName="srcNode" presStyleLbl="node1" presStyleIdx="0" presStyleCnt="3"/>
      <dgm:spPr/>
    </dgm:pt>
    <dgm:pt modelId="{52175EC0-6791-487A-A220-91B5C4AEA982}" type="pres">
      <dgm:prSet presAssocID="{F67C1458-44F6-478C-89E9-939AD71451C6}" presName="conn" presStyleLbl="parChTrans1D2" presStyleIdx="0" presStyleCnt="1"/>
      <dgm:spPr/>
      <dgm:t>
        <a:bodyPr/>
        <a:lstStyle/>
        <a:p>
          <a:endParaRPr lang="es-CO"/>
        </a:p>
      </dgm:t>
    </dgm:pt>
    <dgm:pt modelId="{F036335C-5A60-4075-8460-1D8D83CC0325}" type="pres">
      <dgm:prSet presAssocID="{F67C1458-44F6-478C-89E9-939AD71451C6}" presName="extraNode" presStyleLbl="node1" presStyleIdx="0" presStyleCnt="3"/>
      <dgm:spPr/>
    </dgm:pt>
    <dgm:pt modelId="{1428126E-3BF9-41A1-8F58-855569036A42}" type="pres">
      <dgm:prSet presAssocID="{F67C1458-44F6-478C-89E9-939AD71451C6}" presName="dstNode" presStyleLbl="node1" presStyleIdx="0" presStyleCnt="3"/>
      <dgm:spPr/>
    </dgm:pt>
    <dgm:pt modelId="{8722C09F-06A3-460A-B448-D31E7C3D2DCA}" type="pres">
      <dgm:prSet presAssocID="{C6C7C673-B4E8-4929-A818-FB435F6EAF72}" presName="text_1" presStyleLbl="node1" presStyleIdx="0" presStyleCnt="3" custLinFactNeighborX="1331" custLinFactNeighborY="-152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257BEB8-FD8E-4690-8E6D-5EBD056F565D}" type="pres">
      <dgm:prSet presAssocID="{C6C7C673-B4E8-4929-A818-FB435F6EAF72}" presName="accent_1" presStyleCnt="0"/>
      <dgm:spPr/>
    </dgm:pt>
    <dgm:pt modelId="{56B30989-BB5E-4CF1-8D12-741E917EDD2B}" type="pres">
      <dgm:prSet presAssocID="{C6C7C673-B4E8-4929-A818-FB435F6EAF72}" presName="accentRepeatNode" presStyleLbl="solidFgAcc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F6127B1-1560-4AAA-843F-8EC4301F0E41}" type="pres">
      <dgm:prSet presAssocID="{738EF68A-F193-415F-8332-3971DA4B694C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2571A44-8E82-4F3C-9896-CEFF77901B8B}" type="pres">
      <dgm:prSet presAssocID="{738EF68A-F193-415F-8332-3971DA4B694C}" presName="accent_2" presStyleCnt="0"/>
      <dgm:spPr/>
    </dgm:pt>
    <dgm:pt modelId="{8A2844F0-4A2D-4259-A0C8-724DEFD1D327}" type="pres">
      <dgm:prSet presAssocID="{738EF68A-F193-415F-8332-3971DA4B694C}" presName="accentRepeatNode" presStyleLbl="solidFgAcc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73D9FBFF-6EF7-43DF-B34A-B47D3F5401D8}" type="pres">
      <dgm:prSet presAssocID="{298EEA23-071B-45E5-BC5A-500981909D78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97FDA15-507F-4060-9D92-0295831B3847}" type="pres">
      <dgm:prSet presAssocID="{298EEA23-071B-45E5-BC5A-500981909D78}" presName="accent_3" presStyleCnt="0"/>
      <dgm:spPr/>
    </dgm:pt>
    <dgm:pt modelId="{0B052A80-9FE7-428C-B92C-FF83A558C8F1}" type="pres">
      <dgm:prSet presAssocID="{298EEA23-071B-45E5-BC5A-500981909D78}" presName="accentRepeatNode" presStyleLbl="solidFgAcc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00E21BDF-0043-43D4-9D82-5A3DDF39840E}" srcId="{F67C1458-44F6-478C-89E9-939AD71451C6}" destId="{C6C7C673-B4E8-4929-A818-FB435F6EAF72}" srcOrd="0" destOrd="0" parTransId="{C03F26E6-FB70-4136-8388-CBCBE1B0E604}" sibTransId="{71E5DEB1-1190-4766-9736-1A747F0821E3}"/>
    <dgm:cxn modelId="{EDD5106F-CCD5-4651-9800-200EF2C86FD9}" type="presOf" srcId="{C6C7C673-B4E8-4929-A818-FB435F6EAF72}" destId="{8722C09F-06A3-460A-B448-D31E7C3D2DCA}" srcOrd="0" destOrd="0" presId="urn:microsoft.com/office/officeart/2008/layout/VerticalCurvedList"/>
    <dgm:cxn modelId="{EB3C2541-D5AE-453B-8675-1FBEA308FDAC}" type="presOf" srcId="{71E5DEB1-1190-4766-9736-1A747F0821E3}" destId="{52175EC0-6791-487A-A220-91B5C4AEA982}" srcOrd="0" destOrd="0" presId="urn:microsoft.com/office/officeart/2008/layout/VerticalCurvedList"/>
    <dgm:cxn modelId="{AF689AF5-5C2B-4106-B30E-36498557D93F}" type="presOf" srcId="{F67C1458-44F6-478C-89E9-939AD71451C6}" destId="{B41CA1B6-28C0-4D1D-A9CE-598C00E5D7AC}" srcOrd="0" destOrd="0" presId="urn:microsoft.com/office/officeart/2008/layout/VerticalCurvedList"/>
    <dgm:cxn modelId="{905A6AF5-ED9E-4858-8F8A-05B56CBED3B5}" srcId="{F67C1458-44F6-478C-89E9-939AD71451C6}" destId="{298EEA23-071B-45E5-BC5A-500981909D78}" srcOrd="2" destOrd="0" parTransId="{7C387119-723C-457C-940A-5E476F551D9C}" sibTransId="{43EB650A-0971-48D7-83D0-7C9B22325999}"/>
    <dgm:cxn modelId="{CBB089E9-1E0A-4A12-8563-6794F040825F}" srcId="{F67C1458-44F6-478C-89E9-939AD71451C6}" destId="{738EF68A-F193-415F-8332-3971DA4B694C}" srcOrd="1" destOrd="0" parTransId="{E8017D75-43CB-4878-B568-60B7E5C45066}" sibTransId="{C7A82AE6-41CB-4B55-9467-5D7A6D9E76C3}"/>
    <dgm:cxn modelId="{1923CA56-7BEF-4E85-932B-F0F45D647C84}" type="presOf" srcId="{298EEA23-071B-45E5-BC5A-500981909D78}" destId="{73D9FBFF-6EF7-43DF-B34A-B47D3F5401D8}" srcOrd="0" destOrd="0" presId="urn:microsoft.com/office/officeart/2008/layout/VerticalCurvedList"/>
    <dgm:cxn modelId="{B38FE1FB-FF85-47AC-800F-23D13C0A59AE}" type="presOf" srcId="{738EF68A-F193-415F-8332-3971DA4B694C}" destId="{1F6127B1-1560-4AAA-843F-8EC4301F0E41}" srcOrd="0" destOrd="0" presId="urn:microsoft.com/office/officeart/2008/layout/VerticalCurvedList"/>
    <dgm:cxn modelId="{B6A6A6E7-340B-4D60-8DD9-F7048B59AA80}" type="presParOf" srcId="{B41CA1B6-28C0-4D1D-A9CE-598C00E5D7AC}" destId="{4779A9E1-E99F-479C-9D39-78337F3982CA}" srcOrd="0" destOrd="0" presId="urn:microsoft.com/office/officeart/2008/layout/VerticalCurvedList"/>
    <dgm:cxn modelId="{F9BA5EDF-9897-4117-ACAB-3D5149604D75}" type="presParOf" srcId="{4779A9E1-E99F-479C-9D39-78337F3982CA}" destId="{84876B2A-88F2-4116-BD2B-DBC23C1F7711}" srcOrd="0" destOrd="0" presId="urn:microsoft.com/office/officeart/2008/layout/VerticalCurvedList"/>
    <dgm:cxn modelId="{6F3DB1A1-A24E-45DB-ABBC-A7D4E3776215}" type="presParOf" srcId="{84876B2A-88F2-4116-BD2B-DBC23C1F7711}" destId="{77FDC9F6-E8BF-430D-B9BC-071412E6E5EF}" srcOrd="0" destOrd="0" presId="urn:microsoft.com/office/officeart/2008/layout/VerticalCurvedList"/>
    <dgm:cxn modelId="{9539EF6D-25A9-4021-9F9D-E6FF51E28A17}" type="presParOf" srcId="{84876B2A-88F2-4116-BD2B-DBC23C1F7711}" destId="{52175EC0-6791-487A-A220-91B5C4AEA982}" srcOrd="1" destOrd="0" presId="urn:microsoft.com/office/officeart/2008/layout/VerticalCurvedList"/>
    <dgm:cxn modelId="{78FB8433-537C-4908-A265-64BDB1D88A82}" type="presParOf" srcId="{84876B2A-88F2-4116-BD2B-DBC23C1F7711}" destId="{F036335C-5A60-4075-8460-1D8D83CC0325}" srcOrd="2" destOrd="0" presId="urn:microsoft.com/office/officeart/2008/layout/VerticalCurvedList"/>
    <dgm:cxn modelId="{D6F31451-1670-40E4-9E5A-2D6421601843}" type="presParOf" srcId="{84876B2A-88F2-4116-BD2B-DBC23C1F7711}" destId="{1428126E-3BF9-41A1-8F58-855569036A42}" srcOrd="3" destOrd="0" presId="urn:microsoft.com/office/officeart/2008/layout/VerticalCurvedList"/>
    <dgm:cxn modelId="{001E7929-16FE-4637-A4EA-BE9E94F33729}" type="presParOf" srcId="{4779A9E1-E99F-479C-9D39-78337F3982CA}" destId="{8722C09F-06A3-460A-B448-D31E7C3D2DCA}" srcOrd="1" destOrd="0" presId="urn:microsoft.com/office/officeart/2008/layout/VerticalCurvedList"/>
    <dgm:cxn modelId="{83C67F19-49C1-4039-A65C-CAFDE99E146F}" type="presParOf" srcId="{4779A9E1-E99F-479C-9D39-78337F3982CA}" destId="{D257BEB8-FD8E-4690-8E6D-5EBD056F565D}" srcOrd="2" destOrd="0" presId="urn:microsoft.com/office/officeart/2008/layout/VerticalCurvedList"/>
    <dgm:cxn modelId="{ADA9CE42-5AEB-4EA3-8397-4D3A1C35A305}" type="presParOf" srcId="{D257BEB8-FD8E-4690-8E6D-5EBD056F565D}" destId="{56B30989-BB5E-4CF1-8D12-741E917EDD2B}" srcOrd="0" destOrd="0" presId="urn:microsoft.com/office/officeart/2008/layout/VerticalCurvedList"/>
    <dgm:cxn modelId="{307D76B5-A374-4692-9134-256E194AFB0F}" type="presParOf" srcId="{4779A9E1-E99F-479C-9D39-78337F3982CA}" destId="{1F6127B1-1560-4AAA-843F-8EC4301F0E41}" srcOrd="3" destOrd="0" presId="urn:microsoft.com/office/officeart/2008/layout/VerticalCurvedList"/>
    <dgm:cxn modelId="{D6A305BB-9EF1-495B-9B70-59C4CD2D8BE1}" type="presParOf" srcId="{4779A9E1-E99F-479C-9D39-78337F3982CA}" destId="{B2571A44-8E82-4F3C-9896-CEFF77901B8B}" srcOrd="4" destOrd="0" presId="urn:microsoft.com/office/officeart/2008/layout/VerticalCurvedList"/>
    <dgm:cxn modelId="{347A16E1-C64E-4162-95EB-75C1BAF969C7}" type="presParOf" srcId="{B2571A44-8E82-4F3C-9896-CEFF77901B8B}" destId="{8A2844F0-4A2D-4259-A0C8-724DEFD1D327}" srcOrd="0" destOrd="0" presId="urn:microsoft.com/office/officeart/2008/layout/VerticalCurvedList"/>
    <dgm:cxn modelId="{1151F693-8EB3-4236-83E1-67E20D02FDD0}" type="presParOf" srcId="{4779A9E1-E99F-479C-9D39-78337F3982CA}" destId="{73D9FBFF-6EF7-43DF-B34A-B47D3F5401D8}" srcOrd="5" destOrd="0" presId="urn:microsoft.com/office/officeart/2008/layout/VerticalCurvedList"/>
    <dgm:cxn modelId="{BD4BA1B7-B6AE-4D83-9FF9-D59F3AB54EF3}" type="presParOf" srcId="{4779A9E1-E99F-479C-9D39-78337F3982CA}" destId="{B97FDA15-507F-4060-9D92-0295831B3847}" srcOrd="6" destOrd="0" presId="urn:microsoft.com/office/officeart/2008/layout/VerticalCurvedList"/>
    <dgm:cxn modelId="{979215E9-6E1B-44C6-B449-7DEA08DCD21C}" type="presParOf" srcId="{B97FDA15-507F-4060-9D92-0295831B3847}" destId="{0B052A80-9FE7-428C-B92C-FF83A558C8F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F873C26-59AA-4D07-8D5D-344934D34C5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F12E9E5-2EC0-4588-B881-3ACE8FE9091E}">
      <dgm:prSet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2800" dirty="0" smtClean="0"/>
            <a:t>OCS</a:t>
          </a:r>
          <a:endParaRPr lang="es-ES" sz="2800" dirty="0"/>
        </a:p>
      </dgm:t>
    </dgm:pt>
    <dgm:pt modelId="{5BED7413-39CD-4FA9-86D2-51550F6F0DCB}" type="parTrans" cxnId="{80D1DC83-9FCE-480D-B7D1-484DB5C6ED1D}">
      <dgm:prSet/>
      <dgm:spPr/>
      <dgm:t>
        <a:bodyPr/>
        <a:lstStyle/>
        <a:p>
          <a:endParaRPr lang="es-ES" sz="1400"/>
        </a:p>
      </dgm:t>
    </dgm:pt>
    <dgm:pt modelId="{77EB1750-BD0F-419B-BA5B-E6378ED265CC}" type="sibTrans" cxnId="{80D1DC83-9FCE-480D-B7D1-484DB5C6ED1D}">
      <dgm:prSet/>
      <dgm:spPr/>
      <dgm:t>
        <a:bodyPr/>
        <a:lstStyle/>
        <a:p>
          <a:endParaRPr lang="es-ES" sz="1400"/>
        </a:p>
      </dgm:t>
    </dgm:pt>
    <dgm:pt modelId="{36D3A5C8-63F6-47B1-B978-1DF1EC9C9ED5}">
      <dgm:prSet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2400" smtClean="0"/>
            <a:t>China</a:t>
          </a:r>
          <a:endParaRPr lang="es-ES" sz="2400" dirty="0"/>
        </a:p>
      </dgm:t>
    </dgm:pt>
    <dgm:pt modelId="{9B1971BE-87D5-40AC-9D9A-1E0F68BCE9A7}" type="parTrans" cxnId="{0F2E22AF-620D-4C8B-99E6-526835DBB4A4}">
      <dgm:prSet/>
      <dgm:spPr/>
      <dgm:t>
        <a:bodyPr/>
        <a:lstStyle/>
        <a:p>
          <a:endParaRPr lang="es-ES" sz="1400"/>
        </a:p>
      </dgm:t>
    </dgm:pt>
    <dgm:pt modelId="{8DCDBEC2-177A-4A98-9C74-4CFF46E0079D}" type="sibTrans" cxnId="{0F2E22AF-620D-4C8B-99E6-526835DBB4A4}">
      <dgm:prSet/>
      <dgm:spPr/>
      <dgm:t>
        <a:bodyPr/>
        <a:lstStyle/>
        <a:p>
          <a:endParaRPr lang="es-ES" sz="1400"/>
        </a:p>
      </dgm:t>
    </dgm:pt>
    <dgm:pt modelId="{F3A11DF4-C0C6-4A01-8628-AD4C2978C83D}">
      <dgm:prSet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2400" smtClean="0"/>
            <a:t>Rusia</a:t>
          </a:r>
          <a:endParaRPr lang="es-ES" sz="2400" dirty="0"/>
        </a:p>
      </dgm:t>
    </dgm:pt>
    <dgm:pt modelId="{F51A9C88-98C2-4425-9636-5E7125A5F2B8}" type="parTrans" cxnId="{97EF044D-846E-47FC-8C1A-D3B647104F4F}">
      <dgm:prSet/>
      <dgm:spPr/>
      <dgm:t>
        <a:bodyPr/>
        <a:lstStyle/>
        <a:p>
          <a:endParaRPr lang="es-ES" sz="1400"/>
        </a:p>
      </dgm:t>
    </dgm:pt>
    <dgm:pt modelId="{21F1BF93-7136-4073-BA1C-D782EC9DC269}" type="sibTrans" cxnId="{97EF044D-846E-47FC-8C1A-D3B647104F4F}">
      <dgm:prSet/>
      <dgm:spPr/>
      <dgm:t>
        <a:bodyPr/>
        <a:lstStyle/>
        <a:p>
          <a:endParaRPr lang="es-ES" sz="1400"/>
        </a:p>
      </dgm:t>
    </dgm:pt>
    <dgm:pt modelId="{C397E9E2-162B-4F05-93E5-EACCD11AB682}">
      <dgm:prSet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2400" b="1" i="0" smtClean="0"/>
            <a:t>Kazajistán</a:t>
          </a:r>
          <a:endParaRPr lang="es-ES" sz="2400" dirty="0"/>
        </a:p>
      </dgm:t>
    </dgm:pt>
    <dgm:pt modelId="{B4103D81-01D0-458B-9A59-8D9E7E28261E}" type="parTrans" cxnId="{C5C6480F-A73F-4ACC-B1EB-3E759FE046B2}">
      <dgm:prSet/>
      <dgm:spPr/>
      <dgm:t>
        <a:bodyPr/>
        <a:lstStyle/>
        <a:p>
          <a:endParaRPr lang="es-ES" sz="1400"/>
        </a:p>
      </dgm:t>
    </dgm:pt>
    <dgm:pt modelId="{A09E58CC-AA47-41CD-A4EF-2AB5E806209F}" type="sibTrans" cxnId="{C5C6480F-A73F-4ACC-B1EB-3E759FE046B2}">
      <dgm:prSet/>
      <dgm:spPr/>
      <dgm:t>
        <a:bodyPr/>
        <a:lstStyle/>
        <a:p>
          <a:endParaRPr lang="es-ES" sz="1400"/>
        </a:p>
      </dgm:t>
    </dgm:pt>
    <dgm:pt modelId="{042B3E5A-3CA5-426E-BCAF-71BFDC0499B4}">
      <dgm:prSet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2400" b="1" i="0" dirty="0" smtClean="0"/>
            <a:t>Kirguistán</a:t>
          </a:r>
        </a:p>
      </dgm:t>
    </dgm:pt>
    <dgm:pt modelId="{E442F986-8457-4DBB-A2F9-172F4839D8CF}" type="parTrans" cxnId="{C93B1256-1B9F-451D-823F-09EC91EE5E20}">
      <dgm:prSet/>
      <dgm:spPr/>
      <dgm:t>
        <a:bodyPr/>
        <a:lstStyle/>
        <a:p>
          <a:endParaRPr lang="es-ES" sz="1400"/>
        </a:p>
      </dgm:t>
    </dgm:pt>
    <dgm:pt modelId="{F91F3F1D-4F8E-462B-93C5-6E82F0995F89}" type="sibTrans" cxnId="{C93B1256-1B9F-451D-823F-09EC91EE5E20}">
      <dgm:prSet/>
      <dgm:spPr/>
      <dgm:t>
        <a:bodyPr/>
        <a:lstStyle/>
        <a:p>
          <a:endParaRPr lang="es-ES" sz="1400"/>
        </a:p>
      </dgm:t>
    </dgm:pt>
    <dgm:pt modelId="{806F3E61-AA18-4A60-B5B0-0C37B114BF7F}">
      <dgm:prSet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2400" b="1" i="0" smtClean="0"/>
            <a:t>Tayikistán</a:t>
          </a:r>
          <a:endParaRPr lang="es-ES" sz="2400" dirty="0"/>
        </a:p>
      </dgm:t>
    </dgm:pt>
    <dgm:pt modelId="{A80F8730-F6C8-41DD-8D8D-D257FB8B93F0}" type="parTrans" cxnId="{BA17129F-E656-47DD-BCAA-BE292A140349}">
      <dgm:prSet/>
      <dgm:spPr/>
      <dgm:t>
        <a:bodyPr/>
        <a:lstStyle/>
        <a:p>
          <a:endParaRPr lang="es-ES" sz="1400"/>
        </a:p>
      </dgm:t>
    </dgm:pt>
    <dgm:pt modelId="{BFFC37F8-1E85-4841-BB3C-375764191EA0}" type="sibTrans" cxnId="{BA17129F-E656-47DD-BCAA-BE292A140349}">
      <dgm:prSet/>
      <dgm:spPr/>
      <dgm:t>
        <a:bodyPr/>
        <a:lstStyle/>
        <a:p>
          <a:endParaRPr lang="es-ES" sz="1400"/>
        </a:p>
      </dgm:t>
    </dgm:pt>
    <dgm:pt modelId="{817FF099-876E-4768-A9F5-3BB05BEAC66D}">
      <dgm:prSet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2400" b="1" i="0" smtClean="0"/>
            <a:t>Uzbekistán</a:t>
          </a:r>
          <a:endParaRPr lang="es-ES" sz="2400" dirty="0"/>
        </a:p>
      </dgm:t>
    </dgm:pt>
    <dgm:pt modelId="{50734320-BEB3-4866-9C1D-91DB4398C04A}" type="parTrans" cxnId="{47A5C4C6-5CD5-40C2-AF44-D4C25BAB7823}">
      <dgm:prSet/>
      <dgm:spPr/>
      <dgm:t>
        <a:bodyPr/>
        <a:lstStyle/>
        <a:p>
          <a:endParaRPr lang="es-ES" sz="1400"/>
        </a:p>
      </dgm:t>
    </dgm:pt>
    <dgm:pt modelId="{8DB57CD6-59F8-4DE8-838E-EADEED7AE116}" type="sibTrans" cxnId="{47A5C4C6-5CD5-40C2-AF44-D4C25BAB7823}">
      <dgm:prSet/>
      <dgm:spPr/>
      <dgm:t>
        <a:bodyPr/>
        <a:lstStyle/>
        <a:p>
          <a:endParaRPr lang="es-ES" sz="1400"/>
        </a:p>
      </dgm:t>
    </dgm:pt>
    <dgm:pt modelId="{B0495ACC-8B2A-410C-A77D-C647EE4D5222}" type="pres">
      <dgm:prSet presAssocID="{CF873C26-59AA-4D07-8D5D-344934D34C5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92F565B-71EF-49A7-B055-5EAC84AF8D6E}" type="pres">
      <dgm:prSet presAssocID="{3F12E9E5-2EC0-4588-B881-3ACE8FE9091E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9AA24CE1-5CAA-4A79-BE2F-EDF6061DC691}" type="pres">
      <dgm:prSet presAssocID="{3F12E9E5-2EC0-4588-B881-3ACE8FE9091E}" presName="rootComposite1" presStyleCnt="0"/>
      <dgm:spPr/>
      <dgm:t>
        <a:bodyPr/>
        <a:lstStyle/>
        <a:p>
          <a:endParaRPr lang="es-ES"/>
        </a:p>
      </dgm:t>
    </dgm:pt>
    <dgm:pt modelId="{BBF9159C-640C-4982-B5A6-F8067FEC3F3F}" type="pres">
      <dgm:prSet presAssocID="{3F12E9E5-2EC0-4588-B881-3ACE8FE9091E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8D1ACB0-CF9C-49D3-A921-E11FD3DA46B5}" type="pres">
      <dgm:prSet presAssocID="{3F12E9E5-2EC0-4588-B881-3ACE8FE9091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7473FF9A-627C-453D-A13B-149A30A70E22}" type="pres">
      <dgm:prSet presAssocID="{3F12E9E5-2EC0-4588-B881-3ACE8FE9091E}" presName="hierChild2" presStyleCnt="0"/>
      <dgm:spPr/>
      <dgm:t>
        <a:bodyPr/>
        <a:lstStyle/>
        <a:p>
          <a:endParaRPr lang="es-ES"/>
        </a:p>
      </dgm:t>
    </dgm:pt>
    <dgm:pt modelId="{7B7B9F35-976F-4207-95B3-9EC3318CB58E}" type="pres">
      <dgm:prSet presAssocID="{9B1971BE-87D5-40AC-9D9A-1E0F68BCE9A7}" presName="Name37" presStyleLbl="parChTrans1D2" presStyleIdx="0" presStyleCnt="3"/>
      <dgm:spPr/>
      <dgm:t>
        <a:bodyPr/>
        <a:lstStyle/>
        <a:p>
          <a:endParaRPr lang="es-ES"/>
        </a:p>
      </dgm:t>
    </dgm:pt>
    <dgm:pt modelId="{EC25BE0E-06B7-4AA2-B589-CBEED0BD56D1}" type="pres">
      <dgm:prSet presAssocID="{36D3A5C8-63F6-47B1-B978-1DF1EC9C9ED5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6A2F68B9-91CB-448F-9EF6-1CD9BF18E7E3}" type="pres">
      <dgm:prSet presAssocID="{36D3A5C8-63F6-47B1-B978-1DF1EC9C9ED5}" presName="rootComposite" presStyleCnt="0"/>
      <dgm:spPr/>
      <dgm:t>
        <a:bodyPr/>
        <a:lstStyle/>
        <a:p>
          <a:endParaRPr lang="es-ES"/>
        </a:p>
      </dgm:t>
    </dgm:pt>
    <dgm:pt modelId="{3593A8D5-4439-4A61-BB1C-B50C646FAF89}" type="pres">
      <dgm:prSet presAssocID="{36D3A5C8-63F6-47B1-B978-1DF1EC9C9ED5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FB1DE2-A072-462E-AAF6-277287B4AC28}" type="pres">
      <dgm:prSet presAssocID="{36D3A5C8-63F6-47B1-B978-1DF1EC9C9ED5}" presName="rootConnector" presStyleLbl="node2" presStyleIdx="0" presStyleCnt="3"/>
      <dgm:spPr/>
      <dgm:t>
        <a:bodyPr/>
        <a:lstStyle/>
        <a:p>
          <a:endParaRPr lang="es-ES"/>
        </a:p>
      </dgm:t>
    </dgm:pt>
    <dgm:pt modelId="{53BE7DEB-D4E0-48C8-9047-B7F204039C58}" type="pres">
      <dgm:prSet presAssocID="{36D3A5C8-63F6-47B1-B978-1DF1EC9C9ED5}" presName="hierChild4" presStyleCnt="0"/>
      <dgm:spPr/>
      <dgm:t>
        <a:bodyPr/>
        <a:lstStyle/>
        <a:p>
          <a:endParaRPr lang="es-ES"/>
        </a:p>
      </dgm:t>
    </dgm:pt>
    <dgm:pt modelId="{79502804-6A57-4DB5-B6B8-727E00E5C102}" type="pres">
      <dgm:prSet presAssocID="{50734320-BEB3-4866-9C1D-91DB4398C04A}" presName="Name37" presStyleLbl="parChTrans1D3" presStyleIdx="0" presStyleCnt="3"/>
      <dgm:spPr/>
      <dgm:t>
        <a:bodyPr/>
        <a:lstStyle/>
        <a:p>
          <a:endParaRPr lang="es-ES"/>
        </a:p>
      </dgm:t>
    </dgm:pt>
    <dgm:pt modelId="{66476250-7C46-419F-AF6F-745655835DFB}" type="pres">
      <dgm:prSet presAssocID="{817FF099-876E-4768-A9F5-3BB05BEAC66D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F41C3116-A9EF-4B97-A8FE-392D7500B704}" type="pres">
      <dgm:prSet presAssocID="{817FF099-876E-4768-A9F5-3BB05BEAC66D}" presName="rootComposite" presStyleCnt="0"/>
      <dgm:spPr/>
      <dgm:t>
        <a:bodyPr/>
        <a:lstStyle/>
        <a:p>
          <a:endParaRPr lang="es-ES"/>
        </a:p>
      </dgm:t>
    </dgm:pt>
    <dgm:pt modelId="{22F15DC3-B493-459B-BC97-A2DD05293503}" type="pres">
      <dgm:prSet presAssocID="{817FF099-876E-4768-A9F5-3BB05BEAC66D}" presName="rootText" presStyleLbl="node3" presStyleIdx="0" presStyleCnt="3" custLinFactNeighborY="611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667D769-3F8A-46C3-8BD8-845B2D627195}" type="pres">
      <dgm:prSet presAssocID="{817FF099-876E-4768-A9F5-3BB05BEAC66D}" presName="rootConnector" presStyleLbl="node3" presStyleIdx="0" presStyleCnt="3"/>
      <dgm:spPr/>
      <dgm:t>
        <a:bodyPr/>
        <a:lstStyle/>
        <a:p>
          <a:endParaRPr lang="es-ES"/>
        </a:p>
      </dgm:t>
    </dgm:pt>
    <dgm:pt modelId="{80B1B657-F7EA-455E-81D3-8DEE5204BFA7}" type="pres">
      <dgm:prSet presAssocID="{817FF099-876E-4768-A9F5-3BB05BEAC66D}" presName="hierChild4" presStyleCnt="0"/>
      <dgm:spPr/>
      <dgm:t>
        <a:bodyPr/>
        <a:lstStyle/>
        <a:p>
          <a:endParaRPr lang="es-ES"/>
        </a:p>
      </dgm:t>
    </dgm:pt>
    <dgm:pt modelId="{CC6F74DF-6A75-4DEF-BF2E-AAFA6781BC0D}" type="pres">
      <dgm:prSet presAssocID="{817FF099-876E-4768-A9F5-3BB05BEAC66D}" presName="hierChild5" presStyleCnt="0"/>
      <dgm:spPr/>
      <dgm:t>
        <a:bodyPr/>
        <a:lstStyle/>
        <a:p>
          <a:endParaRPr lang="es-ES"/>
        </a:p>
      </dgm:t>
    </dgm:pt>
    <dgm:pt modelId="{56D93567-E8C0-4CB6-AD93-A16D2A6E8421}" type="pres">
      <dgm:prSet presAssocID="{36D3A5C8-63F6-47B1-B978-1DF1EC9C9ED5}" presName="hierChild5" presStyleCnt="0"/>
      <dgm:spPr/>
      <dgm:t>
        <a:bodyPr/>
        <a:lstStyle/>
        <a:p>
          <a:endParaRPr lang="es-ES"/>
        </a:p>
      </dgm:t>
    </dgm:pt>
    <dgm:pt modelId="{DAA6FC78-3522-4282-A759-6EE18887F525}" type="pres">
      <dgm:prSet presAssocID="{F51A9C88-98C2-4425-9636-5E7125A5F2B8}" presName="Name37" presStyleLbl="parChTrans1D2" presStyleIdx="1" presStyleCnt="3"/>
      <dgm:spPr/>
      <dgm:t>
        <a:bodyPr/>
        <a:lstStyle/>
        <a:p>
          <a:endParaRPr lang="es-ES"/>
        </a:p>
      </dgm:t>
    </dgm:pt>
    <dgm:pt modelId="{23FCAA7C-8CFC-4F28-B29F-5BC7087362D3}" type="pres">
      <dgm:prSet presAssocID="{F3A11DF4-C0C6-4A01-8628-AD4C2978C83D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2901484E-728C-4078-8B35-36CD0BEDF968}" type="pres">
      <dgm:prSet presAssocID="{F3A11DF4-C0C6-4A01-8628-AD4C2978C83D}" presName="rootComposite" presStyleCnt="0"/>
      <dgm:spPr/>
      <dgm:t>
        <a:bodyPr/>
        <a:lstStyle/>
        <a:p>
          <a:endParaRPr lang="es-ES"/>
        </a:p>
      </dgm:t>
    </dgm:pt>
    <dgm:pt modelId="{E0F5E47B-365C-42CF-80BF-30BAC0EDDCA1}" type="pres">
      <dgm:prSet presAssocID="{F3A11DF4-C0C6-4A01-8628-AD4C2978C83D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706A94-03A0-48D6-A00B-8ECD50A7440A}" type="pres">
      <dgm:prSet presAssocID="{F3A11DF4-C0C6-4A01-8628-AD4C2978C83D}" presName="rootConnector" presStyleLbl="node2" presStyleIdx="1" presStyleCnt="3"/>
      <dgm:spPr/>
      <dgm:t>
        <a:bodyPr/>
        <a:lstStyle/>
        <a:p>
          <a:endParaRPr lang="es-ES"/>
        </a:p>
      </dgm:t>
    </dgm:pt>
    <dgm:pt modelId="{CFDBBDB3-680D-4013-9411-7CCAEE86AF29}" type="pres">
      <dgm:prSet presAssocID="{F3A11DF4-C0C6-4A01-8628-AD4C2978C83D}" presName="hierChild4" presStyleCnt="0"/>
      <dgm:spPr/>
      <dgm:t>
        <a:bodyPr/>
        <a:lstStyle/>
        <a:p>
          <a:endParaRPr lang="es-ES"/>
        </a:p>
      </dgm:t>
    </dgm:pt>
    <dgm:pt modelId="{F4ABE0A9-2B79-4A4F-B6F1-B52AF8025F3C}" type="pres">
      <dgm:prSet presAssocID="{A80F8730-F6C8-41DD-8D8D-D257FB8B93F0}" presName="Name37" presStyleLbl="parChTrans1D3" presStyleIdx="1" presStyleCnt="3"/>
      <dgm:spPr/>
      <dgm:t>
        <a:bodyPr/>
        <a:lstStyle/>
        <a:p>
          <a:endParaRPr lang="es-ES"/>
        </a:p>
      </dgm:t>
    </dgm:pt>
    <dgm:pt modelId="{1B92EDF1-7E5A-4D3E-ADEC-58E7185E552D}" type="pres">
      <dgm:prSet presAssocID="{806F3E61-AA18-4A60-B5B0-0C37B114BF7F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249553DA-6180-46EF-9F0A-59ADE8D580F4}" type="pres">
      <dgm:prSet presAssocID="{806F3E61-AA18-4A60-B5B0-0C37B114BF7F}" presName="rootComposite" presStyleCnt="0"/>
      <dgm:spPr/>
      <dgm:t>
        <a:bodyPr/>
        <a:lstStyle/>
        <a:p>
          <a:endParaRPr lang="es-ES"/>
        </a:p>
      </dgm:t>
    </dgm:pt>
    <dgm:pt modelId="{7408EBA4-1C94-4EEA-B906-CA4E9F5F88E8}" type="pres">
      <dgm:prSet presAssocID="{806F3E61-AA18-4A60-B5B0-0C37B114BF7F}" presName="rootText" presStyleLbl="node3" presStyleIdx="1" presStyleCnt="3" custLinFactNeighborY="611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57D8959-B263-4B35-AB45-1D478B84D2B9}" type="pres">
      <dgm:prSet presAssocID="{806F3E61-AA18-4A60-B5B0-0C37B114BF7F}" presName="rootConnector" presStyleLbl="node3" presStyleIdx="1" presStyleCnt="3"/>
      <dgm:spPr/>
      <dgm:t>
        <a:bodyPr/>
        <a:lstStyle/>
        <a:p>
          <a:endParaRPr lang="es-ES"/>
        </a:p>
      </dgm:t>
    </dgm:pt>
    <dgm:pt modelId="{07EA64D4-479D-49AB-B516-B8BC411ED4C3}" type="pres">
      <dgm:prSet presAssocID="{806F3E61-AA18-4A60-B5B0-0C37B114BF7F}" presName="hierChild4" presStyleCnt="0"/>
      <dgm:spPr/>
      <dgm:t>
        <a:bodyPr/>
        <a:lstStyle/>
        <a:p>
          <a:endParaRPr lang="es-ES"/>
        </a:p>
      </dgm:t>
    </dgm:pt>
    <dgm:pt modelId="{70768125-1ED5-4D07-9051-D626B57B757F}" type="pres">
      <dgm:prSet presAssocID="{806F3E61-AA18-4A60-B5B0-0C37B114BF7F}" presName="hierChild5" presStyleCnt="0"/>
      <dgm:spPr/>
      <dgm:t>
        <a:bodyPr/>
        <a:lstStyle/>
        <a:p>
          <a:endParaRPr lang="es-ES"/>
        </a:p>
      </dgm:t>
    </dgm:pt>
    <dgm:pt modelId="{073B01E2-81DD-4C85-8671-F5990318ABC5}" type="pres">
      <dgm:prSet presAssocID="{F3A11DF4-C0C6-4A01-8628-AD4C2978C83D}" presName="hierChild5" presStyleCnt="0"/>
      <dgm:spPr/>
      <dgm:t>
        <a:bodyPr/>
        <a:lstStyle/>
        <a:p>
          <a:endParaRPr lang="es-ES"/>
        </a:p>
      </dgm:t>
    </dgm:pt>
    <dgm:pt modelId="{4D95BA75-91B1-4620-8955-81E888F9F1B4}" type="pres">
      <dgm:prSet presAssocID="{B4103D81-01D0-458B-9A59-8D9E7E28261E}" presName="Name37" presStyleLbl="parChTrans1D2" presStyleIdx="2" presStyleCnt="3"/>
      <dgm:spPr/>
      <dgm:t>
        <a:bodyPr/>
        <a:lstStyle/>
        <a:p>
          <a:endParaRPr lang="es-ES"/>
        </a:p>
      </dgm:t>
    </dgm:pt>
    <dgm:pt modelId="{715D34A2-8D3E-448D-84F9-57D4ACE9FD30}" type="pres">
      <dgm:prSet presAssocID="{C397E9E2-162B-4F05-93E5-EACCD11AB682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B0176A09-A920-4445-B286-800D2840F384}" type="pres">
      <dgm:prSet presAssocID="{C397E9E2-162B-4F05-93E5-EACCD11AB682}" presName="rootComposite" presStyleCnt="0"/>
      <dgm:spPr/>
      <dgm:t>
        <a:bodyPr/>
        <a:lstStyle/>
        <a:p>
          <a:endParaRPr lang="es-ES"/>
        </a:p>
      </dgm:t>
    </dgm:pt>
    <dgm:pt modelId="{A3E60D82-37A5-4E0A-B317-2C752A987C93}" type="pres">
      <dgm:prSet presAssocID="{C397E9E2-162B-4F05-93E5-EACCD11AB682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CDF6EB-CA32-4851-8DF2-A570A5F5C051}" type="pres">
      <dgm:prSet presAssocID="{C397E9E2-162B-4F05-93E5-EACCD11AB682}" presName="rootConnector" presStyleLbl="node2" presStyleIdx="2" presStyleCnt="3"/>
      <dgm:spPr/>
      <dgm:t>
        <a:bodyPr/>
        <a:lstStyle/>
        <a:p>
          <a:endParaRPr lang="es-ES"/>
        </a:p>
      </dgm:t>
    </dgm:pt>
    <dgm:pt modelId="{E2691A31-C3B5-4DB8-94F6-3F9AA4670BA5}" type="pres">
      <dgm:prSet presAssocID="{C397E9E2-162B-4F05-93E5-EACCD11AB682}" presName="hierChild4" presStyleCnt="0"/>
      <dgm:spPr/>
      <dgm:t>
        <a:bodyPr/>
        <a:lstStyle/>
        <a:p>
          <a:endParaRPr lang="es-ES"/>
        </a:p>
      </dgm:t>
    </dgm:pt>
    <dgm:pt modelId="{FDD5F24C-15C3-4A06-8C09-1AEB98BD164D}" type="pres">
      <dgm:prSet presAssocID="{E442F986-8457-4DBB-A2F9-172F4839D8CF}" presName="Name37" presStyleLbl="parChTrans1D3" presStyleIdx="2" presStyleCnt="3"/>
      <dgm:spPr/>
      <dgm:t>
        <a:bodyPr/>
        <a:lstStyle/>
        <a:p>
          <a:endParaRPr lang="es-ES"/>
        </a:p>
      </dgm:t>
    </dgm:pt>
    <dgm:pt modelId="{C3A84CE3-32AE-4A71-8FD6-C18E21DE0A97}" type="pres">
      <dgm:prSet presAssocID="{042B3E5A-3CA5-426E-BCAF-71BFDC0499B4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35F1916C-E7CA-4D04-B07B-1FDED550E68B}" type="pres">
      <dgm:prSet presAssocID="{042B3E5A-3CA5-426E-BCAF-71BFDC0499B4}" presName="rootComposite" presStyleCnt="0"/>
      <dgm:spPr/>
      <dgm:t>
        <a:bodyPr/>
        <a:lstStyle/>
        <a:p>
          <a:endParaRPr lang="es-ES"/>
        </a:p>
      </dgm:t>
    </dgm:pt>
    <dgm:pt modelId="{3AC72D51-93A3-49F2-B0BA-5FF07B436825}" type="pres">
      <dgm:prSet presAssocID="{042B3E5A-3CA5-426E-BCAF-71BFDC0499B4}" presName="rootText" presStyleLbl="node3" presStyleIdx="2" presStyleCnt="3" custLinFactNeighborY="611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EF9415-B117-4461-9272-9C6D41EC055C}" type="pres">
      <dgm:prSet presAssocID="{042B3E5A-3CA5-426E-BCAF-71BFDC0499B4}" presName="rootConnector" presStyleLbl="node3" presStyleIdx="2" presStyleCnt="3"/>
      <dgm:spPr/>
      <dgm:t>
        <a:bodyPr/>
        <a:lstStyle/>
        <a:p>
          <a:endParaRPr lang="es-ES"/>
        </a:p>
      </dgm:t>
    </dgm:pt>
    <dgm:pt modelId="{DE5E2296-A9AE-4730-B422-DDF876EEF441}" type="pres">
      <dgm:prSet presAssocID="{042B3E5A-3CA5-426E-BCAF-71BFDC0499B4}" presName="hierChild4" presStyleCnt="0"/>
      <dgm:spPr/>
      <dgm:t>
        <a:bodyPr/>
        <a:lstStyle/>
        <a:p>
          <a:endParaRPr lang="es-ES"/>
        </a:p>
      </dgm:t>
    </dgm:pt>
    <dgm:pt modelId="{533AF4FF-6FAF-4B5F-A04E-910AE71E0DFB}" type="pres">
      <dgm:prSet presAssocID="{042B3E5A-3CA5-426E-BCAF-71BFDC0499B4}" presName="hierChild5" presStyleCnt="0"/>
      <dgm:spPr/>
      <dgm:t>
        <a:bodyPr/>
        <a:lstStyle/>
        <a:p>
          <a:endParaRPr lang="es-ES"/>
        </a:p>
      </dgm:t>
    </dgm:pt>
    <dgm:pt modelId="{9849E122-8AE5-451E-AA64-311B2750C684}" type="pres">
      <dgm:prSet presAssocID="{C397E9E2-162B-4F05-93E5-EACCD11AB682}" presName="hierChild5" presStyleCnt="0"/>
      <dgm:spPr/>
      <dgm:t>
        <a:bodyPr/>
        <a:lstStyle/>
        <a:p>
          <a:endParaRPr lang="es-ES"/>
        </a:p>
      </dgm:t>
    </dgm:pt>
    <dgm:pt modelId="{E2EB61BB-FC23-4172-A1E7-E07F34773F02}" type="pres">
      <dgm:prSet presAssocID="{3F12E9E5-2EC0-4588-B881-3ACE8FE9091E}" presName="hierChild3" presStyleCnt="0"/>
      <dgm:spPr/>
      <dgm:t>
        <a:bodyPr/>
        <a:lstStyle/>
        <a:p>
          <a:endParaRPr lang="es-ES"/>
        </a:p>
      </dgm:t>
    </dgm:pt>
  </dgm:ptLst>
  <dgm:cxnLst>
    <dgm:cxn modelId="{BA8ED637-FD6B-489C-894E-7213D1239874}" type="presOf" srcId="{F3A11DF4-C0C6-4A01-8628-AD4C2978C83D}" destId="{E0F5E47B-365C-42CF-80BF-30BAC0EDDCA1}" srcOrd="0" destOrd="0" presId="urn:microsoft.com/office/officeart/2005/8/layout/orgChart1"/>
    <dgm:cxn modelId="{0BE4EA59-BACC-46C2-B87E-365B8F242FD2}" type="presOf" srcId="{3F12E9E5-2EC0-4588-B881-3ACE8FE9091E}" destId="{BBF9159C-640C-4982-B5A6-F8067FEC3F3F}" srcOrd="0" destOrd="0" presId="urn:microsoft.com/office/officeart/2005/8/layout/orgChart1"/>
    <dgm:cxn modelId="{48B256EA-DD0E-430A-8C19-9A19190B58CF}" type="presOf" srcId="{806F3E61-AA18-4A60-B5B0-0C37B114BF7F}" destId="{7408EBA4-1C94-4EEA-B906-CA4E9F5F88E8}" srcOrd="0" destOrd="0" presId="urn:microsoft.com/office/officeart/2005/8/layout/orgChart1"/>
    <dgm:cxn modelId="{4DFAE000-50C9-4123-AA3C-D92B72272DE2}" type="presOf" srcId="{806F3E61-AA18-4A60-B5B0-0C37B114BF7F}" destId="{F57D8959-B263-4B35-AB45-1D478B84D2B9}" srcOrd="1" destOrd="0" presId="urn:microsoft.com/office/officeart/2005/8/layout/orgChart1"/>
    <dgm:cxn modelId="{FBAA646B-7199-4DFF-9BBE-E30016498D23}" type="presOf" srcId="{042B3E5A-3CA5-426E-BCAF-71BFDC0499B4}" destId="{3AC72D51-93A3-49F2-B0BA-5FF07B436825}" srcOrd="0" destOrd="0" presId="urn:microsoft.com/office/officeart/2005/8/layout/orgChart1"/>
    <dgm:cxn modelId="{B7B84DF3-7451-43D9-9D3E-E2514DF674E0}" type="presOf" srcId="{36D3A5C8-63F6-47B1-B978-1DF1EC9C9ED5}" destId="{7DFB1DE2-A072-462E-AAF6-277287B4AC28}" srcOrd="1" destOrd="0" presId="urn:microsoft.com/office/officeart/2005/8/layout/orgChart1"/>
    <dgm:cxn modelId="{47A5C4C6-5CD5-40C2-AF44-D4C25BAB7823}" srcId="{36D3A5C8-63F6-47B1-B978-1DF1EC9C9ED5}" destId="{817FF099-876E-4768-A9F5-3BB05BEAC66D}" srcOrd="0" destOrd="0" parTransId="{50734320-BEB3-4866-9C1D-91DB4398C04A}" sibTransId="{8DB57CD6-59F8-4DE8-838E-EADEED7AE116}"/>
    <dgm:cxn modelId="{A7511B3B-1A49-4A10-9F97-5871E310F177}" type="presOf" srcId="{A80F8730-F6C8-41DD-8D8D-D257FB8B93F0}" destId="{F4ABE0A9-2B79-4A4F-B6F1-B52AF8025F3C}" srcOrd="0" destOrd="0" presId="urn:microsoft.com/office/officeart/2005/8/layout/orgChart1"/>
    <dgm:cxn modelId="{C93B1256-1B9F-451D-823F-09EC91EE5E20}" srcId="{C397E9E2-162B-4F05-93E5-EACCD11AB682}" destId="{042B3E5A-3CA5-426E-BCAF-71BFDC0499B4}" srcOrd="0" destOrd="0" parTransId="{E442F986-8457-4DBB-A2F9-172F4839D8CF}" sibTransId="{F91F3F1D-4F8E-462B-93C5-6E82F0995F89}"/>
    <dgm:cxn modelId="{BA17129F-E656-47DD-BCAA-BE292A140349}" srcId="{F3A11DF4-C0C6-4A01-8628-AD4C2978C83D}" destId="{806F3E61-AA18-4A60-B5B0-0C37B114BF7F}" srcOrd="0" destOrd="0" parTransId="{A80F8730-F6C8-41DD-8D8D-D257FB8B93F0}" sibTransId="{BFFC37F8-1E85-4841-BB3C-375764191EA0}"/>
    <dgm:cxn modelId="{91AF1879-9FBE-4056-9E94-038B932BECA3}" type="presOf" srcId="{36D3A5C8-63F6-47B1-B978-1DF1EC9C9ED5}" destId="{3593A8D5-4439-4A61-BB1C-B50C646FAF89}" srcOrd="0" destOrd="0" presId="urn:microsoft.com/office/officeart/2005/8/layout/orgChart1"/>
    <dgm:cxn modelId="{DD986E21-C1C8-4849-8EC7-06CB8B109AF7}" type="presOf" srcId="{817FF099-876E-4768-A9F5-3BB05BEAC66D}" destId="{7667D769-3F8A-46C3-8BD8-845B2D627195}" srcOrd="1" destOrd="0" presId="urn:microsoft.com/office/officeart/2005/8/layout/orgChart1"/>
    <dgm:cxn modelId="{650CA073-EF58-4E7F-A3B0-CDC1AB908856}" type="presOf" srcId="{3F12E9E5-2EC0-4588-B881-3ACE8FE9091E}" destId="{48D1ACB0-CF9C-49D3-A921-E11FD3DA46B5}" srcOrd="1" destOrd="0" presId="urn:microsoft.com/office/officeart/2005/8/layout/orgChart1"/>
    <dgm:cxn modelId="{FE4EBE97-6FBA-4C7E-BF44-DE7B1EF6EF90}" type="presOf" srcId="{50734320-BEB3-4866-9C1D-91DB4398C04A}" destId="{79502804-6A57-4DB5-B6B8-727E00E5C102}" srcOrd="0" destOrd="0" presId="urn:microsoft.com/office/officeart/2005/8/layout/orgChart1"/>
    <dgm:cxn modelId="{3F71488A-6219-4258-9760-3DAA84DB57D2}" type="presOf" srcId="{C397E9E2-162B-4F05-93E5-EACCD11AB682}" destId="{A3E60D82-37A5-4E0A-B317-2C752A987C93}" srcOrd="0" destOrd="0" presId="urn:microsoft.com/office/officeart/2005/8/layout/orgChart1"/>
    <dgm:cxn modelId="{FFB1B9CE-0F1F-4F0C-8670-467692D0BCEE}" type="presOf" srcId="{CF873C26-59AA-4D07-8D5D-344934D34C59}" destId="{B0495ACC-8B2A-410C-A77D-C647EE4D5222}" srcOrd="0" destOrd="0" presId="urn:microsoft.com/office/officeart/2005/8/layout/orgChart1"/>
    <dgm:cxn modelId="{8EF00605-C027-4414-B2E0-6D412FBF5999}" type="presOf" srcId="{F51A9C88-98C2-4425-9636-5E7125A5F2B8}" destId="{DAA6FC78-3522-4282-A759-6EE18887F525}" srcOrd="0" destOrd="0" presId="urn:microsoft.com/office/officeart/2005/8/layout/orgChart1"/>
    <dgm:cxn modelId="{CF9FFC0D-E205-430F-956D-3B3E659D3644}" type="presOf" srcId="{B4103D81-01D0-458B-9A59-8D9E7E28261E}" destId="{4D95BA75-91B1-4620-8955-81E888F9F1B4}" srcOrd="0" destOrd="0" presId="urn:microsoft.com/office/officeart/2005/8/layout/orgChart1"/>
    <dgm:cxn modelId="{0F2E22AF-620D-4C8B-99E6-526835DBB4A4}" srcId="{3F12E9E5-2EC0-4588-B881-3ACE8FE9091E}" destId="{36D3A5C8-63F6-47B1-B978-1DF1EC9C9ED5}" srcOrd="0" destOrd="0" parTransId="{9B1971BE-87D5-40AC-9D9A-1E0F68BCE9A7}" sibTransId="{8DCDBEC2-177A-4A98-9C74-4CFF46E0079D}"/>
    <dgm:cxn modelId="{97EF044D-846E-47FC-8C1A-D3B647104F4F}" srcId="{3F12E9E5-2EC0-4588-B881-3ACE8FE9091E}" destId="{F3A11DF4-C0C6-4A01-8628-AD4C2978C83D}" srcOrd="1" destOrd="0" parTransId="{F51A9C88-98C2-4425-9636-5E7125A5F2B8}" sibTransId="{21F1BF93-7136-4073-BA1C-D782EC9DC269}"/>
    <dgm:cxn modelId="{9DAB2E5E-2605-44CD-AFB1-B4FB26076DA2}" type="presOf" srcId="{F3A11DF4-C0C6-4A01-8628-AD4C2978C83D}" destId="{88706A94-03A0-48D6-A00B-8ECD50A7440A}" srcOrd="1" destOrd="0" presId="urn:microsoft.com/office/officeart/2005/8/layout/orgChart1"/>
    <dgm:cxn modelId="{C5C6480F-A73F-4ACC-B1EB-3E759FE046B2}" srcId="{3F12E9E5-2EC0-4588-B881-3ACE8FE9091E}" destId="{C397E9E2-162B-4F05-93E5-EACCD11AB682}" srcOrd="2" destOrd="0" parTransId="{B4103D81-01D0-458B-9A59-8D9E7E28261E}" sibTransId="{A09E58CC-AA47-41CD-A4EF-2AB5E806209F}"/>
    <dgm:cxn modelId="{AE90A6D1-90C7-483A-9B36-9AACE16C4D79}" type="presOf" srcId="{042B3E5A-3CA5-426E-BCAF-71BFDC0499B4}" destId="{0AEF9415-B117-4461-9272-9C6D41EC055C}" srcOrd="1" destOrd="0" presId="urn:microsoft.com/office/officeart/2005/8/layout/orgChart1"/>
    <dgm:cxn modelId="{23275648-917C-47AF-8DD3-252E2C411894}" type="presOf" srcId="{817FF099-876E-4768-A9F5-3BB05BEAC66D}" destId="{22F15DC3-B493-459B-BC97-A2DD05293503}" srcOrd="0" destOrd="0" presId="urn:microsoft.com/office/officeart/2005/8/layout/orgChart1"/>
    <dgm:cxn modelId="{80D1DC83-9FCE-480D-B7D1-484DB5C6ED1D}" srcId="{CF873C26-59AA-4D07-8D5D-344934D34C59}" destId="{3F12E9E5-2EC0-4588-B881-3ACE8FE9091E}" srcOrd="0" destOrd="0" parTransId="{5BED7413-39CD-4FA9-86D2-51550F6F0DCB}" sibTransId="{77EB1750-BD0F-419B-BA5B-E6378ED265CC}"/>
    <dgm:cxn modelId="{E36F5301-FD00-4D71-9C20-D0AD5F376D53}" type="presOf" srcId="{E442F986-8457-4DBB-A2F9-172F4839D8CF}" destId="{FDD5F24C-15C3-4A06-8C09-1AEB98BD164D}" srcOrd="0" destOrd="0" presId="urn:microsoft.com/office/officeart/2005/8/layout/orgChart1"/>
    <dgm:cxn modelId="{79729E4E-23F9-4A49-8645-7FBA33A10D38}" type="presOf" srcId="{C397E9E2-162B-4F05-93E5-EACCD11AB682}" destId="{43CDF6EB-CA32-4851-8DF2-A570A5F5C051}" srcOrd="1" destOrd="0" presId="urn:microsoft.com/office/officeart/2005/8/layout/orgChart1"/>
    <dgm:cxn modelId="{CDC1D79E-B2D7-4EB7-825F-F4839124D6CD}" type="presOf" srcId="{9B1971BE-87D5-40AC-9D9A-1E0F68BCE9A7}" destId="{7B7B9F35-976F-4207-95B3-9EC3318CB58E}" srcOrd="0" destOrd="0" presId="urn:microsoft.com/office/officeart/2005/8/layout/orgChart1"/>
    <dgm:cxn modelId="{E663CE10-BBBC-46AC-A1B3-A7C453809004}" type="presParOf" srcId="{B0495ACC-8B2A-410C-A77D-C647EE4D5222}" destId="{A92F565B-71EF-49A7-B055-5EAC84AF8D6E}" srcOrd="0" destOrd="0" presId="urn:microsoft.com/office/officeart/2005/8/layout/orgChart1"/>
    <dgm:cxn modelId="{DB49A193-302F-418D-A396-23A824B01942}" type="presParOf" srcId="{A92F565B-71EF-49A7-B055-5EAC84AF8D6E}" destId="{9AA24CE1-5CAA-4A79-BE2F-EDF6061DC691}" srcOrd="0" destOrd="0" presId="urn:microsoft.com/office/officeart/2005/8/layout/orgChart1"/>
    <dgm:cxn modelId="{EB5B0C05-1B1D-40BE-92E9-AE0CFF182BF5}" type="presParOf" srcId="{9AA24CE1-5CAA-4A79-BE2F-EDF6061DC691}" destId="{BBF9159C-640C-4982-B5A6-F8067FEC3F3F}" srcOrd="0" destOrd="0" presId="urn:microsoft.com/office/officeart/2005/8/layout/orgChart1"/>
    <dgm:cxn modelId="{CC5A7110-B32E-4437-BBBA-2400604CE3BC}" type="presParOf" srcId="{9AA24CE1-5CAA-4A79-BE2F-EDF6061DC691}" destId="{48D1ACB0-CF9C-49D3-A921-E11FD3DA46B5}" srcOrd="1" destOrd="0" presId="urn:microsoft.com/office/officeart/2005/8/layout/orgChart1"/>
    <dgm:cxn modelId="{7298ADA5-B5B1-45A0-8DD6-87053CDA14A4}" type="presParOf" srcId="{A92F565B-71EF-49A7-B055-5EAC84AF8D6E}" destId="{7473FF9A-627C-453D-A13B-149A30A70E22}" srcOrd="1" destOrd="0" presId="urn:microsoft.com/office/officeart/2005/8/layout/orgChart1"/>
    <dgm:cxn modelId="{6D791B20-60A2-4573-B465-D9C04745E190}" type="presParOf" srcId="{7473FF9A-627C-453D-A13B-149A30A70E22}" destId="{7B7B9F35-976F-4207-95B3-9EC3318CB58E}" srcOrd="0" destOrd="0" presId="urn:microsoft.com/office/officeart/2005/8/layout/orgChart1"/>
    <dgm:cxn modelId="{251A6F6F-CDEB-46AD-85B9-FA32E48A90CE}" type="presParOf" srcId="{7473FF9A-627C-453D-A13B-149A30A70E22}" destId="{EC25BE0E-06B7-4AA2-B589-CBEED0BD56D1}" srcOrd="1" destOrd="0" presId="urn:microsoft.com/office/officeart/2005/8/layout/orgChart1"/>
    <dgm:cxn modelId="{1B9B57DD-D6AB-4626-B3A6-3A33E58B34BB}" type="presParOf" srcId="{EC25BE0E-06B7-4AA2-B589-CBEED0BD56D1}" destId="{6A2F68B9-91CB-448F-9EF6-1CD9BF18E7E3}" srcOrd="0" destOrd="0" presId="urn:microsoft.com/office/officeart/2005/8/layout/orgChart1"/>
    <dgm:cxn modelId="{B89823F4-3438-4E17-9275-BD40F8D8E5F9}" type="presParOf" srcId="{6A2F68B9-91CB-448F-9EF6-1CD9BF18E7E3}" destId="{3593A8D5-4439-4A61-BB1C-B50C646FAF89}" srcOrd="0" destOrd="0" presId="urn:microsoft.com/office/officeart/2005/8/layout/orgChart1"/>
    <dgm:cxn modelId="{E73CC35B-A82A-4766-8529-0A2F97163DA5}" type="presParOf" srcId="{6A2F68B9-91CB-448F-9EF6-1CD9BF18E7E3}" destId="{7DFB1DE2-A072-462E-AAF6-277287B4AC28}" srcOrd="1" destOrd="0" presId="urn:microsoft.com/office/officeart/2005/8/layout/orgChart1"/>
    <dgm:cxn modelId="{6D96B9C6-6966-43B0-BA27-1701ADDFD972}" type="presParOf" srcId="{EC25BE0E-06B7-4AA2-B589-CBEED0BD56D1}" destId="{53BE7DEB-D4E0-48C8-9047-B7F204039C58}" srcOrd="1" destOrd="0" presId="urn:microsoft.com/office/officeart/2005/8/layout/orgChart1"/>
    <dgm:cxn modelId="{0CB0EC7E-77BF-44A7-B1E0-D599098F0133}" type="presParOf" srcId="{53BE7DEB-D4E0-48C8-9047-B7F204039C58}" destId="{79502804-6A57-4DB5-B6B8-727E00E5C102}" srcOrd="0" destOrd="0" presId="urn:microsoft.com/office/officeart/2005/8/layout/orgChart1"/>
    <dgm:cxn modelId="{E0CCFB2B-0AC5-4D53-8416-A6FCA43FD435}" type="presParOf" srcId="{53BE7DEB-D4E0-48C8-9047-B7F204039C58}" destId="{66476250-7C46-419F-AF6F-745655835DFB}" srcOrd="1" destOrd="0" presId="urn:microsoft.com/office/officeart/2005/8/layout/orgChart1"/>
    <dgm:cxn modelId="{39BCC1CC-E657-4AFA-89FA-934689E7AAD8}" type="presParOf" srcId="{66476250-7C46-419F-AF6F-745655835DFB}" destId="{F41C3116-A9EF-4B97-A8FE-392D7500B704}" srcOrd="0" destOrd="0" presId="urn:microsoft.com/office/officeart/2005/8/layout/orgChart1"/>
    <dgm:cxn modelId="{227CBF31-A7C4-4D23-9E5A-0D17803C17A7}" type="presParOf" srcId="{F41C3116-A9EF-4B97-A8FE-392D7500B704}" destId="{22F15DC3-B493-459B-BC97-A2DD05293503}" srcOrd="0" destOrd="0" presId="urn:microsoft.com/office/officeart/2005/8/layout/orgChart1"/>
    <dgm:cxn modelId="{8A3A2F4F-C28C-4F88-9FB4-BBD990FEC140}" type="presParOf" srcId="{F41C3116-A9EF-4B97-A8FE-392D7500B704}" destId="{7667D769-3F8A-46C3-8BD8-845B2D627195}" srcOrd="1" destOrd="0" presId="urn:microsoft.com/office/officeart/2005/8/layout/orgChart1"/>
    <dgm:cxn modelId="{781118B9-E5C8-48BA-A11C-75D73F1E69E9}" type="presParOf" srcId="{66476250-7C46-419F-AF6F-745655835DFB}" destId="{80B1B657-F7EA-455E-81D3-8DEE5204BFA7}" srcOrd="1" destOrd="0" presId="urn:microsoft.com/office/officeart/2005/8/layout/orgChart1"/>
    <dgm:cxn modelId="{3394F96A-C28B-4DD6-9AB7-15099D0D144F}" type="presParOf" srcId="{66476250-7C46-419F-AF6F-745655835DFB}" destId="{CC6F74DF-6A75-4DEF-BF2E-AAFA6781BC0D}" srcOrd="2" destOrd="0" presId="urn:microsoft.com/office/officeart/2005/8/layout/orgChart1"/>
    <dgm:cxn modelId="{4FBCC5BF-7A0F-4D7A-9EE8-BCCCBDB5B8C9}" type="presParOf" srcId="{EC25BE0E-06B7-4AA2-B589-CBEED0BD56D1}" destId="{56D93567-E8C0-4CB6-AD93-A16D2A6E8421}" srcOrd="2" destOrd="0" presId="urn:microsoft.com/office/officeart/2005/8/layout/orgChart1"/>
    <dgm:cxn modelId="{567C2BDB-E1A9-4CD1-B1E8-99C187545E94}" type="presParOf" srcId="{7473FF9A-627C-453D-A13B-149A30A70E22}" destId="{DAA6FC78-3522-4282-A759-6EE18887F525}" srcOrd="2" destOrd="0" presId="urn:microsoft.com/office/officeart/2005/8/layout/orgChart1"/>
    <dgm:cxn modelId="{E50DC339-2F53-46CE-BEA6-35A2AB319B41}" type="presParOf" srcId="{7473FF9A-627C-453D-A13B-149A30A70E22}" destId="{23FCAA7C-8CFC-4F28-B29F-5BC7087362D3}" srcOrd="3" destOrd="0" presId="urn:microsoft.com/office/officeart/2005/8/layout/orgChart1"/>
    <dgm:cxn modelId="{60E535BC-9B26-45ED-A3B6-774C7EC42F6C}" type="presParOf" srcId="{23FCAA7C-8CFC-4F28-B29F-5BC7087362D3}" destId="{2901484E-728C-4078-8B35-36CD0BEDF968}" srcOrd="0" destOrd="0" presId="urn:microsoft.com/office/officeart/2005/8/layout/orgChart1"/>
    <dgm:cxn modelId="{DCFAE9C8-0F3C-48AD-9DAB-AFA94279EAD0}" type="presParOf" srcId="{2901484E-728C-4078-8B35-36CD0BEDF968}" destId="{E0F5E47B-365C-42CF-80BF-30BAC0EDDCA1}" srcOrd="0" destOrd="0" presId="urn:microsoft.com/office/officeart/2005/8/layout/orgChart1"/>
    <dgm:cxn modelId="{2252EF1C-EF75-4B39-915A-C14737718425}" type="presParOf" srcId="{2901484E-728C-4078-8B35-36CD0BEDF968}" destId="{88706A94-03A0-48D6-A00B-8ECD50A7440A}" srcOrd="1" destOrd="0" presId="urn:microsoft.com/office/officeart/2005/8/layout/orgChart1"/>
    <dgm:cxn modelId="{09346C73-DFF5-4012-A4E8-6EA346292662}" type="presParOf" srcId="{23FCAA7C-8CFC-4F28-B29F-5BC7087362D3}" destId="{CFDBBDB3-680D-4013-9411-7CCAEE86AF29}" srcOrd="1" destOrd="0" presId="urn:microsoft.com/office/officeart/2005/8/layout/orgChart1"/>
    <dgm:cxn modelId="{48CB60AC-DEBB-469C-AC2E-BAA89052007B}" type="presParOf" srcId="{CFDBBDB3-680D-4013-9411-7CCAEE86AF29}" destId="{F4ABE0A9-2B79-4A4F-B6F1-B52AF8025F3C}" srcOrd="0" destOrd="0" presId="urn:microsoft.com/office/officeart/2005/8/layout/orgChart1"/>
    <dgm:cxn modelId="{1CD59136-1D6F-4017-ACD2-107796267A59}" type="presParOf" srcId="{CFDBBDB3-680D-4013-9411-7CCAEE86AF29}" destId="{1B92EDF1-7E5A-4D3E-ADEC-58E7185E552D}" srcOrd="1" destOrd="0" presId="urn:microsoft.com/office/officeart/2005/8/layout/orgChart1"/>
    <dgm:cxn modelId="{F1BFFC8E-9C32-40ED-AB49-F194BF305994}" type="presParOf" srcId="{1B92EDF1-7E5A-4D3E-ADEC-58E7185E552D}" destId="{249553DA-6180-46EF-9F0A-59ADE8D580F4}" srcOrd="0" destOrd="0" presId="urn:microsoft.com/office/officeart/2005/8/layout/orgChart1"/>
    <dgm:cxn modelId="{27364FC2-7E7A-4107-B217-CA91701E6DED}" type="presParOf" srcId="{249553DA-6180-46EF-9F0A-59ADE8D580F4}" destId="{7408EBA4-1C94-4EEA-B906-CA4E9F5F88E8}" srcOrd="0" destOrd="0" presId="urn:microsoft.com/office/officeart/2005/8/layout/orgChart1"/>
    <dgm:cxn modelId="{50E94B58-F811-4734-9E7B-71DC520EA5EB}" type="presParOf" srcId="{249553DA-6180-46EF-9F0A-59ADE8D580F4}" destId="{F57D8959-B263-4B35-AB45-1D478B84D2B9}" srcOrd="1" destOrd="0" presId="urn:microsoft.com/office/officeart/2005/8/layout/orgChart1"/>
    <dgm:cxn modelId="{9EA89C99-CD32-4570-8515-25ADD63A6836}" type="presParOf" srcId="{1B92EDF1-7E5A-4D3E-ADEC-58E7185E552D}" destId="{07EA64D4-479D-49AB-B516-B8BC411ED4C3}" srcOrd="1" destOrd="0" presId="urn:microsoft.com/office/officeart/2005/8/layout/orgChart1"/>
    <dgm:cxn modelId="{565D4191-8823-4D20-80FB-FF859B1E12FE}" type="presParOf" srcId="{1B92EDF1-7E5A-4D3E-ADEC-58E7185E552D}" destId="{70768125-1ED5-4D07-9051-D626B57B757F}" srcOrd="2" destOrd="0" presId="urn:microsoft.com/office/officeart/2005/8/layout/orgChart1"/>
    <dgm:cxn modelId="{1245A6BF-85AE-4485-AF34-8162BA99D3B1}" type="presParOf" srcId="{23FCAA7C-8CFC-4F28-B29F-5BC7087362D3}" destId="{073B01E2-81DD-4C85-8671-F5990318ABC5}" srcOrd="2" destOrd="0" presId="urn:microsoft.com/office/officeart/2005/8/layout/orgChart1"/>
    <dgm:cxn modelId="{2D07FF8B-652D-4762-9AA7-910135EE8671}" type="presParOf" srcId="{7473FF9A-627C-453D-A13B-149A30A70E22}" destId="{4D95BA75-91B1-4620-8955-81E888F9F1B4}" srcOrd="4" destOrd="0" presId="urn:microsoft.com/office/officeart/2005/8/layout/orgChart1"/>
    <dgm:cxn modelId="{741E06F4-F432-47F1-84D6-36FBD746E664}" type="presParOf" srcId="{7473FF9A-627C-453D-A13B-149A30A70E22}" destId="{715D34A2-8D3E-448D-84F9-57D4ACE9FD30}" srcOrd="5" destOrd="0" presId="urn:microsoft.com/office/officeart/2005/8/layout/orgChart1"/>
    <dgm:cxn modelId="{156D5EF7-7899-4573-A75E-F4C42FFDB837}" type="presParOf" srcId="{715D34A2-8D3E-448D-84F9-57D4ACE9FD30}" destId="{B0176A09-A920-4445-B286-800D2840F384}" srcOrd="0" destOrd="0" presId="urn:microsoft.com/office/officeart/2005/8/layout/orgChart1"/>
    <dgm:cxn modelId="{B00D51B3-97BF-4CF4-BE37-645395704067}" type="presParOf" srcId="{B0176A09-A920-4445-B286-800D2840F384}" destId="{A3E60D82-37A5-4E0A-B317-2C752A987C93}" srcOrd="0" destOrd="0" presId="urn:microsoft.com/office/officeart/2005/8/layout/orgChart1"/>
    <dgm:cxn modelId="{BEB45F15-067A-4E16-AAF1-0F8044564074}" type="presParOf" srcId="{B0176A09-A920-4445-B286-800D2840F384}" destId="{43CDF6EB-CA32-4851-8DF2-A570A5F5C051}" srcOrd="1" destOrd="0" presId="urn:microsoft.com/office/officeart/2005/8/layout/orgChart1"/>
    <dgm:cxn modelId="{870AAADD-2336-4942-A855-FED8F8648448}" type="presParOf" srcId="{715D34A2-8D3E-448D-84F9-57D4ACE9FD30}" destId="{E2691A31-C3B5-4DB8-94F6-3F9AA4670BA5}" srcOrd="1" destOrd="0" presId="urn:microsoft.com/office/officeart/2005/8/layout/orgChart1"/>
    <dgm:cxn modelId="{39BE4931-EA3D-4C58-982A-AB3FA5F43632}" type="presParOf" srcId="{E2691A31-C3B5-4DB8-94F6-3F9AA4670BA5}" destId="{FDD5F24C-15C3-4A06-8C09-1AEB98BD164D}" srcOrd="0" destOrd="0" presId="urn:microsoft.com/office/officeart/2005/8/layout/orgChart1"/>
    <dgm:cxn modelId="{1C605E87-141F-4CF5-828B-9B670D881239}" type="presParOf" srcId="{E2691A31-C3B5-4DB8-94F6-3F9AA4670BA5}" destId="{C3A84CE3-32AE-4A71-8FD6-C18E21DE0A97}" srcOrd="1" destOrd="0" presId="urn:microsoft.com/office/officeart/2005/8/layout/orgChart1"/>
    <dgm:cxn modelId="{F966D61D-2D44-435F-AC04-616F37F96988}" type="presParOf" srcId="{C3A84CE3-32AE-4A71-8FD6-C18E21DE0A97}" destId="{35F1916C-E7CA-4D04-B07B-1FDED550E68B}" srcOrd="0" destOrd="0" presId="urn:microsoft.com/office/officeart/2005/8/layout/orgChart1"/>
    <dgm:cxn modelId="{B9D4E6DA-D9D9-4790-81E6-708C0BFA9C87}" type="presParOf" srcId="{35F1916C-E7CA-4D04-B07B-1FDED550E68B}" destId="{3AC72D51-93A3-49F2-B0BA-5FF07B436825}" srcOrd="0" destOrd="0" presId="urn:microsoft.com/office/officeart/2005/8/layout/orgChart1"/>
    <dgm:cxn modelId="{E0DD50D8-2212-4B55-BD39-1CBB6F3D0F78}" type="presParOf" srcId="{35F1916C-E7CA-4D04-B07B-1FDED550E68B}" destId="{0AEF9415-B117-4461-9272-9C6D41EC055C}" srcOrd="1" destOrd="0" presId="urn:microsoft.com/office/officeart/2005/8/layout/orgChart1"/>
    <dgm:cxn modelId="{65752C8F-D114-4EE2-ACC2-B78985AFC3DF}" type="presParOf" srcId="{C3A84CE3-32AE-4A71-8FD6-C18E21DE0A97}" destId="{DE5E2296-A9AE-4730-B422-DDF876EEF441}" srcOrd="1" destOrd="0" presId="urn:microsoft.com/office/officeart/2005/8/layout/orgChart1"/>
    <dgm:cxn modelId="{B41C6661-B9DB-4894-AB62-8DF7AE18DD27}" type="presParOf" srcId="{C3A84CE3-32AE-4A71-8FD6-C18E21DE0A97}" destId="{533AF4FF-6FAF-4B5F-A04E-910AE71E0DFB}" srcOrd="2" destOrd="0" presId="urn:microsoft.com/office/officeart/2005/8/layout/orgChart1"/>
    <dgm:cxn modelId="{9E194FEC-244D-407E-AEB0-B5E4A209E3E9}" type="presParOf" srcId="{715D34A2-8D3E-448D-84F9-57D4ACE9FD30}" destId="{9849E122-8AE5-451E-AA64-311B2750C684}" srcOrd="2" destOrd="0" presId="urn:microsoft.com/office/officeart/2005/8/layout/orgChart1"/>
    <dgm:cxn modelId="{A242FAB4-5397-47D4-8A7C-30B55A9036FA}" type="presParOf" srcId="{A92F565B-71EF-49A7-B055-5EAC84AF8D6E}" destId="{E2EB61BB-FC23-4172-A1E7-E07F34773F0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FDC677B-98D6-4E9B-B800-1D32118FA78F}" type="doc">
      <dgm:prSet loTypeId="urn:microsoft.com/office/officeart/2005/8/layout/chevron2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CEB14CB-FFB5-46AE-B966-743038C52C70}">
      <dgm:prSet phldrT="[Texto]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dirty="0" smtClean="0">
              <a:latin typeface="Calibri" panose="020F0502020204030204" pitchFamily="34" charset="0"/>
              <a:cs typeface="Calibri" panose="020F0502020204030204" pitchFamily="34" charset="0"/>
            </a:rPr>
            <a:t>2001</a:t>
          </a:r>
          <a:endParaRPr lang="es-E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E6C91EB-949D-45DC-92EC-0E706C251A4E}" type="parTrans" cxnId="{8FCD4CA9-65DA-4AB2-AF17-03BA6CFB8738}">
      <dgm:prSet/>
      <dgm:spPr/>
      <dgm:t>
        <a:bodyPr/>
        <a:lstStyle/>
        <a:p>
          <a:endParaRPr lang="es-ES"/>
        </a:p>
      </dgm:t>
    </dgm:pt>
    <dgm:pt modelId="{AD5AF5E9-32DC-48B3-8D10-91B5192AED54}" type="sibTrans" cxnId="{8FCD4CA9-65DA-4AB2-AF17-03BA6CFB8738}">
      <dgm:prSet/>
      <dgm:spPr/>
      <dgm:t>
        <a:bodyPr/>
        <a:lstStyle/>
        <a:p>
          <a:endParaRPr lang="es-ES"/>
        </a:p>
      </dgm:t>
    </dgm:pt>
    <dgm:pt modelId="{B2EEAF3F-D9A2-4EDC-818F-3E121B988F18}">
      <dgm:prSet phldrT="[Texto]" phldr="1"/>
      <dgm:spPr/>
      <dgm:t>
        <a:bodyPr/>
        <a:lstStyle/>
        <a:p>
          <a:endParaRPr lang="es-ES" dirty="0"/>
        </a:p>
      </dgm:t>
    </dgm:pt>
    <dgm:pt modelId="{10125A7E-03F1-4A04-8B89-C6667EE4A3B4}" type="parTrans" cxnId="{93067355-3C98-4160-8035-FC9571FD1B35}">
      <dgm:prSet/>
      <dgm:spPr/>
      <dgm:t>
        <a:bodyPr/>
        <a:lstStyle/>
        <a:p>
          <a:endParaRPr lang="es-ES"/>
        </a:p>
      </dgm:t>
    </dgm:pt>
    <dgm:pt modelId="{3EFC7591-BB08-479B-8D9B-00194D06C986}" type="sibTrans" cxnId="{93067355-3C98-4160-8035-FC9571FD1B35}">
      <dgm:prSet/>
      <dgm:spPr/>
      <dgm:t>
        <a:bodyPr/>
        <a:lstStyle/>
        <a:p>
          <a:endParaRPr lang="es-ES"/>
        </a:p>
      </dgm:t>
    </dgm:pt>
    <dgm:pt modelId="{84980BF6-E43F-4724-9CBE-AA5C8DB53F6F}">
      <dgm:prSet phldrT="[Texto]" phldr="1"/>
      <dgm:spPr/>
      <dgm:t>
        <a:bodyPr/>
        <a:lstStyle/>
        <a:p>
          <a:endParaRPr lang="es-ES"/>
        </a:p>
      </dgm:t>
    </dgm:pt>
    <dgm:pt modelId="{C15EECD3-6148-4AD3-96D5-3C6FB977CFE2}" type="parTrans" cxnId="{64830C90-0D90-4153-A046-F04AB354782C}">
      <dgm:prSet/>
      <dgm:spPr/>
      <dgm:t>
        <a:bodyPr/>
        <a:lstStyle/>
        <a:p>
          <a:endParaRPr lang="es-ES"/>
        </a:p>
      </dgm:t>
    </dgm:pt>
    <dgm:pt modelId="{750AB718-EB17-4FFF-9F8D-A06ACF4DC356}" type="sibTrans" cxnId="{64830C90-0D90-4153-A046-F04AB354782C}">
      <dgm:prSet/>
      <dgm:spPr/>
      <dgm:t>
        <a:bodyPr/>
        <a:lstStyle/>
        <a:p>
          <a:endParaRPr lang="es-ES"/>
        </a:p>
      </dgm:t>
    </dgm:pt>
    <dgm:pt modelId="{1EA15BB4-A2D9-4288-A448-8A8A8DAE8A36}">
      <dgm:prSet phldrT="[Texto]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dirty="0" smtClean="0">
              <a:latin typeface="Calibri" panose="020F0502020204030204" pitchFamily="34" charset="0"/>
              <a:cs typeface="Calibri" panose="020F0502020204030204" pitchFamily="34" charset="0"/>
            </a:rPr>
            <a:t>2005</a:t>
          </a:r>
        </a:p>
      </dgm:t>
    </dgm:pt>
    <dgm:pt modelId="{CC523B1F-F029-486B-80E1-3B107DA024C6}" type="parTrans" cxnId="{E125E681-E7CB-4D33-979F-BB44D65CBE08}">
      <dgm:prSet/>
      <dgm:spPr/>
      <dgm:t>
        <a:bodyPr/>
        <a:lstStyle/>
        <a:p>
          <a:endParaRPr lang="es-ES"/>
        </a:p>
      </dgm:t>
    </dgm:pt>
    <dgm:pt modelId="{A551DBB7-D9F4-46FE-AA31-A0A95C91444B}" type="sibTrans" cxnId="{E125E681-E7CB-4D33-979F-BB44D65CBE08}">
      <dgm:prSet/>
      <dgm:spPr/>
      <dgm:t>
        <a:bodyPr/>
        <a:lstStyle/>
        <a:p>
          <a:endParaRPr lang="es-ES"/>
        </a:p>
      </dgm:t>
    </dgm:pt>
    <dgm:pt modelId="{27074E6A-6FD2-4E8C-8770-E201F036D817}">
      <dgm:prSet phldrT="[Texto]" phldr="1"/>
      <dgm:spPr/>
      <dgm:t>
        <a:bodyPr/>
        <a:lstStyle/>
        <a:p>
          <a:endParaRPr lang="es-ES" dirty="0"/>
        </a:p>
      </dgm:t>
    </dgm:pt>
    <dgm:pt modelId="{EFEDD578-DFA4-4F55-AA50-490EB5FE624A}" type="parTrans" cxnId="{827E3C7E-1774-4E67-8B41-54D2E1920A79}">
      <dgm:prSet/>
      <dgm:spPr/>
      <dgm:t>
        <a:bodyPr/>
        <a:lstStyle/>
        <a:p>
          <a:endParaRPr lang="es-ES"/>
        </a:p>
      </dgm:t>
    </dgm:pt>
    <dgm:pt modelId="{C07F041F-5BAD-4243-85AE-20546E915711}" type="sibTrans" cxnId="{827E3C7E-1774-4E67-8B41-54D2E1920A79}">
      <dgm:prSet/>
      <dgm:spPr/>
      <dgm:t>
        <a:bodyPr/>
        <a:lstStyle/>
        <a:p>
          <a:endParaRPr lang="es-ES"/>
        </a:p>
      </dgm:t>
    </dgm:pt>
    <dgm:pt modelId="{F3D84BC9-A125-4412-95A9-93D6F2812B64}">
      <dgm:prSet phldrT="[Texto]" phldr="1"/>
      <dgm:spPr/>
      <dgm:t>
        <a:bodyPr/>
        <a:lstStyle/>
        <a:p>
          <a:endParaRPr lang="es-ES" dirty="0"/>
        </a:p>
      </dgm:t>
    </dgm:pt>
    <dgm:pt modelId="{7EDA802C-CE1C-4CE8-A22C-2D20466F19FA}" type="parTrans" cxnId="{67027D43-6D2D-4E79-8B34-1FFCCDE8BAF7}">
      <dgm:prSet/>
      <dgm:spPr/>
      <dgm:t>
        <a:bodyPr/>
        <a:lstStyle/>
        <a:p>
          <a:endParaRPr lang="es-ES"/>
        </a:p>
      </dgm:t>
    </dgm:pt>
    <dgm:pt modelId="{054F8ED2-2525-4E2A-9F77-D61C741C2531}" type="sibTrans" cxnId="{67027D43-6D2D-4E79-8B34-1FFCCDE8BAF7}">
      <dgm:prSet/>
      <dgm:spPr/>
      <dgm:t>
        <a:bodyPr/>
        <a:lstStyle/>
        <a:p>
          <a:endParaRPr lang="es-ES"/>
        </a:p>
      </dgm:t>
    </dgm:pt>
    <dgm:pt modelId="{EF76D963-E720-474D-A889-53B2D45FD29F}">
      <dgm:prSet phldrT="[Texto]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dirty="0" smtClean="0">
              <a:latin typeface="Calibri" panose="020F0502020204030204" pitchFamily="34" charset="0"/>
              <a:cs typeface="Calibri" panose="020F0502020204030204" pitchFamily="34" charset="0"/>
            </a:rPr>
            <a:t>2020</a:t>
          </a:r>
          <a:endParaRPr lang="es-ES" dirty="0"/>
        </a:p>
      </dgm:t>
    </dgm:pt>
    <dgm:pt modelId="{FBD6702F-A82A-463E-A5CD-82ABEAE6AF8D}" type="parTrans" cxnId="{09CDBBC4-C495-4802-9B00-A418C6FB57BB}">
      <dgm:prSet/>
      <dgm:spPr/>
      <dgm:t>
        <a:bodyPr/>
        <a:lstStyle/>
        <a:p>
          <a:endParaRPr lang="es-ES"/>
        </a:p>
      </dgm:t>
    </dgm:pt>
    <dgm:pt modelId="{99FCC84A-BABE-4C0A-B799-A9EC8D10A58B}" type="sibTrans" cxnId="{09CDBBC4-C495-4802-9B00-A418C6FB57BB}">
      <dgm:prSet/>
      <dgm:spPr/>
      <dgm:t>
        <a:bodyPr/>
        <a:lstStyle/>
        <a:p>
          <a:endParaRPr lang="es-ES"/>
        </a:p>
      </dgm:t>
    </dgm:pt>
    <dgm:pt modelId="{2E2F0510-6550-4BAE-AC44-F89D363522AC}">
      <dgm:prSet phldrT="[Texto]" phldr="1"/>
      <dgm:spPr/>
      <dgm:t>
        <a:bodyPr/>
        <a:lstStyle/>
        <a:p>
          <a:endParaRPr lang="es-ES"/>
        </a:p>
      </dgm:t>
    </dgm:pt>
    <dgm:pt modelId="{79A29F95-CBF4-4B2A-A96C-2C11ED221CD0}" type="parTrans" cxnId="{81F6B4E4-08D8-4F92-9542-E23AB7488A02}">
      <dgm:prSet/>
      <dgm:spPr/>
      <dgm:t>
        <a:bodyPr/>
        <a:lstStyle/>
        <a:p>
          <a:endParaRPr lang="es-ES"/>
        </a:p>
      </dgm:t>
    </dgm:pt>
    <dgm:pt modelId="{BDFD8DB5-2EFE-4C60-A055-0152A98082AD}" type="sibTrans" cxnId="{81F6B4E4-08D8-4F92-9542-E23AB7488A02}">
      <dgm:prSet/>
      <dgm:spPr/>
      <dgm:t>
        <a:bodyPr/>
        <a:lstStyle/>
        <a:p>
          <a:endParaRPr lang="es-ES"/>
        </a:p>
      </dgm:t>
    </dgm:pt>
    <dgm:pt modelId="{8DB10922-9449-4B80-A664-D19205CC08BC}">
      <dgm:prSet phldrT="[Texto]" phldr="1"/>
      <dgm:spPr/>
      <dgm:t>
        <a:bodyPr/>
        <a:lstStyle/>
        <a:p>
          <a:endParaRPr lang="es-ES"/>
        </a:p>
      </dgm:t>
    </dgm:pt>
    <dgm:pt modelId="{A7540FAA-DF61-4D9F-9D0B-06FBD70A77AE}" type="parTrans" cxnId="{D551421B-4615-4937-83BE-739F6FBD6A78}">
      <dgm:prSet/>
      <dgm:spPr/>
      <dgm:t>
        <a:bodyPr/>
        <a:lstStyle/>
        <a:p>
          <a:endParaRPr lang="es-ES"/>
        </a:p>
      </dgm:t>
    </dgm:pt>
    <dgm:pt modelId="{7121F1F9-F14D-424E-93C7-960BB0B1E07F}" type="sibTrans" cxnId="{D551421B-4615-4937-83BE-739F6FBD6A78}">
      <dgm:prSet/>
      <dgm:spPr/>
      <dgm:t>
        <a:bodyPr/>
        <a:lstStyle/>
        <a:p>
          <a:endParaRPr lang="es-ES"/>
        </a:p>
      </dgm:t>
    </dgm:pt>
    <dgm:pt modelId="{00033862-0B4D-4EE2-8BC8-169F9F7BDC3E}" type="pres">
      <dgm:prSet presAssocID="{2FDC677B-98D6-4E9B-B800-1D32118FA78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1AEBC6D-9D2B-4DF0-9AC2-FB3176D79B9C}" type="pres">
      <dgm:prSet presAssocID="{CCEB14CB-FFB5-46AE-B966-743038C52C70}" presName="composite" presStyleCnt="0"/>
      <dgm:spPr/>
    </dgm:pt>
    <dgm:pt modelId="{67A6CF4E-C9B3-4C8F-B772-9964964D44D8}" type="pres">
      <dgm:prSet presAssocID="{CCEB14CB-FFB5-46AE-B966-743038C52C70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7304005-23B1-4851-A8D6-3A277C2EF8DE}" type="pres">
      <dgm:prSet presAssocID="{CCEB14CB-FFB5-46AE-B966-743038C52C70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C6972BB-0B8A-483B-ABDD-963CC9C36A29}" type="pres">
      <dgm:prSet presAssocID="{AD5AF5E9-32DC-48B3-8D10-91B5192AED54}" presName="sp" presStyleCnt="0"/>
      <dgm:spPr/>
    </dgm:pt>
    <dgm:pt modelId="{AF6604C1-66F2-4534-AB1D-5727BA9A28D7}" type="pres">
      <dgm:prSet presAssocID="{1EA15BB4-A2D9-4288-A448-8A8A8DAE8A36}" presName="composite" presStyleCnt="0"/>
      <dgm:spPr/>
    </dgm:pt>
    <dgm:pt modelId="{68335CA1-DB79-49CD-B7E7-EE664F6928E1}" type="pres">
      <dgm:prSet presAssocID="{1EA15BB4-A2D9-4288-A448-8A8A8DAE8A36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B29E7EE-9EA5-4A76-8F97-CD017255F4D4}" type="pres">
      <dgm:prSet presAssocID="{1EA15BB4-A2D9-4288-A448-8A8A8DAE8A36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3B32664-85D7-4A75-8721-2D8A4484617D}" type="pres">
      <dgm:prSet presAssocID="{A551DBB7-D9F4-46FE-AA31-A0A95C91444B}" presName="sp" presStyleCnt="0"/>
      <dgm:spPr/>
    </dgm:pt>
    <dgm:pt modelId="{11F5E9FF-25F2-4897-B874-F5D9BF6B0569}" type="pres">
      <dgm:prSet presAssocID="{EF76D963-E720-474D-A889-53B2D45FD29F}" presName="composite" presStyleCnt="0"/>
      <dgm:spPr/>
    </dgm:pt>
    <dgm:pt modelId="{EAF12834-87C4-419C-BB2C-7034E1AC9FFD}" type="pres">
      <dgm:prSet presAssocID="{EF76D963-E720-474D-A889-53B2D45FD29F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F6AE6C1-30F9-44FD-888D-18AF7C8D028C}" type="pres">
      <dgm:prSet presAssocID="{EF76D963-E720-474D-A889-53B2D45FD29F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80F32E5-C89C-4C1B-81D9-F6A3C88CE8BE}" type="presOf" srcId="{84980BF6-E43F-4724-9CBE-AA5C8DB53F6F}" destId="{37304005-23B1-4851-A8D6-3A277C2EF8DE}" srcOrd="0" destOrd="1" presId="urn:microsoft.com/office/officeart/2005/8/layout/chevron2"/>
    <dgm:cxn modelId="{F7CC96DF-1B19-4E5A-BA19-5E897A05C465}" type="presOf" srcId="{F3D84BC9-A125-4412-95A9-93D6F2812B64}" destId="{5B29E7EE-9EA5-4A76-8F97-CD017255F4D4}" srcOrd="0" destOrd="1" presId="urn:microsoft.com/office/officeart/2005/8/layout/chevron2"/>
    <dgm:cxn modelId="{09CDBBC4-C495-4802-9B00-A418C6FB57BB}" srcId="{2FDC677B-98D6-4E9B-B800-1D32118FA78F}" destId="{EF76D963-E720-474D-A889-53B2D45FD29F}" srcOrd="2" destOrd="0" parTransId="{FBD6702F-A82A-463E-A5CD-82ABEAE6AF8D}" sibTransId="{99FCC84A-BABE-4C0A-B799-A9EC8D10A58B}"/>
    <dgm:cxn modelId="{EFD22FE7-6F3B-42C7-8EB2-D69409A5227C}" type="presOf" srcId="{2FDC677B-98D6-4E9B-B800-1D32118FA78F}" destId="{00033862-0B4D-4EE2-8BC8-169F9F7BDC3E}" srcOrd="0" destOrd="0" presId="urn:microsoft.com/office/officeart/2005/8/layout/chevron2"/>
    <dgm:cxn modelId="{1135DBA1-330F-493C-8E29-527DE2E28E73}" type="presOf" srcId="{1EA15BB4-A2D9-4288-A448-8A8A8DAE8A36}" destId="{68335CA1-DB79-49CD-B7E7-EE664F6928E1}" srcOrd="0" destOrd="0" presId="urn:microsoft.com/office/officeart/2005/8/layout/chevron2"/>
    <dgm:cxn modelId="{041CA2AC-61BB-440A-BA67-204AB73EA899}" type="presOf" srcId="{CCEB14CB-FFB5-46AE-B966-743038C52C70}" destId="{67A6CF4E-C9B3-4C8F-B772-9964964D44D8}" srcOrd="0" destOrd="0" presId="urn:microsoft.com/office/officeart/2005/8/layout/chevron2"/>
    <dgm:cxn modelId="{64830C90-0D90-4153-A046-F04AB354782C}" srcId="{CCEB14CB-FFB5-46AE-B966-743038C52C70}" destId="{84980BF6-E43F-4724-9CBE-AA5C8DB53F6F}" srcOrd="1" destOrd="0" parTransId="{C15EECD3-6148-4AD3-96D5-3C6FB977CFE2}" sibTransId="{750AB718-EB17-4FFF-9F8D-A06ACF4DC356}"/>
    <dgm:cxn modelId="{A34ACB8D-132B-43C7-A100-D0C6D5002386}" type="presOf" srcId="{27074E6A-6FD2-4E8C-8770-E201F036D817}" destId="{5B29E7EE-9EA5-4A76-8F97-CD017255F4D4}" srcOrd="0" destOrd="0" presId="urn:microsoft.com/office/officeart/2005/8/layout/chevron2"/>
    <dgm:cxn modelId="{8481C3AD-5428-4843-A167-E8F942C8555C}" type="presOf" srcId="{8DB10922-9449-4B80-A664-D19205CC08BC}" destId="{5F6AE6C1-30F9-44FD-888D-18AF7C8D028C}" srcOrd="0" destOrd="1" presId="urn:microsoft.com/office/officeart/2005/8/layout/chevron2"/>
    <dgm:cxn modelId="{765805EA-5917-4E26-89E4-27CF42320748}" type="presOf" srcId="{2E2F0510-6550-4BAE-AC44-F89D363522AC}" destId="{5F6AE6C1-30F9-44FD-888D-18AF7C8D028C}" srcOrd="0" destOrd="0" presId="urn:microsoft.com/office/officeart/2005/8/layout/chevron2"/>
    <dgm:cxn modelId="{D551421B-4615-4937-83BE-739F6FBD6A78}" srcId="{EF76D963-E720-474D-A889-53B2D45FD29F}" destId="{8DB10922-9449-4B80-A664-D19205CC08BC}" srcOrd="1" destOrd="0" parTransId="{A7540FAA-DF61-4D9F-9D0B-06FBD70A77AE}" sibTransId="{7121F1F9-F14D-424E-93C7-960BB0B1E07F}"/>
    <dgm:cxn modelId="{14601F22-946F-4719-888D-B7406818F41E}" type="presOf" srcId="{EF76D963-E720-474D-A889-53B2D45FD29F}" destId="{EAF12834-87C4-419C-BB2C-7034E1AC9FFD}" srcOrd="0" destOrd="0" presId="urn:microsoft.com/office/officeart/2005/8/layout/chevron2"/>
    <dgm:cxn modelId="{5EE40BBD-FD1F-472F-AADF-0B92C7C6D054}" type="presOf" srcId="{B2EEAF3F-D9A2-4EDC-818F-3E121B988F18}" destId="{37304005-23B1-4851-A8D6-3A277C2EF8DE}" srcOrd="0" destOrd="0" presId="urn:microsoft.com/office/officeart/2005/8/layout/chevron2"/>
    <dgm:cxn modelId="{827E3C7E-1774-4E67-8B41-54D2E1920A79}" srcId="{1EA15BB4-A2D9-4288-A448-8A8A8DAE8A36}" destId="{27074E6A-6FD2-4E8C-8770-E201F036D817}" srcOrd="0" destOrd="0" parTransId="{EFEDD578-DFA4-4F55-AA50-490EB5FE624A}" sibTransId="{C07F041F-5BAD-4243-85AE-20546E915711}"/>
    <dgm:cxn modelId="{67027D43-6D2D-4E79-8B34-1FFCCDE8BAF7}" srcId="{1EA15BB4-A2D9-4288-A448-8A8A8DAE8A36}" destId="{F3D84BC9-A125-4412-95A9-93D6F2812B64}" srcOrd="1" destOrd="0" parTransId="{7EDA802C-CE1C-4CE8-A22C-2D20466F19FA}" sibTransId="{054F8ED2-2525-4E2A-9F77-D61C741C2531}"/>
    <dgm:cxn modelId="{81F6B4E4-08D8-4F92-9542-E23AB7488A02}" srcId="{EF76D963-E720-474D-A889-53B2D45FD29F}" destId="{2E2F0510-6550-4BAE-AC44-F89D363522AC}" srcOrd="0" destOrd="0" parTransId="{79A29F95-CBF4-4B2A-A96C-2C11ED221CD0}" sibTransId="{BDFD8DB5-2EFE-4C60-A055-0152A98082AD}"/>
    <dgm:cxn modelId="{93067355-3C98-4160-8035-FC9571FD1B35}" srcId="{CCEB14CB-FFB5-46AE-B966-743038C52C70}" destId="{B2EEAF3F-D9A2-4EDC-818F-3E121B988F18}" srcOrd="0" destOrd="0" parTransId="{10125A7E-03F1-4A04-8B89-C6667EE4A3B4}" sibTransId="{3EFC7591-BB08-479B-8D9B-00194D06C986}"/>
    <dgm:cxn modelId="{8FCD4CA9-65DA-4AB2-AF17-03BA6CFB8738}" srcId="{2FDC677B-98D6-4E9B-B800-1D32118FA78F}" destId="{CCEB14CB-FFB5-46AE-B966-743038C52C70}" srcOrd="0" destOrd="0" parTransId="{7E6C91EB-949D-45DC-92EC-0E706C251A4E}" sibTransId="{AD5AF5E9-32DC-48B3-8D10-91B5192AED54}"/>
    <dgm:cxn modelId="{E125E681-E7CB-4D33-979F-BB44D65CBE08}" srcId="{2FDC677B-98D6-4E9B-B800-1D32118FA78F}" destId="{1EA15BB4-A2D9-4288-A448-8A8A8DAE8A36}" srcOrd="1" destOrd="0" parTransId="{CC523B1F-F029-486B-80E1-3B107DA024C6}" sibTransId="{A551DBB7-D9F4-46FE-AA31-A0A95C91444B}"/>
    <dgm:cxn modelId="{C56BABE2-0425-482E-9E2F-6DF8CFFB58DB}" type="presParOf" srcId="{00033862-0B4D-4EE2-8BC8-169F9F7BDC3E}" destId="{C1AEBC6D-9D2B-4DF0-9AC2-FB3176D79B9C}" srcOrd="0" destOrd="0" presId="urn:microsoft.com/office/officeart/2005/8/layout/chevron2"/>
    <dgm:cxn modelId="{F4C82B0A-4C29-4B71-9688-9A39ECC1CAC1}" type="presParOf" srcId="{C1AEBC6D-9D2B-4DF0-9AC2-FB3176D79B9C}" destId="{67A6CF4E-C9B3-4C8F-B772-9964964D44D8}" srcOrd="0" destOrd="0" presId="urn:microsoft.com/office/officeart/2005/8/layout/chevron2"/>
    <dgm:cxn modelId="{9411DA39-322D-4FC2-A514-47C5763FD4FE}" type="presParOf" srcId="{C1AEBC6D-9D2B-4DF0-9AC2-FB3176D79B9C}" destId="{37304005-23B1-4851-A8D6-3A277C2EF8DE}" srcOrd="1" destOrd="0" presId="urn:microsoft.com/office/officeart/2005/8/layout/chevron2"/>
    <dgm:cxn modelId="{EE9521ED-241C-4F43-A533-E801C92A6AD7}" type="presParOf" srcId="{00033862-0B4D-4EE2-8BC8-169F9F7BDC3E}" destId="{DC6972BB-0B8A-483B-ABDD-963CC9C36A29}" srcOrd="1" destOrd="0" presId="urn:microsoft.com/office/officeart/2005/8/layout/chevron2"/>
    <dgm:cxn modelId="{B9E40077-D035-4167-A4EB-95FDAA788D16}" type="presParOf" srcId="{00033862-0B4D-4EE2-8BC8-169F9F7BDC3E}" destId="{AF6604C1-66F2-4534-AB1D-5727BA9A28D7}" srcOrd="2" destOrd="0" presId="urn:microsoft.com/office/officeart/2005/8/layout/chevron2"/>
    <dgm:cxn modelId="{31B1B543-1523-46FB-AAC5-A65EBFD6DDFD}" type="presParOf" srcId="{AF6604C1-66F2-4534-AB1D-5727BA9A28D7}" destId="{68335CA1-DB79-49CD-B7E7-EE664F6928E1}" srcOrd="0" destOrd="0" presId="urn:microsoft.com/office/officeart/2005/8/layout/chevron2"/>
    <dgm:cxn modelId="{0ADF3149-D890-4053-B764-EC337699DBF0}" type="presParOf" srcId="{AF6604C1-66F2-4534-AB1D-5727BA9A28D7}" destId="{5B29E7EE-9EA5-4A76-8F97-CD017255F4D4}" srcOrd="1" destOrd="0" presId="urn:microsoft.com/office/officeart/2005/8/layout/chevron2"/>
    <dgm:cxn modelId="{7F2382F3-3AE1-4507-B006-2DC77C306459}" type="presParOf" srcId="{00033862-0B4D-4EE2-8BC8-169F9F7BDC3E}" destId="{53B32664-85D7-4A75-8721-2D8A4484617D}" srcOrd="3" destOrd="0" presId="urn:microsoft.com/office/officeart/2005/8/layout/chevron2"/>
    <dgm:cxn modelId="{FDEF9B60-0CBB-4901-ACE1-0680A19D6E23}" type="presParOf" srcId="{00033862-0B4D-4EE2-8BC8-169F9F7BDC3E}" destId="{11F5E9FF-25F2-4897-B874-F5D9BF6B0569}" srcOrd="4" destOrd="0" presId="urn:microsoft.com/office/officeart/2005/8/layout/chevron2"/>
    <dgm:cxn modelId="{498ACF6B-D52D-4B62-AAE4-1486B0B70C95}" type="presParOf" srcId="{11F5E9FF-25F2-4897-B874-F5D9BF6B0569}" destId="{EAF12834-87C4-419C-BB2C-7034E1AC9FFD}" srcOrd="0" destOrd="0" presId="urn:microsoft.com/office/officeart/2005/8/layout/chevron2"/>
    <dgm:cxn modelId="{A1E56CA5-701E-46A4-8741-8C446B2A8F07}" type="presParOf" srcId="{11F5E9FF-25F2-4897-B874-F5D9BF6B0569}" destId="{5F6AE6C1-30F9-44FD-888D-18AF7C8D028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9F47F39-979E-4252-92FA-FC8C4AB31888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6E16CD7-572E-4873-8C74-66BF752A3143}">
      <dgm:prSet phldrT="[Texto]"/>
      <dgm:spPr/>
      <dgm:t>
        <a:bodyPr/>
        <a:lstStyle/>
        <a:p>
          <a:pPr algn="just"/>
          <a:r>
            <a:rPr lang="es-ES" dirty="0" smtClean="0">
              <a:solidFill>
                <a:srgbClr val="000000"/>
              </a:solidFill>
            </a:rPr>
            <a:t>El papel fundamental de la energía y la creación de economías de frontera entre los socios de la OCS, lo que lleva hacia una mejora de transportes y las comunicaciones en la región</a:t>
          </a:r>
          <a:endParaRPr lang="es-ES" dirty="0">
            <a:solidFill>
              <a:srgbClr val="000000"/>
            </a:solidFill>
          </a:endParaRPr>
        </a:p>
      </dgm:t>
    </dgm:pt>
    <dgm:pt modelId="{BDD98E9B-46EC-4214-8866-2B8F3D88230C}" type="parTrans" cxnId="{2026957E-CCED-4EC2-9DB7-C72986E40920}">
      <dgm:prSet/>
      <dgm:spPr/>
      <dgm:t>
        <a:bodyPr/>
        <a:lstStyle/>
        <a:p>
          <a:endParaRPr lang="es-ES"/>
        </a:p>
      </dgm:t>
    </dgm:pt>
    <dgm:pt modelId="{201BFC86-6037-4337-9823-2909FD065A8A}" type="sibTrans" cxnId="{2026957E-CCED-4EC2-9DB7-C72986E40920}">
      <dgm:prSet/>
      <dgm:spPr/>
      <dgm:t>
        <a:bodyPr/>
        <a:lstStyle/>
        <a:p>
          <a:endParaRPr lang="es-ES"/>
        </a:p>
      </dgm:t>
    </dgm:pt>
    <dgm:pt modelId="{21958472-644F-4342-8AF4-6F9FD9EA1ED0}">
      <dgm:prSet phldrT="[Texto]"/>
      <dgm:spPr/>
      <dgm:t>
        <a:bodyPr/>
        <a:lstStyle/>
        <a:p>
          <a:pPr algn="just"/>
          <a:r>
            <a:rPr lang="es-ES" dirty="0" smtClean="0">
              <a:solidFill>
                <a:srgbClr val="000000"/>
              </a:solidFill>
            </a:rPr>
            <a:t>El desarrollo de externalidades producidas por la  combinación de seguridad </a:t>
          </a:r>
          <a:r>
            <a:rPr lang="es-ES" dirty="0" err="1" smtClean="0">
              <a:solidFill>
                <a:srgbClr val="000000"/>
              </a:solidFill>
            </a:rPr>
            <a:t>interfronteriza</a:t>
          </a:r>
          <a:r>
            <a:rPr lang="es-ES" dirty="0" smtClean="0">
              <a:solidFill>
                <a:srgbClr val="000000"/>
              </a:solidFill>
            </a:rPr>
            <a:t> (factor militar) con libre comercio (factor económico)</a:t>
          </a:r>
        </a:p>
      </dgm:t>
    </dgm:pt>
    <dgm:pt modelId="{4148835F-9557-4665-9954-01B8D2A60D8F}" type="parTrans" cxnId="{1E54CB59-7847-4C64-B17F-1FDE53CD9D7B}">
      <dgm:prSet/>
      <dgm:spPr/>
      <dgm:t>
        <a:bodyPr/>
        <a:lstStyle/>
        <a:p>
          <a:endParaRPr lang="es-ES"/>
        </a:p>
      </dgm:t>
    </dgm:pt>
    <dgm:pt modelId="{92CC1A86-7198-4B43-9F7E-9504CA7AFC06}" type="sibTrans" cxnId="{1E54CB59-7847-4C64-B17F-1FDE53CD9D7B}">
      <dgm:prSet/>
      <dgm:spPr/>
      <dgm:t>
        <a:bodyPr/>
        <a:lstStyle/>
        <a:p>
          <a:endParaRPr lang="es-ES"/>
        </a:p>
      </dgm:t>
    </dgm:pt>
    <dgm:pt modelId="{FAC3586A-6B71-4CDA-AEE1-DB3A4140618E}">
      <dgm:prSet/>
      <dgm:spPr/>
      <dgm:t>
        <a:bodyPr/>
        <a:lstStyle/>
        <a:p>
          <a:pPr algn="just"/>
          <a:r>
            <a:rPr lang="es-ES" dirty="0" smtClean="0">
              <a:solidFill>
                <a:srgbClr val="000000"/>
              </a:solidFill>
            </a:rPr>
            <a:t>La importancia del poder blanco (educativo-cultural e ideológico) por parte de China, lo que llevará al Gran Dragón a liderar el proceso de unión mediante una mayor cooperación intergubernamental</a:t>
          </a:r>
          <a:endParaRPr lang="es-ES" dirty="0">
            <a:solidFill>
              <a:srgbClr val="000000"/>
            </a:solidFill>
          </a:endParaRPr>
        </a:p>
      </dgm:t>
    </dgm:pt>
    <dgm:pt modelId="{043785EB-07D9-4D19-A045-341C8EFF8D00}" type="parTrans" cxnId="{12E44824-EC7B-4494-9657-4F5E88B62034}">
      <dgm:prSet/>
      <dgm:spPr/>
      <dgm:t>
        <a:bodyPr/>
        <a:lstStyle/>
        <a:p>
          <a:endParaRPr lang="es-ES"/>
        </a:p>
      </dgm:t>
    </dgm:pt>
    <dgm:pt modelId="{7EE879BE-0524-40AC-BE40-B56F2A578564}" type="sibTrans" cxnId="{12E44824-EC7B-4494-9657-4F5E88B62034}">
      <dgm:prSet/>
      <dgm:spPr/>
      <dgm:t>
        <a:bodyPr/>
        <a:lstStyle/>
        <a:p>
          <a:endParaRPr lang="es-ES"/>
        </a:p>
      </dgm:t>
    </dgm:pt>
    <dgm:pt modelId="{72BDD2E5-4E4F-476F-8947-3249646EDDC0}">
      <dgm:prSet phldrT="[Texto]"/>
      <dgm:spPr/>
      <dgm:t>
        <a:bodyPr/>
        <a:lstStyle/>
        <a:p>
          <a:pPr algn="just"/>
          <a:r>
            <a:rPr lang="es-ES" dirty="0" smtClean="0">
              <a:solidFill>
                <a:srgbClr val="000000"/>
              </a:solidFill>
            </a:rPr>
            <a:t>La puesta en marcha de una política de cooperación educativa y tecnológica</a:t>
          </a:r>
          <a:endParaRPr lang="es-ES" dirty="0">
            <a:solidFill>
              <a:srgbClr val="000000"/>
            </a:solidFill>
          </a:endParaRPr>
        </a:p>
      </dgm:t>
    </dgm:pt>
    <dgm:pt modelId="{E6290D18-314C-4D1B-98F5-8112F50B4105}" type="parTrans" cxnId="{F0BC24D3-F78D-4C1A-AE4E-A6C2E128194D}">
      <dgm:prSet/>
      <dgm:spPr/>
      <dgm:t>
        <a:bodyPr/>
        <a:lstStyle/>
        <a:p>
          <a:endParaRPr lang="es-ES"/>
        </a:p>
      </dgm:t>
    </dgm:pt>
    <dgm:pt modelId="{F5307977-4F52-4107-8E0A-0E6F838EFE1F}" type="sibTrans" cxnId="{F0BC24D3-F78D-4C1A-AE4E-A6C2E128194D}">
      <dgm:prSet/>
      <dgm:spPr/>
      <dgm:t>
        <a:bodyPr/>
        <a:lstStyle/>
        <a:p>
          <a:endParaRPr lang="es-ES"/>
        </a:p>
      </dgm:t>
    </dgm:pt>
    <dgm:pt modelId="{F0BDA668-8BD3-4A62-B42B-ECC9CC761B8D}">
      <dgm:prSet phldrT="[Texto]"/>
      <dgm:spPr/>
      <dgm:t>
        <a:bodyPr/>
        <a:lstStyle/>
        <a:p>
          <a:pPr algn="just"/>
          <a:r>
            <a:rPr lang="es-ES" dirty="0" smtClean="0">
              <a:solidFill>
                <a:srgbClr val="000000"/>
              </a:solidFill>
            </a:rPr>
            <a:t>El estudio de integración de los estados observadores (Irán, Mongolia, Pakistán, India)</a:t>
          </a:r>
          <a:endParaRPr lang="es-ES" dirty="0">
            <a:solidFill>
              <a:srgbClr val="000000"/>
            </a:solidFill>
          </a:endParaRPr>
        </a:p>
      </dgm:t>
    </dgm:pt>
    <dgm:pt modelId="{C27768D6-84D4-4E44-BE07-058E186D9531}" type="sibTrans" cxnId="{D8D148B0-7000-4A76-A250-886184EA29A7}">
      <dgm:prSet/>
      <dgm:spPr/>
      <dgm:t>
        <a:bodyPr/>
        <a:lstStyle/>
        <a:p>
          <a:endParaRPr lang="es-ES"/>
        </a:p>
      </dgm:t>
    </dgm:pt>
    <dgm:pt modelId="{0DE05AF3-2CED-4A78-B484-06A9052C4782}" type="parTrans" cxnId="{D8D148B0-7000-4A76-A250-886184EA29A7}">
      <dgm:prSet/>
      <dgm:spPr/>
      <dgm:t>
        <a:bodyPr/>
        <a:lstStyle/>
        <a:p>
          <a:endParaRPr lang="es-ES"/>
        </a:p>
      </dgm:t>
    </dgm:pt>
    <dgm:pt modelId="{2004717D-F2B0-49A5-9953-6CC0306303C2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algn="just"/>
          <a:endParaRPr lang="es-ES" dirty="0">
            <a:solidFill>
              <a:srgbClr val="000000"/>
            </a:solidFill>
          </a:endParaRPr>
        </a:p>
      </dgm:t>
    </dgm:pt>
    <dgm:pt modelId="{069B5D3A-2B52-4BB0-A827-A5ADACDDB73E}" type="parTrans" cxnId="{9F147C59-1351-4679-B40F-2FEB1ECE3187}">
      <dgm:prSet/>
      <dgm:spPr/>
      <dgm:t>
        <a:bodyPr/>
        <a:lstStyle/>
        <a:p>
          <a:endParaRPr lang="es-CO"/>
        </a:p>
      </dgm:t>
    </dgm:pt>
    <dgm:pt modelId="{B46421D8-483E-4E8F-BD7B-27A924D56C86}" type="sibTrans" cxnId="{9F147C59-1351-4679-B40F-2FEB1ECE3187}">
      <dgm:prSet/>
      <dgm:spPr/>
      <dgm:t>
        <a:bodyPr/>
        <a:lstStyle/>
        <a:p>
          <a:endParaRPr lang="es-CO"/>
        </a:p>
      </dgm:t>
    </dgm:pt>
    <dgm:pt modelId="{99DED663-8557-4C6A-926A-BA0F054F515E}">
      <dgm:prSet phldrT="[Texto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pPr algn="just"/>
          <a:endParaRPr lang="es-ES" dirty="0">
            <a:solidFill>
              <a:srgbClr val="000000"/>
            </a:solidFill>
          </a:endParaRPr>
        </a:p>
      </dgm:t>
    </dgm:pt>
    <dgm:pt modelId="{755CE0D2-CF9D-4C5E-87B8-22C680E73C7A}" type="parTrans" cxnId="{6AF7F2B2-79E7-4F61-83F6-47DCD75C6A05}">
      <dgm:prSet/>
      <dgm:spPr/>
      <dgm:t>
        <a:bodyPr/>
        <a:lstStyle/>
        <a:p>
          <a:endParaRPr lang="es-CO"/>
        </a:p>
      </dgm:t>
    </dgm:pt>
    <dgm:pt modelId="{C50F6F45-07B7-47AF-9CB5-941FEA0522D1}" type="sibTrans" cxnId="{6AF7F2B2-79E7-4F61-83F6-47DCD75C6A05}">
      <dgm:prSet/>
      <dgm:spPr/>
      <dgm:t>
        <a:bodyPr/>
        <a:lstStyle/>
        <a:p>
          <a:endParaRPr lang="es-CO"/>
        </a:p>
      </dgm:t>
    </dgm:pt>
    <dgm:pt modelId="{AA821F42-EF6C-4494-BC62-C39AE0A67886}">
      <dgm:prSet phldrT="[Texto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pPr algn="just"/>
          <a:endParaRPr lang="es-ES" dirty="0">
            <a:solidFill>
              <a:srgbClr val="000000"/>
            </a:solidFill>
          </a:endParaRPr>
        </a:p>
      </dgm:t>
    </dgm:pt>
    <dgm:pt modelId="{7F27B257-2C12-4A16-B04D-BF656B70D314}" type="parTrans" cxnId="{BBA36DE4-DF7A-43E9-95DF-1D0AB83C39DF}">
      <dgm:prSet/>
      <dgm:spPr/>
      <dgm:t>
        <a:bodyPr/>
        <a:lstStyle/>
        <a:p>
          <a:endParaRPr lang="es-CO"/>
        </a:p>
      </dgm:t>
    </dgm:pt>
    <dgm:pt modelId="{7C5346DB-6667-4AFF-BB50-3821B060BC29}" type="sibTrans" cxnId="{BBA36DE4-DF7A-43E9-95DF-1D0AB83C39DF}">
      <dgm:prSet/>
      <dgm:spPr/>
      <dgm:t>
        <a:bodyPr/>
        <a:lstStyle/>
        <a:p>
          <a:endParaRPr lang="es-CO"/>
        </a:p>
      </dgm:t>
    </dgm:pt>
    <dgm:pt modelId="{D5D4B0F2-B3AF-44B9-A5DE-5F3851CA7349}">
      <dgm:prSet phldrT="[Texto]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pPr algn="just"/>
          <a:endParaRPr lang="es-ES" dirty="0">
            <a:solidFill>
              <a:srgbClr val="000000"/>
            </a:solidFill>
          </a:endParaRPr>
        </a:p>
      </dgm:t>
    </dgm:pt>
    <dgm:pt modelId="{8F171FA3-D6B5-4857-86C6-52333A9D8307}" type="parTrans" cxnId="{8D9481D7-E38A-49F3-9CA9-6F570E7E6124}">
      <dgm:prSet/>
      <dgm:spPr/>
      <dgm:t>
        <a:bodyPr/>
        <a:lstStyle/>
        <a:p>
          <a:endParaRPr lang="es-CO"/>
        </a:p>
      </dgm:t>
    </dgm:pt>
    <dgm:pt modelId="{70E55171-8AD1-45C8-8067-C7A831C4372D}" type="sibTrans" cxnId="{8D9481D7-E38A-49F3-9CA9-6F570E7E6124}">
      <dgm:prSet/>
      <dgm:spPr/>
      <dgm:t>
        <a:bodyPr/>
        <a:lstStyle/>
        <a:p>
          <a:endParaRPr lang="es-CO"/>
        </a:p>
      </dgm:t>
    </dgm:pt>
    <dgm:pt modelId="{33741A87-891A-4791-88DA-22A13BFB9715}">
      <dgm:prSet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pPr algn="just"/>
          <a:endParaRPr lang="es-ES" dirty="0">
            <a:solidFill>
              <a:srgbClr val="000000"/>
            </a:solidFill>
          </a:endParaRPr>
        </a:p>
      </dgm:t>
    </dgm:pt>
    <dgm:pt modelId="{F5A49625-9C5D-495F-9F60-CDF38BFC690B}" type="parTrans" cxnId="{82230703-0D1E-4138-BFCD-EDA00AEF311A}">
      <dgm:prSet/>
      <dgm:spPr/>
      <dgm:t>
        <a:bodyPr/>
        <a:lstStyle/>
        <a:p>
          <a:endParaRPr lang="es-CO"/>
        </a:p>
      </dgm:t>
    </dgm:pt>
    <dgm:pt modelId="{EEEB7776-16C7-4780-BA7A-2B77F3D24965}" type="sibTrans" cxnId="{82230703-0D1E-4138-BFCD-EDA00AEF311A}">
      <dgm:prSet/>
      <dgm:spPr/>
      <dgm:t>
        <a:bodyPr/>
        <a:lstStyle/>
        <a:p>
          <a:endParaRPr lang="es-CO"/>
        </a:p>
      </dgm:t>
    </dgm:pt>
    <dgm:pt modelId="{CD8C8007-4826-4D23-815D-FA145CBB7BA5}" type="pres">
      <dgm:prSet presAssocID="{D9F47F39-979E-4252-92FA-FC8C4AB31888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CO"/>
        </a:p>
      </dgm:t>
    </dgm:pt>
    <dgm:pt modelId="{38D6C10C-00A4-4C81-ADBC-A69FFC930F4C}" type="pres">
      <dgm:prSet presAssocID="{D5D4B0F2-B3AF-44B9-A5DE-5F3851CA7349}" presName="thickLine" presStyleLbl="alignNode1" presStyleIdx="0" presStyleCnt="5"/>
      <dgm:spPr/>
    </dgm:pt>
    <dgm:pt modelId="{81DAC0C3-A4DD-44AE-B8C2-6322CC05E070}" type="pres">
      <dgm:prSet presAssocID="{D5D4B0F2-B3AF-44B9-A5DE-5F3851CA7349}" presName="horz1" presStyleCnt="0"/>
      <dgm:spPr/>
    </dgm:pt>
    <dgm:pt modelId="{DE7DB45D-26C4-4248-803C-FCF349E9A6BF}" type="pres">
      <dgm:prSet presAssocID="{D5D4B0F2-B3AF-44B9-A5DE-5F3851CA7349}" presName="tx1" presStyleLbl="revTx" presStyleIdx="0" presStyleCnt="10" custScaleX="100003" custScaleY="89124" custLinFactNeighborX="1108" custLinFactNeighborY="3148"/>
      <dgm:spPr/>
      <dgm:t>
        <a:bodyPr/>
        <a:lstStyle/>
        <a:p>
          <a:endParaRPr lang="es-CO"/>
        </a:p>
      </dgm:t>
    </dgm:pt>
    <dgm:pt modelId="{98EC3962-BB45-4152-806A-C3480C094E47}" type="pres">
      <dgm:prSet presAssocID="{D5D4B0F2-B3AF-44B9-A5DE-5F3851CA7349}" presName="vert1" presStyleCnt="0"/>
      <dgm:spPr/>
    </dgm:pt>
    <dgm:pt modelId="{36EEB750-ABF7-4A57-A12D-DB51020D95CE}" type="pres">
      <dgm:prSet presAssocID="{F0BDA668-8BD3-4A62-B42B-ECC9CC761B8D}" presName="vertSpace2a" presStyleCnt="0"/>
      <dgm:spPr/>
    </dgm:pt>
    <dgm:pt modelId="{E75C90A9-60FC-44BA-AED3-9202BFC9B83F}" type="pres">
      <dgm:prSet presAssocID="{F0BDA668-8BD3-4A62-B42B-ECC9CC761B8D}" presName="horz2" presStyleCnt="0"/>
      <dgm:spPr/>
    </dgm:pt>
    <dgm:pt modelId="{B6FCABB9-E2C6-43FF-84E8-3A36374CCF63}" type="pres">
      <dgm:prSet presAssocID="{F0BDA668-8BD3-4A62-B42B-ECC9CC761B8D}" presName="horzSpace2" presStyleCnt="0"/>
      <dgm:spPr/>
    </dgm:pt>
    <dgm:pt modelId="{30C86B40-C6BA-4E18-8BB8-1B44CEADD175}" type="pres">
      <dgm:prSet presAssocID="{F0BDA668-8BD3-4A62-B42B-ECC9CC761B8D}" presName="tx2" presStyleLbl="revTx" presStyleIdx="1" presStyleCnt="10"/>
      <dgm:spPr/>
      <dgm:t>
        <a:bodyPr/>
        <a:lstStyle/>
        <a:p>
          <a:endParaRPr lang="es-ES"/>
        </a:p>
      </dgm:t>
    </dgm:pt>
    <dgm:pt modelId="{70080FF2-A986-415F-8139-887F4BF761D1}" type="pres">
      <dgm:prSet presAssocID="{F0BDA668-8BD3-4A62-B42B-ECC9CC761B8D}" presName="vert2" presStyleCnt="0"/>
      <dgm:spPr/>
    </dgm:pt>
    <dgm:pt modelId="{82B11C58-BFCC-4786-AC15-7C6B6A7A597D}" type="pres">
      <dgm:prSet presAssocID="{F0BDA668-8BD3-4A62-B42B-ECC9CC761B8D}" presName="thinLine2b" presStyleLbl="callout" presStyleIdx="0" presStyleCnt="5"/>
      <dgm:spPr/>
    </dgm:pt>
    <dgm:pt modelId="{58D3A9F8-8103-4A45-9EA3-8796200CC150}" type="pres">
      <dgm:prSet presAssocID="{F0BDA668-8BD3-4A62-B42B-ECC9CC761B8D}" presName="vertSpace2b" presStyleCnt="0"/>
      <dgm:spPr/>
    </dgm:pt>
    <dgm:pt modelId="{DC6F46CB-36A9-491B-85F3-C4856D59DC54}" type="pres">
      <dgm:prSet presAssocID="{33741A87-891A-4791-88DA-22A13BFB9715}" presName="thickLine" presStyleLbl="alignNode1" presStyleIdx="1" presStyleCnt="5"/>
      <dgm:spPr/>
    </dgm:pt>
    <dgm:pt modelId="{179E4FA2-463B-499F-B05A-8831D1A13346}" type="pres">
      <dgm:prSet presAssocID="{33741A87-891A-4791-88DA-22A13BFB9715}" presName="horz1" presStyleCnt="0"/>
      <dgm:spPr/>
    </dgm:pt>
    <dgm:pt modelId="{830C6095-AC2B-465B-8088-E3D35FD2BE7C}" type="pres">
      <dgm:prSet presAssocID="{33741A87-891A-4791-88DA-22A13BFB9715}" presName="tx1" presStyleLbl="revTx" presStyleIdx="2" presStyleCnt="10" custScaleX="100003" custScaleY="89124" custLinFactNeighborX="1108" custLinFactNeighborY="3148"/>
      <dgm:spPr/>
      <dgm:t>
        <a:bodyPr/>
        <a:lstStyle/>
        <a:p>
          <a:endParaRPr lang="es-CO"/>
        </a:p>
      </dgm:t>
    </dgm:pt>
    <dgm:pt modelId="{CB72F737-B3F8-4E3C-B945-C71ABFF52AE1}" type="pres">
      <dgm:prSet presAssocID="{33741A87-891A-4791-88DA-22A13BFB9715}" presName="vert1" presStyleCnt="0"/>
      <dgm:spPr/>
    </dgm:pt>
    <dgm:pt modelId="{5ECA2157-B76A-4DC9-B2BC-8ABEBDDE8196}" type="pres">
      <dgm:prSet presAssocID="{FAC3586A-6B71-4CDA-AEE1-DB3A4140618E}" presName="vertSpace2a" presStyleCnt="0"/>
      <dgm:spPr/>
    </dgm:pt>
    <dgm:pt modelId="{2A9CED87-F955-49F5-BBE0-96007B9DD2FD}" type="pres">
      <dgm:prSet presAssocID="{FAC3586A-6B71-4CDA-AEE1-DB3A4140618E}" presName="horz2" presStyleCnt="0"/>
      <dgm:spPr/>
    </dgm:pt>
    <dgm:pt modelId="{3A59ABFA-4AC8-4CB3-878F-2610ACDBF9B2}" type="pres">
      <dgm:prSet presAssocID="{FAC3586A-6B71-4CDA-AEE1-DB3A4140618E}" presName="horzSpace2" presStyleCnt="0"/>
      <dgm:spPr/>
    </dgm:pt>
    <dgm:pt modelId="{29E45311-98F1-4C42-9463-16C06947E768}" type="pres">
      <dgm:prSet presAssocID="{FAC3586A-6B71-4CDA-AEE1-DB3A4140618E}" presName="tx2" presStyleLbl="revTx" presStyleIdx="3" presStyleCnt="10"/>
      <dgm:spPr/>
      <dgm:t>
        <a:bodyPr/>
        <a:lstStyle/>
        <a:p>
          <a:endParaRPr lang="es-CO"/>
        </a:p>
      </dgm:t>
    </dgm:pt>
    <dgm:pt modelId="{F92BB074-CB22-44DA-82FB-A5067DE992A8}" type="pres">
      <dgm:prSet presAssocID="{FAC3586A-6B71-4CDA-AEE1-DB3A4140618E}" presName="vert2" presStyleCnt="0"/>
      <dgm:spPr/>
    </dgm:pt>
    <dgm:pt modelId="{F3D8D5BE-707A-4E07-A002-11643BE18645}" type="pres">
      <dgm:prSet presAssocID="{FAC3586A-6B71-4CDA-AEE1-DB3A4140618E}" presName="thinLine2b" presStyleLbl="callout" presStyleIdx="1" presStyleCnt="5"/>
      <dgm:spPr/>
    </dgm:pt>
    <dgm:pt modelId="{13BEDC18-223A-4F22-B177-8DC015830F0F}" type="pres">
      <dgm:prSet presAssocID="{FAC3586A-6B71-4CDA-AEE1-DB3A4140618E}" presName="vertSpace2b" presStyleCnt="0"/>
      <dgm:spPr/>
    </dgm:pt>
    <dgm:pt modelId="{56A03578-1004-4D38-A734-A67FF9879753}" type="pres">
      <dgm:prSet presAssocID="{2004717D-F2B0-49A5-9953-6CC0306303C2}" presName="thickLine" presStyleLbl="alignNode1" presStyleIdx="2" presStyleCnt="5"/>
      <dgm:spPr/>
    </dgm:pt>
    <dgm:pt modelId="{E0520635-2D8D-4174-8947-482B95732B90}" type="pres">
      <dgm:prSet presAssocID="{2004717D-F2B0-49A5-9953-6CC0306303C2}" presName="horz1" presStyleCnt="0"/>
      <dgm:spPr/>
    </dgm:pt>
    <dgm:pt modelId="{B93AE2E3-FD54-4588-9841-DC377BD7493E}" type="pres">
      <dgm:prSet presAssocID="{2004717D-F2B0-49A5-9953-6CC0306303C2}" presName="tx1" presStyleLbl="revTx" presStyleIdx="4" presStyleCnt="10" custScaleX="100003" custScaleY="89124" custLinFactNeighborX="1108" custLinFactNeighborY="3148"/>
      <dgm:spPr/>
      <dgm:t>
        <a:bodyPr/>
        <a:lstStyle/>
        <a:p>
          <a:endParaRPr lang="es-CO"/>
        </a:p>
      </dgm:t>
    </dgm:pt>
    <dgm:pt modelId="{556E6CA5-8E0A-4FC1-951E-11F0177FEFEF}" type="pres">
      <dgm:prSet presAssocID="{2004717D-F2B0-49A5-9953-6CC0306303C2}" presName="vert1" presStyleCnt="0"/>
      <dgm:spPr/>
    </dgm:pt>
    <dgm:pt modelId="{DBD19186-187A-4C72-B186-54BB0AAFE990}" type="pres">
      <dgm:prSet presAssocID="{F6E16CD7-572E-4873-8C74-66BF752A3143}" presName="vertSpace2a" presStyleCnt="0"/>
      <dgm:spPr/>
    </dgm:pt>
    <dgm:pt modelId="{C08021D6-AAF8-4D3E-8FB4-EBC567F48FCA}" type="pres">
      <dgm:prSet presAssocID="{F6E16CD7-572E-4873-8C74-66BF752A3143}" presName="horz2" presStyleCnt="0"/>
      <dgm:spPr/>
    </dgm:pt>
    <dgm:pt modelId="{B9FC7D6B-62DF-41C8-8FEE-68DE44DA1ADC}" type="pres">
      <dgm:prSet presAssocID="{F6E16CD7-572E-4873-8C74-66BF752A3143}" presName="horzSpace2" presStyleCnt="0"/>
      <dgm:spPr/>
    </dgm:pt>
    <dgm:pt modelId="{CD70CF3F-2A47-4EBF-830F-580E8DE787E7}" type="pres">
      <dgm:prSet presAssocID="{F6E16CD7-572E-4873-8C74-66BF752A3143}" presName="tx2" presStyleLbl="revTx" presStyleIdx="5" presStyleCnt="10"/>
      <dgm:spPr/>
      <dgm:t>
        <a:bodyPr/>
        <a:lstStyle/>
        <a:p>
          <a:endParaRPr lang="es-ES"/>
        </a:p>
      </dgm:t>
    </dgm:pt>
    <dgm:pt modelId="{573B2AE9-CC30-4758-B151-A3C2C4103283}" type="pres">
      <dgm:prSet presAssocID="{F6E16CD7-572E-4873-8C74-66BF752A3143}" presName="vert2" presStyleCnt="0"/>
      <dgm:spPr/>
    </dgm:pt>
    <dgm:pt modelId="{01A5F574-C453-4523-AF5C-9A388E39C92D}" type="pres">
      <dgm:prSet presAssocID="{F6E16CD7-572E-4873-8C74-66BF752A3143}" presName="thinLine2b" presStyleLbl="callout" presStyleIdx="2" presStyleCnt="5"/>
      <dgm:spPr/>
    </dgm:pt>
    <dgm:pt modelId="{284F86BE-E4CD-4BBE-8B3D-721DBAC0AFEC}" type="pres">
      <dgm:prSet presAssocID="{F6E16CD7-572E-4873-8C74-66BF752A3143}" presName="vertSpace2b" presStyleCnt="0"/>
      <dgm:spPr/>
    </dgm:pt>
    <dgm:pt modelId="{272D8372-FA24-4502-A02F-111A27713362}" type="pres">
      <dgm:prSet presAssocID="{99DED663-8557-4C6A-926A-BA0F054F515E}" presName="thickLine" presStyleLbl="alignNode1" presStyleIdx="3" presStyleCnt="5"/>
      <dgm:spPr/>
    </dgm:pt>
    <dgm:pt modelId="{CD41A7A3-0F16-4683-BFD1-71F36594CD5F}" type="pres">
      <dgm:prSet presAssocID="{99DED663-8557-4C6A-926A-BA0F054F515E}" presName="horz1" presStyleCnt="0"/>
      <dgm:spPr/>
    </dgm:pt>
    <dgm:pt modelId="{4EFDD2F2-3A7A-4073-8FB9-4B17337D0826}" type="pres">
      <dgm:prSet presAssocID="{99DED663-8557-4C6A-926A-BA0F054F515E}" presName="tx1" presStyleLbl="revTx" presStyleIdx="6" presStyleCnt="10" custScaleX="100003" custScaleY="89124" custLinFactNeighborX="1108" custLinFactNeighborY="3148"/>
      <dgm:spPr/>
      <dgm:t>
        <a:bodyPr/>
        <a:lstStyle/>
        <a:p>
          <a:endParaRPr lang="es-CO"/>
        </a:p>
      </dgm:t>
    </dgm:pt>
    <dgm:pt modelId="{45D559BC-4457-4C95-8513-BDB49C139714}" type="pres">
      <dgm:prSet presAssocID="{99DED663-8557-4C6A-926A-BA0F054F515E}" presName="vert1" presStyleCnt="0"/>
      <dgm:spPr/>
    </dgm:pt>
    <dgm:pt modelId="{456A51C6-94B9-49FD-9AD3-31BBBD945CD8}" type="pres">
      <dgm:prSet presAssocID="{21958472-644F-4342-8AF4-6F9FD9EA1ED0}" presName="vertSpace2a" presStyleCnt="0"/>
      <dgm:spPr/>
    </dgm:pt>
    <dgm:pt modelId="{B562C69E-A15C-4C30-88B7-9AEF8B788D0E}" type="pres">
      <dgm:prSet presAssocID="{21958472-644F-4342-8AF4-6F9FD9EA1ED0}" presName="horz2" presStyleCnt="0"/>
      <dgm:spPr/>
    </dgm:pt>
    <dgm:pt modelId="{D34333A9-10A7-434C-92C2-72AD4668EFCF}" type="pres">
      <dgm:prSet presAssocID="{21958472-644F-4342-8AF4-6F9FD9EA1ED0}" presName="horzSpace2" presStyleCnt="0"/>
      <dgm:spPr/>
    </dgm:pt>
    <dgm:pt modelId="{CDC13722-CD72-4553-A59B-90BAAAE7B2F9}" type="pres">
      <dgm:prSet presAssocID="{21958472-644F-4342-8AF4-6F9FD9EA1ED0}" presName="tx2" presStyleLbl="revTx" presStyleIdx="7" presStyleCnt="10"/>
      <dgm:spPr/>
      <dgm:t>
        <a:bodyPr/>
        <a:lstStyle/>
        <a:p>
          <a:endParaRPr lang="es-ES"/>
        </a:p>
      </dgm:t>
    </dgm:pt>
    <dgm:pt modelId="{1CF68C81-8238-4B53-975F-54CC17633623}" type="pres">
      <dgm:prSet presAssocID="{21958472-644F-4342-8AF4-6F9FD9EA1ED0}" presName="vert2" presStyleCnt="0"/>
      <dgm:spPr/>
    </dgm:pt>
    <dgm:pt modelId="{4736B938-A162-4CF7-9945-F92923B1D135}" type="pres">
      <dgm:prSet presAssocID="{21958472-644F-4342-8AF4-6F9FD9EA1ED0}" presName="thinLine2b" presStyleLbl="callout" presStyleIdx="3" presStyleCnt="5"/>
      <dgm:spPr/>
    </dgm:pt>
    <dgm:pt modelId="{EC1F7A94-BE1F-474A-BD09-CFE026B20777}" type="pres">
      <dgm:prSet presAssocID="{21958472-644F-4342-8AF4-6F9FD9EA1ED0}" presName="vertSpace2b" presStyleCnt="0"/>
      <dgm:spPr/>
    </dgm:pt>
    <dgm:pt modelId="{AEB8F11A-4221-42B3-B24A-FE9259E3AF40}" type="pres">
      <dgm:prSet presAssocID="{AA821F42-EF6C-4494-BC62-C39AE0A67886}" presName="thickLine" presStyleLbl="alignNode1" presStyleIdx="4" presStyleCnt="5"/>
      <dgm:spPr/>
    </dgm:pt>
    <dgm:pt modelId="{D6359073-7AF3-4E49-A167-06E64E79B5FF}" type="pres">
      <dgm:prSet presAssocID="{AA821F42-EF6C-4494-BC62-C39AE0A67886}" presName="horz1" presStyleCnt="0"/>
      <dgm:spPr/>
    </dgm:pt>
    <dgm:pt modelId="{CDEEBFBB-AC15-40AF-B79C-C6CA60097AB0}" type="pres">
      <dgm:prSet presAssocID="{AA821F42-EF6C-4494-BC62-C39AE0A67886}" presName="tx1" presStyleLbl="revTx" presStyleIdx="8" presStyleCnt="10" custScaleX="100003" custScaleY="89124" custLinFactNeighborX="1108" custLinFactNeighborY="3148"/>
      <dgm:spPr/>
      <dgm:t>
        <a:bodyPr/>
        <a:lstStyle/>
        <a:p>
          <a:endParaRPr lang="es-CO"/>
        </a:p>
      </dgm:t>
    </dgm:pt>
    <dgm:pt modelId="{BE93DFC3-E9D4-40AD-BC85-5E138148322B}" type="pres">
      <dgm:prSet presAssocID="{AA821F42-EF6C-4494-BC62-C39AE0A67886}" presName="vert1" presStyleCnt="0"/>
      <dgm:spPr/>
    </dgm:pt>
    <dgm:pt modelId="{E620D192-2B01-42B9-83C4-2DB391FF6FD7}" type="pres">
      <dgm:prSet presAssocID="{72BDD2E5-4E4F-476F-8947-3249646EDDC0}" presName="vertSpace2a" presStyleCnt="0"/>
      <dgm:spPr/>
    </dgm:pt>
    <dgm:pt modelId="{46AD4E56-D453-4E96-88E6-B45095AC5E37}" type="pres">
      <dgm:prSet presAssocID="{72BDD2E5-4E4F-476F-8947-3249646EDDC0}" presName="horz2" presStyleCnt="0"/>
      <dgm:spPr/>
    </dgm:pt>
    <dgm:pt modelId="{9473D77E-DF59-455A-A2D2-4D21F9C5D46D}" type="pres">
      <dgm:prSet presAssocID="{72BDD2E5-4E4F-476F-8947-3249646EDDC0}" presName="horzSpace2" presStyleCnt="0"/>
      <dgm:spPr/>
    </dgm:pt>
    <dgm:pt modelId="{1C91D4C7-2238-4689-A2CB-C5782B90B6B8}" type="pres">
      <dgm:prSet presAssocID="{72BDD2E5-4E4F-476F-8947-3249646EDDC0}" presName="tx2" presStyleLbl="revTx" presStyleIdx="9" presStyleCnt="10"/>
      <dgm:spPr/>
      <dgm:t>
        <a:bodyPr/>
        <a:lstStyle/>
        <a:p>
          <a:endParaRPr lang="es-ES"/>
        </a:p>
      </dgm:t>
    </dgm:pt>
    <dgm:pt modelId="{6A84A728-4D92-4F25-BB96-AFCB8E399D9B}" type="pres">
      <dgm:prSet presAssocID="{72BDD2E5-4E4F-476F-8947-3249646EDDC0}" presName="vert2" presStyleCnt="0"/>
      <dgm:spPr/>
    </dgm:pt>
    <dgm:pt modelId="{08B38623-6365-465A-917A-F832FD2E4BD1}" type="pres">
      <dgm:prSet presAssocID="{72BDD2E5-4E4F-476F-8947-3249646EDDC0}" presName="thinLine2b" presStyleLbl="callout" presStyleIdx="4" presStyleCnt="5"/>
      <dgm:spPr/>
    </dgm:pt>
    <dgm:pt modelId="{A9C222CC-CAD0-4524-AF28-E1728F7C6FDD}" type="pres">
      <dgm:prSet presAssocID="{72BDD2E5-4E4F-476F-8947-3249646EDDC0}" presName="vertSpace2b" presStyleCnt="0"/>
      <dgm:spPr/>
    </dgm:pt>
  </dgm:ptLst>
  <dgm:cxnLst>
    <dgm:cxn modelId="{BBA36DE4-DF7A-43E9-95DF-1D0AB83C39DF}" srcId="{D9F47F39-979E-4252-92FA-FC8C4AB31888}" destId="{AA821F42-EF6C-4494-BC62-C39AE0A67886}" srcOrd="4" destOrd="0" parTransId="{7F27B257-2C12-4A16-B04D-BF656B70D314}" sibTransId="{7C5346DB-6667-4AFF-BB50-3821B060BC29}"/>
    <dgm:cxn modelId="{02CC0655-5240-4378-A2C1-2910EEE70E26}" type="presOf" srcId="{D9F47F39-979E-4252-92FA-FC8C4AB31888}" destId="{CD8C8007-4826-4D23-815D-FA145CBB7BA5}" srcOrd="0" destOrd="0" presId="urn:microsoft.com/office/officeart/2008/layout/LinedList"/>
    <dgm:cxn modelId="{5281102F-7D1E-4758-9374-55D836C2F5E7}" type="presOf" srcId="{33741A87-891A-4791-88DA-22A13BFB9715}" destId="{830C6095-AC2B-465B-8088-E3D35FD2BE7C}" srcOrd="0" destOrd="0" presId="urn:microsoft.com/office/officeart/2008/layout/LinedList"/>
    <dgm:cxn modelId="{881EFECF-534C-480A-AFF0-3A959C2E4E8D}" type="presOf" srcId="{21958472-644F-4342-8AF4-6F9FD9EA1ED0}" destId="{CDC13722-CD72-4553-A59B-90BAAAE7B2F9}" srcOrd="0" destOrd="0" presId="urn:microsoft.com/office/officeart/2008/layout/LinedList"/>
    <dgm:cxn modelId="{F0BC24D3-F78D-4C1A-AE4E-A6C2E128194D}" srcId="{AA821F42-EF6C-4494-BC62-C39AE0A67886}" destId="{72BDD2E5-4E4F-476F-8947-3249646EDDC0}" srcOrd="0" destOrd="0" parTransId="{E6290D18-314C-4D1B-98F5-8112F50B4105}" sibTransId="{F5307977-4F52-4107-8E0A-0E6F838EFE1F}"/>
    <dgm:cxn modelId="{82230703-0D1E-4138-BFCD-EDA00AEF311A}" srcId="{D9F47F39-979E-4252-92FA-FC8C4AB31888}" destId="{33741A87-891A-4791-88DA-22A13BFB9715}" srcOrd="1" destOrd="0" parTransId="{F5A49625-9C5D-495F-9F60-CDF38BFC690B}" sibTransId="{EEEB7776-16C7-4780-BA7A-2B77F3D24965}"/>
    <dgm:cxn modelId="{6AF7F2B2-79E7-4F61-83F6-47DCD75C6A05}" srcId="{D9F47F39-979E-4252-92FA-FC8C4AB31888}" destId="{99DED663-8557-4C6A-926A-BA0F054F515E}" srcOrd="3" destOrd="0" parTransId="{755CE0D2-CF9D-4C5E-87B8-22C680E73C7A}" sibTransId="{C50F6F45-07B7-47AF-9CB5-941FEA0522D1}"/>
    <dgm:cxn modelId="{2026957E-CCED-4EC2-9DB7-C72986E40920}" srcId="{2004717D-F2B0-49A5-9953-6CC0306303C2}" destId="{F6E16CD7-572E-4873-8C74-66BF752A3143}" srcOrd="0" destOrd="0" parTransId="{BDD98E9B-46EC-4214-8866-2B8F3D88230C}" sibTransId="{201BFC86-6037-4337-9823-2909FD065A8A}"/>
    <dgm:cxn modelId="{D8D148B0-7000-4A76-A250-886184EA29A7}" srcId="{D5D4B0F2-B3AF-44B9-A5DE-5F3851CA7349}" destId="{F0BDA668-8BD3-4A62-B42B-ECC9CC761B8D}" srcOrd="0" destOrd="0" parTransId="{0DE05AF3-2CED-4A78-B484-06A9052C4782}" sibTransId="{C27768D6-84D4-4E44-BE07-058E186D9531}"/>
    <dgm:cxn modelId="{E4A57175-AF67-4BF2-B3F7-9297149C1E7E}" type="presOf" srcId="{99DED663-8557-4C6A-926A-BA0F054F515E}" destId="{4EFDD2F2-3A7A-4073-8FB9-4B17337D0826}" srcOrd="0" destOrd="0" presId="urn:microsoft.com/office/officeart/2008/layout/LinedList"/>
    <dgm:cxn modelId="{54F8E24C-BF5A-4AC2-AE63-FD99F194A337}" type="presOf" srcId="{AA821F42-EF6C-4494-BC62-C39AE0A67886}" destId="{CDEEBFBB-AC15-40AF-B79C-C6CA60097AB0}" srcOrd="0" destOrd="0" presId="urn:microsoft.com/office/officeart/2008/layout/LinedList"/>
    <dgm:cxn modelId="{8D9481D7-E38A-49F3-9CA9-6F570E7E6124}" srcId="{D9F47F39-979E-4252-92FA-FC8C4AB31888}" destId="{D5D4B0F2-B3AF-44B9-A5DE-5F3851CA7349}" srcOrd="0" destOrd="0" parTransId="{8F171FA3-D6B5-4857-86C6-52333A9D8307}" sibTransId="{70E55171-8AD1-45C8-8067-C7A831C4372D}"/>
    <dgm:cxn modelId="{B8C6FB13-0EAF-4245-9C31-C271EDF01328}" type="presOf" srcId="{D5D4B0F2-B3AF-44B9-A5DE-5F3851CA7349}" destId="{DE7DB45D-26C4-4248-803C-FCF349E9A6BF}" srcOrd="0" destOrd="0" presId="urn:microsoft.com/office/officeart/2008/layout/LinedList"/>
    <dgm:cxn modelId="{9F147C59-1351-4679-B40F-2FEB1ECE3187}" srcId="{D9F47F39-979E-4252-92FA-FC8C4AB31888}" destId="{2004717D-F2B0-49A5-9953-6CC0306303C2}" srcOrd="2" destOrd="0" parTransId="{069B5D3A-2B52-4BB0-A827-A5ADACDDB73E}" sibTransId="{B46421D8-483E-4E8F-BD7B-27A924D56C86}"/>
    <dgm:cxn modelId="{2A707212-E564-4EF3-8DD4-6BA0F263D4ED}" type="presOf" srcId="{F0BDA668-8BD3-4A62-B42B-ECC9CC761B8D}" destId="{30C86B40-C6BA-4E18-8BB8-1B44CEADD175}" srcOrd="0" destOrd="0" presId="urn:microsoft.com/office/officeart/2008/layout/LinedList"/>
    <dgm:cxn modelId="{987320B2-CDB3-4411-ACF0-7B0DF734FA83}" type="presOf" srcId="{F6E16CD7-572E-4873-8C74-66BF752A3143}" destId="{CD70CF3F-2A47-4EBF-830F-580E8DE787E7}" srcOrd="0" destOrd="0" presId="urn:microsoft.com/office/officeart/2008/layout/LinedList"/>
    <dgm:cxn modelId="{BAFD11A5-E274-440D-840B-831AF82D0949}" type="presOf" srcId="{2004717D-F2B0-49A5-9953-6CC0306303C2}" destId="{B93AE2E3-FD54-4588-9841-DC377BD7493E}" srcOrd="0" destOrd="0" presId="urn:microsoft.com/office/officeart/2008/layout/LinedList"/>
    <dgm:cxn modelId="{1E54CB59-7847-4C64-B17F-1FDE53CD9D7B}" srcId="{99DED663-8557-4C6A-926A-BA0F054F515E}" destId="{21958472-644F-4342-8AF4-6F9FD9EA1ED0}" srcOrd="0" destOrd="0" parTransId="{4148835F-9557-4665-9954-01B8D2A60D8F}" sibTransId="{92CC1A86-7198-4B43-9F7E-9504CA7AFC06}"/>
    <dgm:cxn modelId="{12E44824-EC7B-4494-9657-4F5E88B62034}" srcId="{33741A87-891A-4791-88DA-22A13BFB9715}" destId="{FAC3586A-6B71-4CDA-AEE1-DB3A4140618E}" srcOrd="0" destOrd="0" parTransId="{043785EB-07D9-4D19-A045-341C8EFF8D00}" sibTransId="{7EE879BE-0524-40AC-BE40-B56F2A578564}"/>
    <dgm:cxn modelId="{84AF6E24-9C3C-4B77-8B64-E4148F79E7FB}" type="presOf" srcId="{72BDD2E5-4E4F-476F-8947-3249646EDDC0}" destId="{1C91D4C7-2238-4689-A2CB-C5782B90B6B8}" srcOrd="0" destOrd="0" presId="urn:microsoft.com/office/officeart/2008/layout/LinedList"/>
    <dgm:cxn modelId="{7A33434A-E3A8-4211-84FC-8DDF6D198EA1}" type="presOf" srcId="{FAC3586A-6B71-4CDA-AEE1-DB3A4140618E}" destId="{29E45311-98F1-4C42-9463-16C06947E768}" srcOrd="0" destOrd="0" presId="urn:microsoft.com/office/officeart/2008/layout/LinedList"/>
    <dgm:cxn modelId="{03D968E5-E3B6-462E-94B9-6D92D55B1E60}" type="presParOf" srcId="{CD8C8007-4826-4D23-815D-FA145CBB7BA5}" destId="{38D6C10C-00A4-4C81-ADBC-A69FFC930F4C}" srcOrd="0" destOrd="0" presId="urn:microsoft.com/office/officeart/2008/layout/LinedList"/>
    <dgm:cxn modelId="{4FE22469-3476-46D5-B8C7-56DB3E120FAD}" type="presParOf" srcId="{CD8C8007-4826-4D23-815D-FA145CBB7BA5}" destId="{81DAC0C3-A4DD-44AE-B8C2-6322CC05E070}" srcOrd="1" destOrd="0" presId="urn:microsoft.com/office/officeart/2008/layout/LinedList"/>
    <dgm:cxn modelId="{0E6D9BA6-5EF4-446E-A47F-99F758EA5E99}" type="presParOf" srcId="{81DAC0C3-A4DD-44AE-B8C2-6322CC05E070}" destId="{DE7DB45D-26C4-4248-803C-FCF349E9A6BF}" srcOrd="0" destOrd="0" presId="urn:microsoft.com/office/officeart/2008/layout/LinedList"/>
    <dgm:cxn modelId="{19675545-1EF8-43C3-B00A-E6C1537D2260}" type="presParOf" srcId="{81DAC0C3-A4DD-44AE-B8C2-6322CC05E070}" destId="{98EC3962-BB45-4152-806A-C3480C094E47}" srcOrd="1" destOrd="0" presId="urn:microsoft.com/office/officeart/2008/layout/LinedList"/>
    <dgm:cxn modelId="{D581FE20-7EA4-47B4-9844-E2E562629798}" type="presParOf" srcId="{98EC3962-BB45-4152-806A-C3480C094E47}" destId="{36EEB750-ABF7-4A57-A12D-DB51020D95CE}" srcOrd="0" destOrd="0" presId="urn:microsoft.com/office/officeart/2008/layout/LinedList"/>
    <dgm:cxn modelId="{F0FEA7D4-FCE6-4E0A-8B53-9F59D338E63B}" type="presParOf" srcId="{98EC3962-BB45-4152-806A-C3480C094E47}" destId="{E75C90A9-60FC-44BA-AED3-9202BFC9B83F}" srcOrd="1" destOrd="0" presId="urn:microsoft.com/office/officeart/2008/layout/LinedList"/>
    <dgm:cxn modelId="{C821632D-E050-46EB-9B5E-3486A5F0D498}" type="presParOf" srcId="{E75C90A9-60FC-44BA-AED3-9202BFC9B83F}" destId="{B6FCABB9-E2C6-43FF-84E8-3A36374CCF63}" srcOrd="0" destOrd="0" presId="urn:microsoft.com/office/officeart/2008/layout/LinedList"/>
    <dgm:cxn modelId="{8497768B-CF27-43AD-9353-75859A251414}" type="presParOf" srcId="{E75C90A9-60FC-44BA-AED3-9202BFC9B83F}" destId="{30C86B40-C6BA-4E18-8BB8-1B44CEADD175}" srcOrd="1" destOrd="0" presId="urn:microsoft.com/office/officeart/2008/layout/LinedList"/>
    <dgm:cxn modelId="{8DECE809-455E-4462-AF3C-B6166C7BC3E4}" type="presParOf" srcId="{E75C90A9-60FC-44BA-AED3-9202BFC9B83F}" destId="{70080FF2-A986-415F-8139-887F4BF761D1}" srcOrd="2" destOrd="0" presId="urn:microsoft.com/office/officeart/2008/layout/LinedList"/>
    <dgm:cxn modelId="{F1B67686-7F84-4884-A550-1EB643ABC424}" type="presParOf" srcId="{98EC3962-BB45-4152-806A-C3480C094E47}" destId="{82B11C58-BFCC-4786-AC15-7C6B6A7A597D}" srcOrd="2" destOrd="0" presId="urn:microsoft.com/office/officeart/2008/layout/LinedList"/>
    <dgm:cxn modelId="{7AABBC6C-BDB0-40AB-A71B-8BE16374A983}" type="presParOf" srcId="{98EC3962-BB45-4152-806A-C3480C094E47}" destId="{58D3A9F8-8103-4A45-9EA3-8796200CC150}" srcOrd="3" destOrd="0" presId="urn:microsoft.com/office/officeart/2008/layout/LinedList"/>
    <dgm:cxn modelId="{F77A4032-EBEF-4C98-AEBB-551B5A8E5A8B}" type="presParOf" srcId="{CD8C8007-4826-4D23-815D-FA145CBB7BA5}" destId="{DC6F46CB-36A9-491B-85F3-C4856D59DC54}" srcOrd="2" destOrd="0" presId="urn:microsoft.com/office/officeart/2008/layout/LinedList"/>
    <dgm:cxn modelId="{9C657E0B-2E7F-40BB-BB87-C0102AB0AB4E}" type="presParOf" srcId="{CD8C8007-4826-4D23-815D-FA145CBB7BA5}" destId="{179E4FA2-463B-499F-B05A-8831D1A13346}" srcOrd="3" destOrd="0" presId="urn:microsoft.com/office/officeart/2008/layout/LinedList"/>
    <dgm:cxn modelId="{BB26F727-C425-4194-8394-E49C198B5ADD}" type="presParOf" srcId="{179E4FA2-463B-499F-B05A-8831D1A13346}" destId="{830C6095-AC2B-465B-8088-E3D35FD2BE7C}" srcOrd="0" destOrd="0" presId="urn:microsoft.com/office/officeart/2008/layout/LinedList"/>
    <dgm:cxn modelId="{67A27A98-9C3B-4C1F-A170-40FC6FA069DF}" type="presParOf" srcId="{179E4FA2-463B-499F-B05A-8831D1A13346}" destId="{CB72F737-B3F8-4E3C-B945-C71ABFF52AE1}" srcOrd="1" destOrd="0" presId="urn:microsoft.com/office/officeart/2008/layout/LinedList"/>
    <dgm:cxn modelId="{53A814CB-21A8-4914-B205-DE9CE1044CB5}" type="presParOf" srcId="{CB72F737-B3F8-4E3C-B945-C71ABFF52AE1}" destId="{5ECA2157-B76A-4DC9-B2BC-8ABEBDDE8196}" srcOrd="0" destOrd="0" presId="urn:microsoft.com/office/officeart/2008/layout/LinedList"/>
    <dgm:cxn modelId="{15CBDC51-16DC-48DD-B7F8-4434644CAFBB}" type="presParOf" srcId="{CB72F737-B3F8-4E3C-B945-C71ABFF52AE1}" destId="{2A9CED87-F955-49F5-BBE0-96007B9DD2FD}" srcOrd="1" destOrd="0" presId="urn:microsoft.com/office/officeart/2008/layout/LinedList"/>
    <dgm:cxn modelId="{E0CD7FF0-B8DC-4144-8FC4-1B765EB913C8}" type="presParOf" srcId="{2A9CED87-F955-49F5-BBE0-96007B9DD2FD}" destId="{3A59ABFA-4AC8-4CB3-878F-2610ACDBF9B2}" srcOrd="0" destOrd="0" presId="urn:microsoft.com/office/officeart/2008/layout/LinedList"/>
    <dgm:cxn modelId="{E8CDAEFB-2201-4B3C-BEED-9BD04715A057}" type="presParOf" srcId="{2A9CED87-F955-49F5-BBE0-96007B9DD2FD}" destId="{29E45311-98F1-4C42-9463-16C06947E768}" srcOrd="1" destOrd="0" presId="urn:microsoft.com/office/officeart/2008/layout/LinedList"/>
    <dgm:cxn modelId="{1166A156-FF52-47EE-933C-19AC65181979}" type="presParOf" srcId="{2A9CED87-F955-49F5-BBE0-96007B9DD2FD}" destId="{F92BB074-CB22-44DA-82FB-A5067DE992A8}" srcOrd="2" destOrd="0" presId="urn:microsoft.com/office/officeart/2008/layout/LinedList"/>
    <dgm:cxn modelId="{F859052A-5A76-4D41-AFA2-B8D5EFAD9227}" type="presParOf" srcId="{CB72F737-B3F8-4E3C-B945-C71ABFF52AE1}" destId="{F3D8D5BE-707A-4E07-A002-11643BE18645}" srcOrd="2" destOrd="0" presId="urn:microsoft.com/office/officeart/2008/layout/LinedList"/>
    <dgm:cxn modelId="{F88CF099-A89F-412A-817A-C071E8BA9E9B}" type="presParOf" srcId="{CB72F737-B3F8-4E3C-B945-C71ABFF52AE1}" destId="{13BEDC18-223A-4F22-B177-8DC015830F0F}" srcOrd="3" destOrd="0" presId="urn:microsoft.com/office/officeart/2008/layout/LinedList"/>
    <dgm:cxn modelId="{EBF3CEDD-0C26-40BF-A987-F705DCBE6B4E}" type="presParOf" srcId="{CD8C8007-4826-4D23-815D-FA145CBB7BA5}" destId="{56A03578-1004-4D38-A734-A67FF9879753}" srcOrd="4" destOrd="0" presId="urn:microsoft.com/office/officeart/2008/layout/LinedList"/>
    <dgm:cxn modelId="{6EA4DD67-3A57-4EBE-9B57-9ED6E54C4C37}" type="presParOf" srcId="{CD8C8007-4826-4D23-815D-FA145CBB7BA5}" destId="{E0520635-2D8D-4174-8947-482B95732B90}" srcOrd="5" destOrd="0" presId="urn:microsoft.com/office/officeart/2008/layout/LinedList"/>
    <dgm:cxn modelId="{05D26B6B-4428-4E3F-BF45-329F08C187BD}" type="presParOf" srcId="{E0520635-2D8D-4174-8947-482B95732B90}" destId="{B93AE2E3-FD54-4588-9841-DC377BD7493E}" srcOrd="0" destOrd="0" presId="urn:microsoft.com/office/officeart/2008/layout/LinedList"/>
    <dgm:cxn modelId="{DA5BF867-24B1-4370-B503-60A231ACBAAB}" type="presParOf" srcId="{E0520635-2D8D-4174-8947-482B95732B90}" destId="{556E6CA5-8E0A-4FC1-951E-11F0177FEFEF}" srcOrd="1" destOrd="0" presId="urn:microsoft.com/office/officeart/2008/layout/LinedList"/>
    <dgm:cxn modelId="{63741F46-62E1-41FA-870F-494555B657D9}" type="presParOf" srcId="{556E6CA5-8E0A-4FC1-951E-11F0177FEFEF}" destId="{DBD19186-187A-4C72-B186-54BB0AAFE990}" srcOrd="0" destOrd="0" presId="urn:microsoft.com/office/officeart/2008/layout/LinedList"/>
    <dgm:cxn modelId="{28695EB1-4FCF-4EBA-A9D7-FB2DAE941AAA}" type="presParOf" srcId="{556E6CA5-8E0A-4FC1-951E-11F0177FEFEF}" destId="{C08021D6-AAF8-4D3E-8FB4-EBC567F48FCA}" srcOrd="1" destOrd="0" presId="urn:microsoft.com/office/officeart/2008/layout/LinedList"/>
    <dgm:cxn modelId="{0714AC8B-7B64-47C8-B256-CAC19C96EEE8}" type="presParOf" srcId="{C08021D6-AAF8-4D3E-8FB4-EBC567F48FCA}" destId="{B9FC7D6B-62DF-41C8-8FEE-68DE44DA1ADC}" srcOrd="0" destOrd="0" presId="urn:microsoft.com/office/officeart/2008/layout/LinedList"/>
    <dgm:cxn modelId="{CCED53A1-B5F9-49BC-BB4F-6EFFACEC5FBB}" type="presParOf" srcId="{C08021D6-AAF8-4D3E-8FB4-EBC567F48FCA}" destId="{CD70CF3F-2A47-4EBF-830F-580E8DE787E7}" srcOrd="1" destOrd="0" presId="urn:microsoft.com/office/officeart/2008/layout/LinedList"/>
    <dgm:cxn modelId="{94CA9261-C786-406B-9026-627C04E90BAB}" type="presParOf" srcId="{C08021D6-AAF8-4D3E-8FB4-EBC567F48FCA}" destId="{573B2AE9-CC30-4758-B151-A3C2C4103283}" srcOrd="2" destOrd="0" presId="urn:microsoft.com/office/officeart/2008/layout/LinedList"/>
    <dgm:cxn modelId="{54E14A89-AEE0-4F84-B24F-582D0702D424}" type="presParOf" srcId="{556E6CA5-8E0A-4FC1-951E-11F0177FEFEF}" destId="{01A5F574-C453-4523-AF5C-9A388E39C92D}" srcOrd="2" destOrd="0" presId="urn:microsoft.com/office/officeart/2008/layout/LinedList"/>
    <dgm:cxn modelId="{D750223A-B7A0-47D9-8686-4DAA1891220C}" type="presParOf" srcId="{556E6CA5-8E0A-4FC1-951E-11F0177FEFEF}" destId="{284F86BE-E4CD-4BBE-8B3D-721DBAC0AFEC}" srcOrd="3" destOrd="0" presId="urn:microsoft.com/office/officeart/2008/layout/LinedList"/>
    <dgm:cxn modelId="{DE0D3E01-BE06-4D64-A582-879B49845CF7}" type="presParOf" srcId="{CD8C8007-4826-4D23-815D-FA145CBB7BA5}" destId="{272D8372-FA24-4502-A02F-111A27713362}" srcOrd="6" destOrd="0" presId="urn:microsoft.com/office/officeart/2008/layout/LinedList"/>
    <dgm:cxn modelId="{88D381AA-1489-414D-9781-D51662F13B5E}" type="presParOf" srcId="{CD8C8007-4826-4D23-815D-FA145CBB7BA5}" destId="{CD41A7A3-0F16-4683-BFD1-71F36594CD5F}" srcOrd="7" destOrd="0" presId="urn:microsoft.com/office/officeart/2008/layout/LinedList"/>
    <dgm:cxn modelId="{EED142C4-97E8-4FDC-AF10-8CC8F3008B33}" type="presParOf" srcId="{CD41A7A3-0F16-4683-BFD1-71F36594CD5F}" destId="{4EFDD2F2-3A7A-4073-8FB9-4B17337D0826}" srcOrd="0" destOrd="0" presId="urn:microsoft.com/office/officeart/2008/layout/LinedList"/>
    <dgm:cxn modelId="{C984E545-D9B0-4F73-9A60-D43F315A390D}" type="presParOf" srcId="{CD41A7A3-0F16-4683-BFD1-71F36594CD5F}" destId="{45D559BC-4457-4C95-8513-BDB49C139714}" srcOrd="1" destOrd="0" presId="urn:microsoft.com/office/officeart/2008/layout/LinedList"/>
    <dgm:cxn modelId="{0A63F224-8DA3-47D4-99E9-7A5428AC48EB}" type="presParOf" srcId="{45D559BC-4457-4C95-8513-BDB49C139714}" destId="{456A51C6-94B9-49FD-9AD3-31BBBD945CD8}" srcOrd="0" destOrd="0" presId="urn:microsoft.com/office/officeart/2008/layout/LinedList"/>
    <dgm:cxn modelId="{3AAAD0B2-2EF3-42F8-8730-D49939909747}" type="presParOf" srcId="{45D559BC-4457-4C95-8513-BDB49C139714}" destId="{B562C69E-A15C-4C30-88B7-9AEF8B788D0E}" srcOrd="1" destOrd="0" presId="urn:microsoft.com/office/officeart/2008/layout/LinedList"/>
    <dgm:cxn modelId="{C153EACE-0AE4-461E-A103-34E26A3E386F}" type="presParOf" srcId="{B562C69E-A15C-4C30-88B7-9AEF8B788D0E}" destId="{D34333A9-10A7-434C-92C2-72AD4668EFCF}" srcOrd="0" destOrd="0" presId="urn:microsoft.com/office/officeart/2008/layout/LinedList"/>
    <dgm:cxn modelId="{D8D75651-A94C-45EB-8F2A-CC531CCE46AB}" type="presParOf" srcId="{B562C69E-A15C-4C30-88B7-9AEF8B788D0E}" destId="{CDC13722-CD72-4553-A59B-90BAAAE7B2F9}" srcOrd="1" destOrd="0" presId="urn:microsoft.com/office/officeart/2008/layout/LinedList"/>
    <dgm:cxn modelId="{5CB65399-FAF1-46D4-9766-5A6FAC536270}" type="presParOf" srcId="{B562C69E-A15C-4C30-88B7-9AEF8B788D0E}" destId="{1CF68C81-8238-4B53-975F-54CC17633623}" srcOrd="2" destOrd="0" presId="urn:microsoft.com/office/officeart/2008/layout/LinedList"/>
    <dgm:cxn modelId="{E3D253E4-584C-4D0B-AC0A-82A8FC31F604}" type="presParOf" srcId="{45D559BC-4457-4C95-8513-BDB49C139714}" destId="{4736B938-A162-4CF7-9945-F92923B1D135}" srcOrd="2" destOrd="0" presId="urn:microsoft.com/office/officeart/2008/layout/LinedList"/>
    <dgm:cxn modelId="{F64DEA77-B577-419A-9E80-0C09EF294AB7}" type="presParOf" srcId="{45D559BC-4457-4C95-8513-BDB49C139714}" destId="{EC1F7A94-BE1F-474A-BD09-CFE026B20777}" srcOrd="3" destOrd="0" presId="urn:microsoft.com/office/officeart/2008/layout/LinedList"/>
    <dgm:cxn modelId="{F8D73EC3-BA9B-4142-AB65-8A9619C8C4E2}" type="presParOf" srcId="{CD8C8007-4826-4D23-815D-FA145CBB7BA5}" destId="{AEB8F11A-4221-42B3-B24A-FE9259E3AF40}" srcOrd="8" destOrd="0" presId="urn:microsoft.com/office/officeart/2008/layout/LinedList"/>
    <dgm:cxn modelId="{9E12F9FC-3CED-4EEF-8858-BFF1D445A8A9}" type="presParOf" srcId="{CD8C8007-4826-4D23-815D-FA145CBB7BA5}" destId="{D6359073-7AF3-4E49-A167-06E64E79B5FF}" srcOrd="9" destOrd="0" presId="urn:microsoft.com/office/officeart/2008/layout/LinedList"/>
    <dgm:cxn modelId="{324CE1A3-45B0-4308-8DA3-E57FA749253A}" type="presParOf" srcId="{D6359073-7AF3-4E49-A167-06E64E79B5FF}" destId="{CDEEBFBB-AC15-40AF-B79C-C6CA60097AB0}" srcOrd="0" destOrd="0" presId="urn:microsoft.com/office/officeart/2008/layout/LinedList"/>
    <dgm:cxn modelId="{99DDD60C-3073-4244-8D88-8C0722AD4BFF}" type="presParOf" srcId="{D6359073-7AF3-4E49-A167-06E64E79B5FF}" destId="{BE93DFC3-E9D4-40AD-BC85-5E138148322B}" srcOrd="1" destOrd="0" presId="urn:microsoft.com/office/officeart/2008/layout/LinedList"/>
    <dgm:cxn modelId="{51E5351A-C5EB-4DE0-9D94-42D354AA4791}" type="presParOf" srcId="{BE93DFC3-E9D4-40AD-BC85-5E138148322B}" destId="{E620D192-2B01-42B9-83C4-2DB391FF6FD7}" srcOrd="0" destOrd="0" presId="urn:microsoft.com/office/officeart/2008/layout/LinedList"/>
    <dgm:cxn modelId="{375B5C3E-8F06-415B-AB01-EA5CAA881568}" type="presParOf" srcId="{BE93DFC3-E9D4-40AD-BC85-5E138148322B}" destId="{46AD4E56-D453-4E96-88E6-B45095AC5E37}" srcOrd="1" destOrd="0" presId="urn:microsoft.com/office/officeart/2008/layout/LinedList"/>
    <dgm:cxn modelId="{AB3BDCEB-5246-49A1-9DA7-F27D31005E38}" type="presParOf" srcId="{46AD4E56-D453-4E96-88E6-B45095AC5E37}" destId="{9473D77E-DF59-455A-A2D2-4D21F9C5D46D}" srcOrd="0" destOrd="0" presId="urn:microsoft.com/office/officeart/2008/layout/LinedList"/>
    <dgm:cxn modelId="{12372386-D32F-4F7C-B555-79A84FE7F18B}" type="presParOf" srcId="{46AD4E56-D453-4E96-88E6-B45095AC5E37}" destId="{1C91D4C7-2238-4689-A2CB-C5782B90B6B8}" srcOrd="1" destOrd="0" presId="urn:microsoft.com/office/officeart/2008/layout/LinedList"/>
    <dgm:cxn modelId="{9DB46330-EBA5-43C4-BE02-192147198C17}" type="presParOf" srcId="{46AD4E56-D453-4E96-88E6-B45095AC5E37}" destId="{6A84A728-4D92-4F25-BB96-AFCB8E399D9B}" srcOrd="2" destOrd="0" presId="urn:microsoft.com/office/officeart/2008/layout/LinedList"/>
    <dgm:cxn modelId="{1AD164B5-6159-473D-99EF-6BE1490A0E42}" type="presParOf" srcId="{BE93DFC3-E9D4-40AD-BC85-5E138148322B}" destId="{08B38623-6365-465A-917A-F832FD2E4BD1}" srcOrd="2" destOrd="0" presId="urn:microsoft.com/office/officeart/2008/layout/LinedList"/>
    <dgm:cxn modelId="{D1CCEA65-5836-4E95-8EB7-6F3F40788BCF}" type="presParOf" srcId="{BE93DFC3-E9D4-40AD-BC85-5E138148322B}" destId="{A9C222CC-CAD0-4524-AF28-E1728F7C6FDD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D397BA9-83B2-481D-9B45-C079853DB705}" type="doc">
      <dgm:prSet loTypeId="urn:microsoft.com/office/officeart/2005/8/layout/vList4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935D695-4EF7-42E3-91D2-8091EE883CEF}">
      <dgm:prSet phldrT="[Texto]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dirty="0"/>
        </a:p>
      </dgm:t>
    </dgm:pt>
    <dgm:pt modelId="{E55979B5-0585-47D7-986C-A63C0C61C99D}" type="parTrans" cxnId="{E04F3948-FC2A-4ACE-9964-9354A5AC41C4}">
      <dgm:prSet/>
      <dgm:spPr/>
      <dgm:t>
        <a:bodyPr/>
        <a:lstStyle/>
        <a:p>
          <a:endParaRPr lang="es-ES"/>
        </a:p>
      </dgm:t>
    </dgm:pt>
    <dgm:pt modelId="{879C293D-BCBE-46F4-B815-E9BE7C310E62}" type="sibTrans" cxnId="{E04F3948-FC2A-4ACE-9964-9354A5AC41C4}">
      <dgm:prSet/>
      <dgm:spPr/>
      <dgm:t>
        <a:bodyPr/>
        <a:lstStyle/>
        <a:p>
          <a:endParaRPr lang="es-ES"/>
        </a:p>
      </dgm:t>
    </dgm:pt>
    <dgm:pt modelId="{49FACB98-42DE-4056-81ED-8617FD6968FA}">
      <dgm:prSet phldrT="[Texto]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dirty="0"/>
        </a:p>
      </dgm:t>
    </dgm:pt>
    <dgm:pt modelId="{2C729EFF-E58D-4449-AAB7-307A387DADD8}" type="parTrans" cxnId="{E89B27ED-10D7-4C35-8125-5FE1AFEBBD55}">
      <dgm:prSet/>
      <dgm:spPr/>
      <dgm:t>
        <a:bodyPr/>
        <a:lstStyle/>
        <a:p>
          <a:endParaRPr lang="es-ES"/>
        </a:p>
      </dgm:t>
    </dgm:pt>
    <dgm:pt modelId="{D4537061-4015-4AED-991C-1BDF6EFDC403}" type="sibTrans" cxnId="{E89B27ED-10D7-4C35-8125-5FE1AFEBBD55}">
      <dgm:prSet/>
      <dgm:spPr/>
      <dgm:t>
        <a:bodyPr/>
        <a:lstStyle/>
        <a:p>
          <a:endParaRPr lang="es-ES"/>
        </a:p>
      </dgm:t>
    </dgm:pt>
    <dgm:pt modelId="{DC0DA645-849A-4400-A74D-8E1BEE4C1BD5}">
      <dgm:prSet phldrT="[Texto]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dirty="0"/>
        </a:p>
      </dgm:t>
    </dgm:pt>
    <dgm:pt modelId="{0CC48EF6-6EC7-4744-9D05-6687894CA763}" type="parTrans" cxnId="{7D09047F-2A86-4032-A261-FD0B00A0DC1C}">
      <dgm:prSet/>
      <dgm:spPr/>
      <dgm:t>
        <a:bodyPr/>
        <a:lstStyle/>
        <a:p>
          <a:endParaRPr lang="es-ES"/>
        </a:p>
      </dgm:t>
    </dgm:pt>
    <dgm:pt modelId="{563A0FAA-7938-4D1C-9CEE-C3ED419EF9CB}" type="sibTrans" cxnId="{7D09047F-2A86-4032-A261-FD0B00A0DC1C}">
      <dgm:prSet/>
      <dgm:spPr/>
      <dgm:t>
        <a:bodyPr/>
        <a:lstStyle/>
        <a:p>
          <a:endParaRPr lang="es-ES"/>
        </a:p>
      </dgm:t>
    </dgm:pt>
    <dgm:pt modelId="{69B8CFC9-55D4-422A-8895-4E1CEFBB88BA}" type="pres">
      <dgm:prSet presAssocID="{2D397BA9-83B2-481D-9B45-C079853DB70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AD9A5E9-6DC6-4AC3-AB77-4FFB5C2ABDE4}" type="pres">
      <dgm:prSet presAssocID="{C935D695-4EF7-42E3-91D2-8091EE883CEF}" presName="comp" presStyleCnt="0"/>
      <dgm:spPr/>
    </dgm:pt>
    <dgm:pt modelId="{BB2F13A6-C576-417D-B136-0E9E606D3B58}" type="pres">
      <dgm:prSet presAssocID="{C935D695-4EF7-42E3-91D2-8091EE883CEF}" presName="box" presStyleLbl="node1" presStyleIdx="0" presStyleCnt="3" custLinFactNeighborX="1146" custLinFactNeighborY="2621"/>
      <dgm:spPr/>
      <dgm:t>
        <a:bodyPr/>
        <a:lstStyle/>
        <a:p>
          <a:endParaRPr lang="es-ES"/>
        </a:p>
      </dgm:t>
    </dgm:pt>
    <dgm:pt modelId="{5AAC3629-ABCF-41D2-9C49-FCD8756FE803}" type="pres">
      <dgm:prSet presAssocID="{C935D695-4EF7-42E3-91D2-8091EE883CEF}" presName="img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57720F81-2E63-493E-AFC2-5BC9B5B69AA5}" type="pres">
      <dgm:prSet presAssocID="{C935D695-4EF7-42E3-91D2-8091EE883CEF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47C5447-70B0-41DD-A16E-DA0FADE32BA4}" type="pres">
      <dgm:prSet presAssocID="{879C293D-BCBE-46F4-B815-E9BE7C310E62}" presName="spacer" presStyleCnt="0"/>
      <dgm:spPr/>
    </dgm:pt>
    <dgm:pt modelId="{ECA38B0E-6084-475E-8306-6E714A8D9481}" type="pres">
      <dgm:prSet presAssocID="{49FACB98-42DE-4056-81ED-8617FD6968FA}" presName="comp" presStyleCnt="0"/>
      <dgm:spPr/>
    </dgm:pt>
    <dgm:pt modelId="{A21A60E0-A7CD-4786-B3B4-B6725ED87FAC}" type="pres">
      <dgm:prSet presAssocID="{49FACB98-42DE-4056-81ED-8617FD6968FA}" presName="box" presStyleLbl="node1" presStyleIdx="1" presStyleCnt="3" custLinFactNeighborX="7" custLinFactNeighborY="-4089"/>
      <dgm:spPr/>
      <dgm:t>
        <a:bodyPr/>
        <a:lstStyle/>
        <a:p>
          <a:endParaRPr lang="es-ES"/>
        </a:p>
      </dgm:t>
    </dgm:pt>
    <dgm:pt modelId="{6A1D88B9-DF91-4723-AE18-ADEB5219333C}" type="pres">
      <dgm:prSet presAssocID="{49FACB98-42DE-4056-81ED-8617FD6968FA}" presName="img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7AC8268E-D2A3-44BA-BC26-F50BE7D0A490}" type="pres">
      <dgm:prSet presAssocID="{49FACB98-42DE-4056-81ED-8617FD6968FA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035D0B7-8CDC-43F8-A99B-98807D6730D4}" type="pres">
      <dgm:prSet presAssocID="{D4537061-4015-4AED-991C-1BDF6EFDC403}" presName="spacer" presStyleCnt="0"/>
      <dgm:spPr/>
    </dgm:pt>
    <dgm:pt modelId="{51396C3E-E4EE-4FE1-8604-154A5C200A07}" type="pres">
      <dgm:prSet presAssocID="{DC0DA645-849A-4400-A74D-8E1BEE4C1BD5}" presName="comp" presStyleCnt="0"/>
      <dgm:spPr/>
    </dgm:pt>
    <dgm:pt modelId="{C89F48A1-1D27-457D-ADE9-A56CC43C4F6E}" type="pres">
      <dgm:prSet presAssocID="{DC0DA645-849A-4400-A74D-8E1BEE4C1BD5}" presName="box" presStyleLbl="node1" presStyleIdx="2" presStyleCnt="3" custLinFactNeighborY="-10563"/>
      <dgm:spPr/>
      <dgm:t>
        <a:bodyPr/>
        <a:lstStyle/>
        <a:p>
          <a:endParaRPr lang="es-ES"/>
        </a:p>
      </dgm:t>
    </dgm:pt>
    <dgm:pt modelId="{DC7FCF41-0B7E-44BE-90B0-F95A26435EA4}" type="pres">
      <dgm:prSet presAssocID="{DC0DA645-849A-4400-A74D-8E1BEE4C1BD5}" presName="img" presStyleLbl="fgImgPlace1" presStyleIdx="2" presStyleCnt="3" custLinFactNeighborY="-9758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AE1060BC-6B8A-43D7-B94D-95CFE96428AE}" type="pres">
      <dgm:prSet presAssocID="{DC0DA645-849A-4400-A74D-8E1BEE4C1BD5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D09047F-2A86-4032-A261-FD0B00A0DC1C}" srcId="{2D397BA9-83B2-481D-9B45-C079853DB705}" destId="{DC0DA645-849A-4400-A74D-8E1BEE4C1BD5}" srcOrd="2" destOrd="0" parTransId="{0CC48EF6-6EC7-4744-9D05-6687894CA763}" sibTransId="{563A0FAA-7938-4D1C-9CEE-C3ED419EF9CB}"/>
    <dgm:cxn modelId="{D5180D17-2D05-492E-B45F-6BFCC06D1161}" type="presOf" srcId="{DC0DA645-849A-4400-A74D-8E1BEE4C1BD5}" destId="{C89F48A1-1D27-457D-ADE9-A56CC43C4F6E}" srcOrd="0" destOrd="0" presId="urn:microsoft.com/office/officeart/2005/8/layout/vList4"/>
    <dgm:cxn modelId="{88E4456D-059E-4C6B-99F0-48AA009AECB8}" type="presOf" srcId="{2D397BA9-83B2-481D-9B45-C079853DB705}" destId="{69B8CFC9-55D4-422A-8895-4E1CEFBB88BA}" srcOrd="0" destOrd="0" presId="urn:microsoft.com/office/officeart/2005/8/layout/vList4"/>
    <dgm:cxn modelId="{3926E250-1240-44E9-8DE6-06CB9A86BC53}" type="presOf" srcId="{C935D695-4EF7-42E3-91D2-8091EE883CEF}" destId="{57720F81-2E63-493E-AFC2-5BC9B5B69AA5}" srcOrd="1" destOrd="0" presId="urn:microsoft.com/office/officeart/2005/8/layout/vList4"/>
    <dgm:cxn modelId="{E04F3948-FC2A-4ACE-9964-9354A5AC41C4}" srcId="{2D397BA9-83B2-481D-9B45-C079853DB705}" destId="{C935D695-4EF7-42E3-91D2-8091EE883CEF}" srcOrd="0" destOrd="0" parTransId="{E55979B5-0585-47D7-986C-A63C0C61C99D}" sibTransId="{879C293D-BCBE-46F4-B815-E9BE7C310E62}"/>
    <dgm:cxn modelId="{3455426F-DEAE-4801-8A6D-8600E22F139C}" type="presOf" srcId="{49FACB98-42DE-4056-81ED-8617FD6968FA}" destId="{7AC8268E-D2A3-44BA-BC26-F50BE7D0A490}" srcOrd="1" destOrd="0" presId="urn:microsoft.com/office/officeart/2005/8/layout/vList4"/>
    <dgm:cxn modelId="{E89B27ED-10D7-4C35-8125-5FE1AFEBBD55}" srcId="{2D397BA9-83B2-481D-9B45-C079853DB705}" destId="{49FACB98-42DE-4056-81ED-8617FD6968FA}" srcOrd="1" destOrd="0" parTransId="{2C729EFF-E58D-4449-AAB7-307A387DADD8}" sibTransId="{D4537061-4015-4AED-991C-1BDF6EFDC403}"/>
    <dgm:cxn modelId="{4DB85A67-B3B3-4BE5-9580-33FC598F3991}" type="presOf" srcId="{49FACB98-42DE-4056-81ED-8617FD6968FA}" destId="{A21A60E0-A7CD-4786-B3B4-B6725ED87FAC}" srcOrd="0" destOrd="0" presId="urn:microsoft.com/office/officeart/2005/8/layout/vList4"/>
    <dgm:cxn modelId="{151E0875-1045-4504-BC4A-A32A6985E8ED}" type="presOf" srcId="{DC0DA645-849A-4400-A74D-8E1BEE4C1BD5}" destId="{AE1060BC-6B8A-43D7-B94D-95CFE96428AE}" srcOrd="1" destOrd="0" presId="urn:microsoft.com/office/officeart/2005/8/layout/vList4"/>
    <dgm:cxn modelId="{085CFB9E-B787-46ED-86BC-AE1D039BE761}" type="presOf" srcId="{C935D695-4EF7-42E3-91D2-8091EE883CEF}" destId="{BB2F13A6-C576-417D-B136-0E9E606D3B58}" srcOrd="0" destOrd="0" presId="urn:microsoft.com/office/officeart/2005/8/layout/vList4"/>
    <dgm:cxn modelId="{408C52F6-F74D-44DA-898F-8B8137816F2B}" type="presParOf" srcId="{69B8CFC9-55D4-422A-8895-4E1CEFBB88BA}" destId="{EAD9A5E9-6DC6-4AC3-AB77-4FFB5C2ABDE4}" srcOrd="0" destOrd="0" presId="urn:microsoft.com/office/officeart/2005/8/layout/vList4"/>
    <dgm:cxn modelId="{AA9473BF-D2E1-4AD6-A0D7-5978DDD068A6}" type="presParOf" srcId="{EAD9A5E9-6DC6-4AC3-AB77-4FFB5C2ABDE4}" destId="{BB2F13A6-C576-417D-B136-0E9E606D3B58}" srcOrd="0" destOrd="0" presId="urn:microsoft.com/office/officeart/2005/8/layout/vList4"/>
    <dgm:cxn modelId="{D8F06E3D-3705-4438-82DC-989366B84806}" type="presParOf" srcId="{EAD9A5E9-6DC6-4AC3-AB77-4FFB5C2ABDE4}" destId="{5AAC3629-ABCF-41D2-9C49-FCD8756FE803}" srcOrd="1" destOrd="0" presId="urn:microsoft.com/office/officeart/2005/8/layout/vList4"/>
    <dgm:cxn modelId="{9E80FA1E-A866-4FE6-B1AB-E59085344F6D}" type="presParOf" srcId="{EAD9A5E9-6DC6-4AC3-AB77-4FFB5C2ABDE4}" destId="{57720F81-2E63-493E-AFC2-5BC9B5B69AA5}" srcOrd="2" destOrd="0" presId="urn:microsoft.com/office/officeart/2005/8/layout/vList4"/>
    <dgm:cxn modelId="{CAD1B67C-7FE3-45B0-B95A-975A61BA07C1}" type="presParOf" srcId="{69B8CFC9-55D4-422A-8895-4E1CEFBB88BA}" destId="{F47C5447-70B0-41DD-A16E-DA0FADE32BA4}" srcOrd="1" destOrd="0" presId="urn:microsoft.com/office/officeart/2005/8/layout/vList4"/>
    <dgm:cxn modelId="{C1E471B2-F65F-44D4-906C-619F67612B44}" type="presParOf" srcId="{69B8CFC9-55D4-422A-8895-4E1CEFBB88BA}" destId="{ECA38B0E-6084-475E-8306-6E714A8D9481}" srcOrd="2" destOrd="0" presId="urn:microsoft.com/office/officeart/2005/8/layout/vList4"/>
    <dgm:cxn modelId="{C4FFD594-377D-4AED-8F3E-82B4A36FCAFA}" type="presParOf" srcId="{ECA38B0E-6084-475E-8306-6E714A8D9481}" destId="{A21A60E0-A7CD-4786-B3B4-B6725ED87FAC}" srcOrd="0" destOrd="0" presId="urn:microsoft.com/office/officeart/2005/8/layout/vList4"/>
    <dgm:cxn modelId="{46AE1AEB-1DC9-454F-A6F3-19FE7927279C}" type="presParOf" srcId="{ECA38B0E-6084-475E-8306-6E714A8D9481}" destId="{6A1D88B9-DF91-4723-AE18-ADEB5219333C}" srcOrd="1" destOrd="0" presId="urn:microsoft.com/office/officeart/2005/8/layout/vList4"/>
    <dgm:cxn modelId="{352C3967-E5D4-44AC-839B-1757B818EB5E}" type="presParOf" srcId="{ECA38B0E-6084-475E-8306-6E714A8D9481}" destId="{7AC8268E-D2A3-44BA-BC26-F50BE7D0A490}" srcOrd="2" destOrd="0" presId="urn:microsoft.com/office/officeart/2005/8/layout/vList4"/>
    <dgm:cxn modelId="{7038BC7B-D684-4E15-83DA-09AF6CB7E3AC}" type="presParOf" srcId="{69B8CFC9-55D4-422A-8895-4E1CEFBB88BA}" destId="{5035D0B7-8CDC-43F8-A99B-98807D6730D4}" srcOrd="3" destOrd="0" presId="urn:microsoft.com/office/officeart/2005/8/layout/vList4"/>
    <dgm:cxn modelId="{22DB5805-92C1-4A65-B7F0-E209F3F596DF}" type="presParOf" srcId="{69B8CFC9-55D4-422A-8895-4E1CEFBB88BA}" destId="{51396C3E-E4EE-4FE1-8604-154A5C200A07}" srcOrd="4" destOrd="0" presId="urn:microsoft.com/office/officeart/2005/8/layout/vList4"/>
    <dgm:cxn modelId="{B5BB3D87-0604-4C29-89FF-182E8D9EB8AF}" type="presParOf" srcId="{51396C3E-E4EE-4FE1-8604-154A5C200A07}" destId="{C89F48A1-1D27-457D-ADE9-A56CC43C4F6E}" srcOrd="0" destOrd="0" presId="urn:microsoft.com/office/officeart/2005/8/layout/vList4"/>
    <dgm:cxn modelId="{8AE23071-8095-4DB3-BB79-757FA6174925}" type="presParOf" srcId="{51396C3E-E4EE-4FE1-8604-154A5C200A07}" destId="{DC7FCF41-0B7E-44BE-90B0-F95A26435EA4}" srcOrd="1" destOrd="0" presId="urn:microsoft.com/office/officeart/2005/8/layout/vList4"/>
    <dgm:cxn modelId="{14496387-9024-4621-BD4D-460F60F9BF85}" type="presParOf" srcId="{51396C3E-E4EE-4FE1-8604-154A5C200A07}" destId="{AE1060BC-6B8A-43D7-B94D-95CFE96428AE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FCB7B2-3C11-4014-AC5D-94F2C10F4797}">
      <dsp:nvSpPr>
        <dsp:cNvPr id="0" name=""/>
        <dsp:cNvSpPr/>
      </dsp:nvSpPr>
      <dsp:spPr>
        <a:xfrm>
          <a:off x="4224830" y="1620002"/>
          <a:ext cx="999415" cy="6752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1034"/>
              </a:lnTo>
              <a:lnTo>
                <a:pt x="999415" y="561034"/>
              </a:lnTo>
              <a:lnTo>
                <a:pt x="999415" y="67521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0E2831-F2FD-46E3-8561-95C1691FCF74}">
      <dsp:nvSpPr>
        <dsp:cNvPr id="0" name=""/>
        <dsp:cNvSpPr/>
      </dsp:nvSpPr>
      <dsp:spPr>
        <a:xfrm>
          <a:off x="3280027" y="1620002"/>
          <a:ext cx="944803" cy="670780"/>
        </a:xfrm>
        <a:custGeom>
          <a:avLst/>
          <a:gdLst/>
          <a:ahLst/>
          <a:cxnLst/>
          <a:rect l="0" t="0" r="0" b="0"/>
          <a:pathLst>
            <a:path>
              <a:moveTo>
                <a:pt x="944803" y="0"/>
              </a:moveTo>
              <a:lnTo>
                <a:pt x="944803" y="556597"/>
              </a:lnTo>
              <a:lnTo>
                <a:pt x="0" y="556597"/>
              </a:lnTo>
              <a:lnTo>
                <a:pt x="0" y="67078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886F21-2889-4883-8207-4984FFE3A53F}">
      <dsp:nvSpPr>
        <dsp:cNvPr id="0" name=""/>
        <dsp:cNvSpPr/>
      </dsp:nvSpPr>
      <dsp:spPr>
        <a:xfrm>
          <a:off x="1224139" y="1620002"/>
          <a:ext cx="3000691" cy="675217"/>
        </a:xfrm>
        <a:custGeom>
          <a:avLst/>
          <a:gdLst/>
          <a:ahLst/>
          <a:cxnLst/>
          <a:rect l="0" t="0" r="0" b="0"/>
          <a:pathLst>
            <a:path>
              <a:moveTo>
                <a:pt x="3000691" y="0"/>
              </a:moveTo>
              <a:lnTo>
                <a:pt x="3000691" y="561034"/>
              </a:lnTo>
              <a:lnTo>
                <a:pt x="0" y="561034"/>
              </a:lnTo>
              <a:lnTo>
                <a:pt x="0" y="67521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7CA183-DC6E-4855-8664-C72B2EAFBF9F}">
      <dsp:nvSpPr>
        <dsp:cNvPr id="0" name=""/>
        <dsp:cNvSpPr/>
      </dsp:nvSpPr>
      <dsp:spPr>
        <a:xfrm>
          <a:off x="3118470" y="542709"/>
          <a:ext cx="2212721" cy="10772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400" kern="1200" dirty="0" smtClean="0"/>
            <a:t>SAFTA</a:t>
          </a:r>
          <a:endParaRPr lang="es-ES" sz="4400" kern="1200" dirty="0"/>
        </a:p>
      </dsp:txBody>
      <dsp:txXfrm>
        <a:off x="3118470" y="542709"/>
        <a:ext cx="2212721" cy="1077293"/>
      </dsp:txXfrm>
    </dsp:sp>
    <dsp:sp modelId="{D53216ED-B284-473A-97CB-9D34AD66C9EA}">
      <dsp:nvSpPr>
        <dsp:cNvPr id="0" name=""/>
        <dsp:cNvSpPr/>
      </dsp:nvSpPr>
      <dsp:spPr>
        <a:xfrm>
          <a:off x="680411" y="2295219"/>
          <a:ext cx="1087455" cy="5437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Bangladesh</a:t>
          </a:r>
          <a:endParaRPr lang="es-ES" sz="1700" kern="1200" dirty="0"/>
        </a:p>
      </dsp:txBody>
      <dsp:txXfrm>
        <a:off x="680411" y="2295219"/>
        <a:ext cx="1087455" cy="543727"/>
      </dsp:txXfrm>
    </dsp:sp>
    <dsp:sp modelId="{47B1CB28-048D-4388-BB68-C15A8AED8FD2}">
      <dsp:nvSpPr>
        <dsp:cNvPr id="0" name=""/>
        <dsp:cNvSpPr/>
      </dsp:nvSpPr>
      <dsp:spPr>
        <a:xfrm>
          <a:off x="2736300" y="2290783"/>
          <a:ext cx="1087455" cy="5437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India</a:t>
          </a:r>
          <a:endParaRPr lang="es-ES" sz="1700" kern="1200" dirty="0"/>
        </a:p>
      </dsp:txBody>
      <dsp:txXfrm>
        <a:off x="2736300" y="2290783"/>
        <a:ext cx="1087455" cy="543727"/>
      </dsp:txXfrm>
    </dsp:sp>
    <dsp:sp modelId="{82D3B83D-373F-4156-B5BD-58DA3B0F16F3}">
      <dsp:nvSpPr>
        <dsp:cNvPr id="0" name=""/>
        <dsp:cNvSpPr/>
      </dsp:nvSpPr>
      <dsp:spPr>
        <a:xfrm>
          <a:off x="4680518" y="2295219"/>
          <a:ext cx="1087455" cy="5437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Nepal</a:t>
          </a:r>
          <a:endParaRPr lang="es-ES" sz="1700" kern="1200" dirty="0"/>
        </a:p>
      </dsp:txBody>
      <dsp:txXfrm>
        <a:off x="4680518" y="2295219"/>
        <a:ext cx="1087455" cy="543727"/>
      </dsp:txXfrm>
    </dsp:sp>
    <dsp:sp modelId="{0E193473-CA6B-49CD-8AAE-24517A99067C}">
      <dsp:nvSpPr>
        <dsp:cNvPr id="0" name=""/>
        <dsp:cNvSpPr/>
      </dsp:nvSpPr>
      <dsp:spPr>
        <a:xfrm>
          <a:off x="1224133" y="3648699"/>
          <a:ext cx="1087455" cy="5437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Bután</a:t>
          </a:r>
          <a:endParaRPr lang="es-ES" sz="1700" kern="1200" dirty="0"/>
        </a:p>
      </dsp:txBody>
      <dsp:txXfrm>
        <a:off x="1224133" y="3648699"/>
        <a:ext cx="1087455" cy="543727"/>
      </dsp:txXfrm>
    </dsp:sp>
    <dsp:sp modelId="{B1CBC1C6-65CA-49DC-AC2D-33BDBF7D140A}">
      <dsp:nvSpPr>
        <dsp:cNvPr id="0" name=""/>
        <dsp:cNvSpPr/>
      </dsp:nvSpPr>
      <dsp:spPr>
        <a:xfrm>
          <a:off x="3681097" y="3690963"/>
          <a:ext cx="1087455" cy="5437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Maldivas</a:t>
          </a:r>
          <a:endParaRPr lang="es-ES" sz="1700" kern="1200" dirty="0"/>
        </a:p>
      </dsp:txBody>
      <dsp:txXfrm>
        <a:off x="3681097" y="3690963"/>
        <a:ext cx="1087455" cy="543727"/>
      </dsp:txXfrm>
    </dsp:sp>
    <dsp:sp modelId="{61340BDA-13E5-4C10-9A86-FEC3E798DFDD}">
      <dsp:nvSpPr>
        <dsp:cNvPr id="0" name=""/>
        <dsp:cNvSpPr/>
      </dsp:nvSpPr>
      <dsp:spPr>
        <a:xfrm>
          <a:off x="6654766" y="2335303"/>
          <a:ext cx="1087455" cy="5437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Pakistán</a:t>
          </a:r>
          <a:endParaRPr lang="es-ES" sz="1800" kern="1200" dirty="0"/>
        </a:p>
      </dsp:txBody>
      <dsp:txXfrm>
        <a:off x="6654766" y="2335303"/>
        <a:ext cx="1087455" cy="543727"/>
      </dsp:txXfrm>
    </dsp:sp>
    <dsp:sp modelId="{E965D7B0-6F6F-4DF4-8ECD-28449F08CA7E}">
      <dsp:nvSpPr>
        <dsp:cNvPr id="0" name=""/>
        <dsp:cNvSpPr/>
      </dsp:nvSpPr>
      <dsp:spPr>
        <a:xfrm>
          <a:off x="5684092" y="3690963"/>
          <a:ext cx="1087455" cy="5437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700" kern="1200" dirty="0"/>
        </a:p>
      </dsp:txBody>
      <dsp:txXfrm>
        <a:off x="5684092" y="3690963"/>
        <a:ext cx="1087455" cy="54372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175EC0-6791-487A-A220-91B5C4AEA982}">
      <dsp:nvSpPr>
        <dsp:cNvPr id="0" name=""/>
        <dsp:cNvSpPr/>
      </dsp:nvSpPr>
      <dsp:spPr>
        <a:xfrm>
          <a:off x="-6125176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22C09F-06A3-460A-B448-D31E7C3D2DCA}">
      <dsp:nvSpPr>
        <dsp:cNvPr id="0" name=""/>
        <dsp:cNvSpPr/>
      </dsp:nvSpPr>
      <dsp:spPr>
        <a:xfrm>
          <a:off x="752110" y="541866"/>
          <a:ext cx="7301111" cy="10837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Institución de consejo interbancaria para financiación de proyectos energéticos.</a:t>
          </a:r>
          <a:endParaRPr lang="es-ES" sz="2200" kern="1200" dirty="0"/>
        </a:p>
      </dsp:txBody>
      <dsp:txXfrm>
        <a:off x="752110" y="541866"/>
        <a:ext cx="7301111" cy="1083733"/>
      </dsp:txXfrm>
    </dsp:sp>
    <dsp:sp modelId="{56B30989-BB5E-4CF1-8D12-741E917EDD2B}">
      <dsp:nvSpPr>
        <dsp:cNvPr id="0" name=""/>
        <dsp:cNvSpPr/>
      </dsp:nvSpPr>
      <dsp:spPr>
        <a:xfrm>
          <a:off x="74777" y="406400"/>
          <a:ext cx="1354666" cy="135466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6127B1-1560-4AAA-843F-8EC4301F0E41}">
      <dsp:nvSpPr>
        <dsp:cNvPr id="0" name=""/>
        <dsp:cNvSpPr/>
      </dsp:nvSpPr>
      <dsp:spPr>
        <a:xfrm>
          <a:off x="1146048" y="2167466"/>
          <a:ext cx="6907174" cy="10837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Implantaron un bloque para impedir el crecimiento de "las tres fuerzas del mal": terrorismo, separatismo regional y extremismo religioso.</a:t>
          </a:r>
          <a:endParaRPr lang="es-ES" sz="2200" kern="1200" dirty="0"/>
        </a:p>
      </dsp:txBody>
      <dsp:txXfrm>
        <a:off x="1146048" y="2167466"/>
        <a:ext cx="6907174" cy="1083733"/>
      </dsp:txXfrm>
    </dsp:sp>
    <dsp:sp modelId="{8A2844F0-4A2D-4259-A0C8-724DEFD1D327}">
      <dsp:nvSpPr>
        <dsp:cNvPr id="0" name=""/>
        <dsp:cNvSpPr/>
      </dsp:nvSpPr>
      <dsp:spPr>
        <a:xfrm>
          <a:off x="468714" y="2032000"/>
          <a:ext cx="1354666" cy="1354666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D9FBFF-6EF7-43DF-B34A-B47D3F5401D8}">
      <dsp:nvSpPr>
        <dsp:cNvPr id="0" name=""/>
        <dsp:cNvSpPr/>
      </dsp:nvSpPr>
      <dsp:spPr>
        <a:xfrm>
          <a:off x="752110" y="3793066"/>
          <a:ext cx="7301111" cy="10837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Creación de una oficina antiterrorista, con sede en Uzbekistán desde el año 2004.</a:t>
          </a:r>
          <a:endParaRPr lang="es-ES" sz="2200" kern="1200" dirty="0"/>
        </a:p>
      </dsp:txBody>
      <dsp:txXfrm>
        <a:off x="752110" y="3793066"/>
        <a:ext cx="7301111" cy="1083733"/>
      </dsp:txXfrm>
    </dsp:sp>
    <dsp:sp modelId="{0B052A80-9FE7-428C-B92C-FF83A558C8F1}">
      <dsp:nvSpPr>
        <dsp:cNvPr id="0" name=""/>
        <dsp:cNvSpPr/>
      </dsp:nvSpPr>
      <dsp:spPr>
        <a:xfrm>
          <a:off x="74777" y="3657600"/>
          <a:ext cx="1354666" cy="1354666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B5DB1E-FF06-498B-827F-29E8D33CE7AB}">
      <dsp:nvSpPr>
        <dsp:cNvPr id="0" name=""/>
        <dsp:cNvSpPr/>
      </dsp:nvSpPr>
      <dsp:spPr>
        <a:xfrm>
          <a:off x="6694996" y="2957193"/>
          <a:ext cx="96828" cy="3435058"/>
        </a:xfrm>
        <a:custGeom>
          <a:avLst/>
          <a:gdLst/>
          <a:ahLst/>
          <a:cxnLst/>
          <a:rect l="0" t="0" r="0" b="0"/>
          <a:pathLst>
            <a:path>
              <a:moveTo>
                <a:pt x="96828" y="0"/>
              </a:moveTo>
              <a:lnTo>
                <a:pt x="0" y="343505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FCEAA7-CFB0-4903-894B-6F0B9E3A3EB0}">
      <dsp:nvSpPr>
        <dsp:cNvPr id="0" name=""/>
        <dsp:cNvSpPr/>
      </dsp:nvSpPr>
      <dsp:spPr>
        <a:xfrm>
          <a:off x="6654885" y="2957193"/>
          <a:ext cx="136938" cy="2468647"/>
        </a:xfrm>
        <a:custGeom>
          <a:avLst/>
          <a:gdLst/>
          <a:ahLst/>
          <a:cxnLst/>
          <a:rect l="0" t="0" r="0" b="0"/>
          <a:pathLst>
            <a:path>
              <a:moveTo>
                <a:pt x="136938" y="0"/>
              </a:moveTo>
              <a:lnTo>
                <a:pt x="0" y="246864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53A487-08AB-447C-B196-E137DA5A31B7}">
      <dsp:nvSpPr>
        <dsp:cNvPr id="0" name=""/>
        <dsp:cNvSpPr/>
      </dsp:nvSpPr>
      <dsp:spPr>
        <a:xfrm>
          <a:off x="6671653" y="2957193"/>
          <a:ext cx="91440" cy="1450598"/>
        </a:xfrm>
        <a:custGeom>
          <a:avLst/>
          <a:gdLst/>
          <a:ahLst/>
          <a:cxnLst/>
          <a:rect l="0" t="0" r="0" b="0"/>
          <a:pathLst>
            <a:path>
              <a:moveTo>
                <a:pt x="120170" y="0"/>
              </a:moveTo>
              <a:lnTo>
                <a:pt x="45720" y="145059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62882C-A50F-4B52-8750-1B0E73CF2DA2}">
      <dsp:nvSpPr>
        <dsp:cNvPr id="0" name=""/>
        <dsp:cNvSpPr/>
      </dsp:nvSpPr>
      <dsp:spPr>
        <a:xfrm>
          <a:off x="6628841" y="2957193"/>
          <a:ext cx="162983" cy="500889"/>
        </a:xfrm>
        <a:custGeom>
          <a:avLst/>
          <a:gdLst/>
          <a:ahLst/>
          <a:cxnLst/>
          <a:rect l="0" t="0" r="0" b="0"/>
          <a:pathLst>
            <a:path>
              <a:moveTo>
                <a:pt x="162983" y="0"/>
              </a:moveTo>
              <a:lnTo>
                <a:pt x="0" y="50088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702744-8436-4289-8E14-7CB90577DDFB}">
      <dsp:nvSpPr>
        <dsp:cNvPr id="0" name=""/>
        <dsp:cNvSpPr/>
      </dsp:nvSpPr>
      <dsp:spPr>
        <a:xfrm>
          <a:off x="3880452" y="1707076"/>
          <a:ext cx="3563306" cy="4787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7615"/>
              </a:lnTo>
              <a:lnTo>
                <a:pt x="3563306" y="307615"/>
              </a:lnTo>
              <a:lnTo>
                <a:pt x="3563306" y="47874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FAED26-3407-49C2-AAC5-154B28ED4DD7}">
      <dsp:nvSpPr>
        <dsp:cNvPr id="0" name=""/>
        <dsp:cNvSpPr/>
      </dsp:nvSpPr>
      <dsp:spPr>
        <a:xfrm>
          <a:off x="4668376" y="3025344"/>
          <a:ext cx="198171" cy="3257076"/>
        </a:xfrm>
        <a:custGeom>
          <a:avLst/>
          <a:gdLst/>
          <a:ahLst/>
          <a:cxnLst/>
          <a:rect l="0" t="0" r="0" b="0"/>
          <a:pathLst>
            <a:path>
              <a:moveTo>
                <a:pt x="198171" y="0"/>
              </a:moveTo>
              <a:lnTo>
                <a:pt x="0" y="325707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FD0F50-78A5-4820-9402-772200F06789}">
      <dsp:nvSpPr>
        <dsp:cNvPr id="0" name=""/>
        <dsp:cNvSpPr/>
      </dsp:nvSpPr>
      <dsp:spPr>
        <a:xfrm>
          <a:off x="4712398" y="3025344"/>
          <a:ext cx="154149" cy="2373473"/>
        </a:xfrm>
        <a:custGeom>
          <a:avLst/>
          <a:gdLst/>
          <a:ahLst/>
          <a:cxnLst/>
          <a:rect l="0" t="0" r="0" b="0"/>
          <a:pathLst>
            <a:path>
              <a:moveTo>
                <a:pt x="154149" y="0"/>
              </a:moveTo>
              <a:lnTo>
                <a:pt x="0" y="237347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79A464-5691-4476-8DDB-422BB896CB2A}">
      <dsp:nvSpPr>
        <dsp:cNvPr id="0" name=""/>
        <dsp:cNvSpPr/>
      </dsp:nvSpPr>
      <dsp:spPr>
        <a:xfrm>
          <a:off x="4681512" y="3025344"/>
          <a:ext cx="185035" cy="1382443"/>
        </a:xfrm>
        <a:custGeom>
          <a:avLst/>
          <a:gdLst/>
          <a:ahLst/>
          <a:cxnLst/>
          <a:rect l="0" t="0" r="0" b="0"/>
          <a:pathLst>
            <a:path>
              <a:moveTo>
                <a:pt x="185035" y="0"/>
              </a:moveTo>
              <a:lnTo>
                <a:pt x="0" y="138244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D2AD15-1135-44CF-A200-25024304E48A}">
      <dsp:nvSpPr>
        <dsp:cNvPr id="0" name=""/>
        <dsp:cNvSpPr/>
      </dsp:nvSpPr>
      <dsp:spPr>
        <a:xfrm>
          <a:off x="4681512" y="3025344"/>
          <a:ext cx="185035" cy="504316"/>
        </a:xfrm>
        <a:custGeom>
          <a:avLst/>
          <a:gdLst/>
          <a:ahLst/>
          <a:cxnLst/>
          <a:rect l="0" t="0" r="0" b="0"/>
          <a:pathLst>
            <a:path>
              <a:moveTo>
                <a:pt x="185035" y="0"/>
              </a:moveTo>
              <a:lnTo>
                <a:pt x="0" y="50431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9A0DEE-BDED-4B91-9A85-B9C846309110}">
      <dsp:nvSpPr>
        <dsp:cNvPr id="0" name=""/>
        <dsp:cNvSpPr/>
      </dsp:nvSpPr>
      <dsp:spPr>
        <a:xfrm>
          <a:off x="3880452" y="1707076"/>
          <a:ext cx="1638030" cy="5064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5298"/>
              </a:lnTo>
              <a:lnTo>
                <a:pt x="1638030" y="335298"/>
              </a:lnTo>
              <a:lnTo>
                <a:pt x="1638030" y="50643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EC76EC-6F03-4123-99B4-7CFEC748F711}">
      <dsp:nvSpPr>
        <dsp:cNvPr id="0" name=""/>
        <dsp:cNvSpPr/>
      </dsp:nvSpPr>
      <dsp:spPr>
        <a:xfrm>
          <a:off x="2343985" y="2937072"/>
          <a:ext cx="144281" cy="3381641"/>
        </a:xfrm>
        <a:custGeom>
          <a:avLst/>
          <a:gdLst/>
          <a:ahLst/>
          <a:cxnLst/>
          <a:rect l="0" t="0" r="0" b="0"/>
          <a:pathLst>
            <a:path>
              <a:moveTo>
                <a:pt x="144281" y="0"/>
              </a:moveTo>
              <a:lnTo>
                <a:pt x="0" y="338164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640508-BA92-4356-9962-0A613F7EDF3C}">
      <dsp:nvSpPr>
        <dsp:cNvPr id="0" name=""/>
        <dsp:cNvSpPr/>
      </dsp:nvSpPr>
      <dsp:spPr>
        <a:xfrm>
          <a:off x="2330246" y="2937072"/>
          <a:ext cx="158020" cy="2481409"/>
        </a:xfrm>
        <a:custGeom>
          <a:avLst/>
          <a:gdLst/>
          <a:ahLst/>
          <a:cxnLst/>
          <a:rect l="0" t="0" r="0" b="0"/>
          <a:pathLst>
            <a:path>
              <a:moveTo>
                <a:pt x="158020" y="0"/>
              </a:moveTo>
              <a:lnTo>
                <a:pt x="0" y="248140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38E842-66EE-439A-8B66-93E5E5D34E3C}">
      <dsp:nvSpPr>
        <dsp:cNvPr id="0" name=""/>
        <dsp:cNvSpPr/>
      </dsp:nvSpPr>
      <dsp:spPr>
        <a:xfrm>
          <a:off x="2357562" y="2937072"/>
          <a:ext cx="130704" cy="592583"/>
        </a:xfrm>
        <a:custGeom>
          <a:avLst/>
          <a:gdLst/>
          <a:ahLst/>
          <a:cxnLst/>
          <a:rect l="0" t="0" r="0" b="0"/>
          <a:pathLst>
            <a:path>
              <a:moveTo>
                <a:pt x="130704" y="0"/>
              </a:moveTo>
              <a:lnTo>
                <a:pt x="0" y="59258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A76474-C8E1-4212-88C0-FEC4A254566E}">
      <dsp:nvSpPr>
        <dsp:cNvPr id="0" name=""/>
        <dsp:cNvSpPr/>
      </dsp:nvSpPr>
      <dsp:spPr>
        <a:xfrm>
          <a:off x="2389327" y="2937072"/>
          <a:ext cx="98939" cy="1470715"/>
        </a:xfrm>
        <a:custGeom>
          <a:avLst/>
          <a:gdLst/>
          <a:ahLst/>
          <a:cxnLst/>
          <a:rect l="0" t="0" r="0" b="0"/>
          <a:pathLst>
            <a:path>
              <a:moveTo>
                <a:pt x="98939" y="0"/>
              </a:moveTo>
              <a:lnTo>
                <a:pt x="0" y="147071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B321CE-1139-4B3C-891D-693829E35162}">
      <dsp:nvSpPr>
        <dsp:cNvPr id="0" name=""/>
        <dsp:cNvSpPr/>
      </dsp:nvSpPr>
      <dsp:spPr>
        <a:xfrm>
          <a:off x="3299599" y="1707076"/>
          <a:ext cx="580853" cy="476873"/>
        </a:xfrm>
        <a:custGeom>
          <a:avLst/>
          <a:gdLst/>
          <a:ahLst/>
          <a:cxnLst/>
          <a:rect l="0" t="0" r="0" b="0"/>
          <a:pathLst>
            <a:path>
              <a:moveTo>
                <a:pt x="580853" y="0"/>
              </a:moveTo>
              <a:lnTo>
                <a:pt x="580853" y="305740"/>
              </a:lnTo>
              <a:lnTo>
                <a:pt x="0" y="305740"/>
              </a:lnTo>
              <a:lnTo>
                <a:pt x="0" y="47687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BAEA11-BEDB-4890-8F9E-4B2638AD04C9}">
      <dsp:nvSpPr>
        <dsp:cNvPr id="0" name=""/>
        <dsp:cNvSpPr/>
      </dsp:nvSpPr>
      <dsp:spPr>
        <a:xfrm>
          <a:off x="207959" y="2959401"/>
          <a:ext cx="250289" cy="3279812"/>
        </a:xfrm>
        <a:custGeom>
          <a:avLst/>
          <a:gdLst/>
          <a:ahLst/>
          <a:cxnLst/>
          <a:rect l="0" t="0" r="0" b="0"/>
          <a:pathLst>
            <a:path>
              <a:moveTo>
                <a:pt x="250289" y="0"/>
              </a:moveTo>
              <a:lnTo>
                <a:pt x="0" y="327981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580321-94FF-438E-B37C-2F99A859ADE0}">
      <dsp:nvSpPr>
        <dsp:cNvPr id="0" name=""/>
        <dsp:cNvSpPr/>
      </dsp:nvSpPr>
      <dsp:spPr>
        <a:xfrm>
          <a:off x="207959" y="2959401"/>
          <a:ext cx="250289" cy="2382588"/>
        </a:xfrm>
        <a:custGeom>
          <a:avLst/>
          <a:gdLst/>
          <a:ahLst/>
          <a:cxnLst/>
          <a:rect l="0" t="0" r="0" b="0"/>
          <a:pathLst>
            <a:path>
              <a:moveTo>
                <a:pt x="250289" y="0"/>
              </a:moveTo>
              <a:lnTo>
                <a:pt x="0" y="238258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F35F7F-6BAF-4BD3-9B3E-9FCA38A5CE9A}">
      <dsp:nvSpPr>
        <dsp:cNvPr id="0" name=""/>
        <dsp:cNvSpPr/>
      </dsp:nvSpPr>
      <dsp:spPr>
        <a:xfrm>
          <a:off x="207959" y="2959401"/>
          <a:ext cx="250289" cy="1448390"/>
        </a:xfrm>
        <a:custGeom>
          <a:avLst/>
          <a:gdLst/>
          <a:ahLst/>
          <a:cxnLst/>
          <a:rect l="0" t="0" r="0" b="0"/>
          <a:pathLst>
            <a:path>
              <a:moveTo>
                <a:pt x="250289" y="0"/>
              </a:moveTo>
              <a:lnTo>
                <a:pt x="0" y="144839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2C8F7A-B004-4D9D-9E43-9F94405B943B}">
      <dsp:nvSpPr>
        <dsp:cNvPr id="0" name=""/>
        <dsp:cNvSpPr/>
      </dsp:nvSpPr>
      <dsp:spPr>
        <a:xfrm>
          <a:off x="278710" y="2959401"/>
          <a:ext cx="179538" cy="570255"/>
        </a:xfrm>
        <a:custGeom>
          <a:avLst/>
          <a:gdLst/>
          <a:ahLst/>
          <a:cxnLst/>
          <a:rect l="0" t="0" r="0" b="0"/>
          <a:pathLst>
            <a:path>
              <a:moveTo>
                <a:pt x="179538" y="0"/>
              </a:moveTo>
              <a:lnTo>
                <a:pt x="0" y="57025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2F5354-7673-4E40-85B2-CFF8EE11D872}">
      <dsp:nvSpPr>
        <dsp:cNvPr id="0" name=""/>
        <dsp:cNvSpPr/>
      </dsp:nvSpPr>
      <dsp:spPr>
        <a:xfrm>
          <a:off x="1176387" y="1707076"/>
          <a:ext cx="2704065" cy="478748"/>
        </a:xfrm>
        <a:custGeom>
          <a:avLst/>
          <a:gdLst/>
          <a:ahLst/>
          <a:cxnLst/>
          <a:rect l="0" t="0" r="0" b="0"/>
          <a:pathLst>
            <a:path>
              <a:moveTo>
                <a:pt x="2704065" y="0"/>
              </a:moveTo>
              <a:lnTo>
                <a:pt x="2704065" y="307615"/>
              </a:lnTo>
              <a:lnTo>
                <a:pt x="0" y="307615"/>
              </a:lnTo>
              <a:lnTo>
                <a:pt x="0" y="47874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DF1CDF-6557-4097-9D1C-2877300465A6}">
      <dsp:nvSpPr>
        <dsp:cNvPr id="0" name=""/>
        <dsp:cNvSpPr/>
      </dsp:nvSpPr>
      <dsp:spPr>
        <a:xfrm>
          <a:off x="2576330" y="885280"/>
          <a:ext cx="2608243" cy="8217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b="1" kern="1200" dirty="0" smtClean="0">
              <a:solidFill>
                <a:schemeClr val="bg1"/>
              </a:solidFill>
            </a:rPr>
            <a:t>IOR-ARC</a:t>
          </a:r>
          <a:endParaRPr lang="es-ES" sz="3600" b="1" kern="1200" dirty="0">
            <a:solidFill>
              <a:schemeClr val="bg1"/>
            </a:solidFill>
          </a:endParaRPr>
        </a:p>
      </dsp:txBody>
      <dsp:txXfrm>
        <a:off x="2576330" y="885280"/>
        <a:ext cx="2608243" cy="821795"/>
      </dsp:txXfrm>
    </dsp:sp>
    <dsp:sp modelId="{93C90322-9BF2-4D7D-8E5C-87EC554891FD}">
      <dsp:nvSpPr>
        <dsp:cNvPr id="0" name=""/>
        <dsp:cNvSpPr/>
      </dsp:nvSpPr>
      <dsp:spPr>
        <a:xfrm>
          <a:off x="278714" y="2185824"/>
          <a:ext cx="1795346" cy="7735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bg1"/>
              </a:solidFill>
            </a:rPr>
            <a:t>Australia</a:t>
          </a:r>
          <a:endParaRPr lang="es-ES" sz="1800" kern="1200" dirty="0">
            <a:solidFill>
              <a:schemeClr val="bg1"/>
            </a:solidFill>
          </a:endParaRPr>
        </a:p>
      </dsp:txBody>
      <dsp:txXfrm>
        <a:off x="278714" y="2185824"/>
        <a:ext cx="1795346" cy="773577"/>
      </dsp:txXfrm>
    </dsp:sp>
    <dsp:sp modelId="{DB3A07A9-0F8B-4988-91A7-CD7ABA263F5B}">
      <dsp:nvSpPr>
        <dsp:cNvPr id="0" name=""/>
        <dsp:cNvSpPr/>
      </dsp:nvSpPr>
      <dsp:spPr>
        <a:xfrm>
          <a:off x="278710" y="3155381"/>
          <a:ext cx="1791369" cy="7485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bg1"/>
              </a:solidFill>
            </a:rPr>
            <a:t>Bangladesh</a:t>
          </a:r>
          <a:endParaRPr lang="es-ES" sz="1600" kern="1200" dirty="0">
            <a:solidFill>
              <a:schemeClr val="bg1"/>
            </a:solidFill>
          </a:endParaRPr>
        </a:p>
      </dsp:txBody>
      <dsp:txXfrm>
        <a:off x="278710" y="3155381"/>
        <a:ext cx="1791369" cy="748551"/>
      </dsp:txXfrm>
    </dsp:sp>
    <dsp:sp modelId="{F610AE34-0231-4782-AFF2-9FCACB32EA0F}">
      <dsp:nvSpPr>
        <dsp:cNvPr id="0" name=""/>
        <dsp:cNvSpPr/>
      </dsp:nvSpPr>
      <dsp:spPr>
        <a:xfrm>
          <a:off x="207959" y="3993304"/>
          <a:ext cx="1801457" cy="8289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bg1"/>
              </a:solidFill>
            </a:rPr>
            <a:t>Comoros</a:t>
          </a:r>
          <a:endParaRPr lang="es-ES" sz="1600" kern="1200" dirty="0">
            <a:solidFill>
              <a:schemeClr val="bg1"/>
            </a:solidFill>
          </a:endParaRPr>
        </a:p>
      </dsp:txBody>
      <dsp:txXfrm>
        <a:off x="207959" y="3993304"/>
        <a:ext cx="1801457" cy="828975"/>
      </dsp:txXfrm>
    </dsp:sp>
    <dsp:sp modelId="{07798D71-DA36-490A-9035-4C9F7CD4D1C5}">
      <dsp:nvSpPr>
        <dsp:cNvPr id="0" name=""/>
        <dsp:cNvSpPr/>
      </dsp:nvSpPr>
      <dsp:spPr>
        <a:xfrm>
          <a:off x="207959" y="4944509"/>
          <a:ext cx="1837281" cy="7949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bg1"/>
              </a:solidFill>
            </a:rPr>
            <a:t>Kenia</a:t>
          </a:r>
          <a:endParaRPr lang="es-ES" sz="1600" kern="1200" dirty="0">
            <a:solidFill>
              <a:schemeClr val="bg1"/>
            </a:solidFill>
          </a:endParaRPr>
        </a:p>
      </dsp:txBody>
      <dsp:txXfrm>
        <a:off x="207959" y="4944509"/>
        <a:ext cx="1837281" cy="794960"/>
      </dsp:txXfrm>
    </dsp:sp>
    <dsp:sp modelId="{DAABA007-EBB9-4AAB-8119-484DB3065B54}">
      <dsp:nvSpPr>
        <dsp:cNvPr id="0" name=""/>
        <dsp:cNvSpPr/>
      </dsp:nvSpPr>
      <dsp:spPr>
        <a:xfrm>
          <a:off x="207959" y="5864169"/>
          <a:ext cx="1816892" cy="7500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bg1"/>
              </a:solidFill>
            </a:rPr>
            <a:t>Madagascar</a:t>
          </a:r>
          <a:endParaRPr lang="es-ES" sz="1600" kern="1200" dirty="0">
            <a:solidFill>
              <a:schemeClr val="bg1"/>
            </a:solidFill>
          </a:endParaRPr>
        </a:p>
      </dsp:txBody>
      <dsp:txXfrm>
        <a:off x="207959" y="5864169"/>
        <a:ext cx="1816892" cy="750091"/>
      </dsp:txXfrm>
    </dsp:sp>
    <dsp:sp modelId="{CF2B7B90-155A-4C3D-B260-C325D1E73B77}">
      <dsp:nvSpPr>
        <dsp:cNvPr id="0" name=""/>
        <dsp:cNvSpPr/>
      </dsp:nvSpPr>
      <dsp:spPr>
        <a:xfrm>
          <a:off x="2285433" y="2183950"/>
          <a:ext cx="2028331" cy="7531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bg1"/>
              </a:solidFill>
            </a:rPr>
            <a:t>India</a:t>
          </a:r>
          <a:endParaRPr lang="es-ES" sz="1600" kern="1200" dirty="0">
            <a:solidFill>
              <a:schemeClr val="bg1"/>
            </a:solidFill>
          </a:endParaRPr>
        </a:p>
      </dsp:txBody>
      <dsp:txXfrm>
        <a:off x="2285433" y="2183950"/>
        <a:ext cx="2028331" cy="753122"/>
      </dsp:txXfrm>
    </dsp:sp>
    <dsp:sp modelId="{981F2A80-61E7-4A1A-97CC-E3AA52CA0354}">
      <dsp:nvSpPr>
        <dsp:cNvPr id="0" name=""/>
        <dsp:cNvSpPr/>
      </dsp:nvSpPr>
      <dsp:spPr>
        <a:xfrm>
          <a:off x="2389327" y="3963315"/>
          <a:ext cx="1898482" cy="8889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bg1"/>
              </a:solidFill>
            </a:rPr>
            <a:t>Indonesia</a:t>
          </a:r>
          <a:endParaRPr lang="es-ES" sz="1600" kern="1200" dirty="0">
            <a:solidFill>
              <a:schemeClr val="bg1"/>
            </a:solidFill>
          </a:endParaRPr>
        </a:p>
      </dsp:txBody>
      <dsp:txXfrm>
        <a:off x="2389327" y="3963315"/>
        <a:ext cx="1898482" cy="888945"/>
      </dsp:txXfrm>
    </dsp:sp>
    <dsp:sp modelId="{5B1AC1AA-DF53-44E5-86BD-27403CF82928}">
      <dsp:nvSpPr>
        <dsp:cNvPr id="0" name=""/>
        <dsp:cNvSpPr/>
      </dsp:nvSpPr>
      <dsp:spPr>
        <a:xfrm>
          <a:off x="2357562" y="3179478"/>
          <a:ext cx="1930247" cy="7003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bg1"/>
              </a:solidFill>
            </a:rPr>
            <a:t>Irán</a:t>
          </a:r>
          <a:endParaRPr lang="es-ES" sz="1600" kern="1200" dirty="0">
            <a:solidFill>
              <a:schemeClr val="bg1"/>
            </a:solidFill>
          </a:endParaRPr>
        </a:p>
      </dsp:txBody>
      <dsp:txXfrm>
        <a:off x="2357562" y="3179478"/>
        <a:ext cx="1930247" cy="700356"/>
      </dsp:txXfrm>
    </dsp:sp>
    <dsp:sp modelId="{C968DF68-6A50-4463-A7BB-11131FEA6871}">
      <dsp:nvSpPr>
        <dsp:cNvPr id="0" name=""/>
        <dsp:cNvSpPr/>
      </dsp:nvSpPr>
      <dsp:spPr>
        <a:xfrm>
          <a:off x="2330246" y="5015252"/>
          <a:ext cx="1985987" cy="8064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bg1"/>
              </a:solidFill>
            </a:rPr>
            <a:t>Malasia</a:t>
          </a:r>
          <a:endParaRPr lang="es-ES" sz="1600" kern="1200" dirty="0">
            <a:solidFill>
              <a:schemeClr val="bg1"/>
            </a:solidFill>
          </a:endParaRPr>
        </a:p>
      </dsp:txBody>
      <dsp:txXfrm>
        <a:off x="2330246" y="5015252"/>
        <a:ext cx="1985987" cy="806459"/>
      </dsp:txXfrm>
    </dsp:sp>
    <dsp:sp modelId="{55E3BFA9-C74E-40D7-9014-7676AE862743}">
      <dsp:nvSpPr>
        <dsp:cNvPr id="0" name=""/>
        <dsp:cNvSpPr/>
      </dsp:nvSpPr>
      <dsp:spPr>
        <a:xfrm>
          <a:off x="2343985" y="5913976"/>
          <a:ext cx="1958965" cy="8094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bg1"/>
              </a:solidFill>
            </a:rPr>
            <a:t>Mauricio.</a:t>
          </a:r>
          <a:endParaRPr lang="es-ES" sz="1600" kern="1200" dirty="0">
            <a:solidFill>
              <a:schemeClr val="bg1"/>
            </a:solidFill>
          </a:endParaRPr>
        </a:p>
      </dsp:txBody>
      <dsp:txXfrm>
        <a:off x="2343985" y="5913976"/>
        <a:ext cx="1958965" cy="809474"/>
      </dsp:txXfrm>
    </dsp:sp>
    <dsp:sp modelId="{C00CBFB7-00DA-4E9F-96CA-C84AFCF6469C}">
      <dsp:nvSpPr>
        <dsp:cNvPr id="0" name=""/>
        <dsp:cNvSpPr/>
      </dsp:nvSpPr>
      <dsp:spPr>
        <a:xfrm>
          <a:off x="4703564" y="2213507"/>
          <a:ext cx="1629836" cy="8118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bg1"/>
              </a:solidFill>
            </a:rPr>
            <a:t>Mozambique</a:t>
          </a:r>
          <a:endParaRPr lang="es-ES" sz="1600" kern="1200" dirty="0">
            <a:solidFill>
              <a:schemeClr val="bg1"/>
            </a:solidFill>
          </a:endParaRPr>
        </a:p>
      </dsp:txBody>
      <dsp:txXfrm>
        <a:off x="4703564" y="2213507"/>
        <a:ext cx="1629836" cy="811837"/>
      </dsp:txXfrm>
    </dsp:sp>
    <dsp:sp modelId="{9F0FB92A-9C50-40F9-B6BE-C121573316FD}">
      <dsp:nvSpPr>
        <dsp:cNvPr id="0" name=""/>
        <dsp:cNvSpPr/>
      </dsp:nvSpPr>
      <dsp:spPr>
        <a:xfrm>
          <a:off x="4681512" y="3182249"/>
          <a:ext cx="1629836" cy="6948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bg1"/>
              </a:solidFill>
            </a:rPr>
            <a:t>Omán</a:t>
          </a:r>
          <a:r>
            <a:rPr lang="es-ES" sz="1600" kern="1200" baseline="0" dirty="0" smtClean="0">
              <a:solidFill>
                <a:schemeClr val="bg1"/>
              </a:solidFill>
            </a:rPr>
            <a:t> </a:t>
          </a:r>
          <a:endParaRPr lang="es-ES" sz="1600" kern="1200" dirty="0">
            <a:solidFill>
              <a:schemeClr val="bg1"/>
            </a:solidFill>
          </a:endParaRPr>
        </a:p>
      </dsp:txBody>
      <dsp:txXfrm>
        <a:off x="4681512" y="3182249"/>
        <a:ext cx="1629836" cy="694823"/>
      </dsp:txXfrm>
    </dsp:sp>
    <dsp:sp modelId="{D26A2740-89E5-4B0E-BB4F-8A642D7ABCE8}">
      <dsp:nvSpPr>
        <dsp:cNvPr id="0" name=""/>
        <dsp:cNvSpPr/>
      </dsp:nvSpPr>
      <dsp:spPr>
        <a:xfrm>
          <a:off x="4681512" y="3943211"/>
          <a:ext cx="1629836" cy="9291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bg1"/>
              </a:solidFill>
            </a:rPr>
            <a:t>Seychelles</a:t>
          </a:r>
          <a:endParaRPr lang="es-ES" sz="1600" kern="1200" dirty="0">
            <a:solidFill>
              <a:schemeClr val="bg1"/>
            </a:solidFill>
          </a:endParaRPr>
        </a:p>
      </dsp:txBody>
      <dsp:txXfrm>
        <a:off x="4681512" y="3943211"/>
        <a:ext cx="1629836" cy="929153"/>
      </dsp:txXfrm>
    </dsp:sp>
    <dsp:sp modelId="{F400E331-74AB-4DAB-93ED-F21AC5059C68}">
      <dsp:nvSpPr>
        <dsp:cNvPr id="0" name=""/>
        <dsp:cNvSpPr/>
      </dsp:nvSpPr>
      <dsp:spPr>
        <a:xfrm>
          <a:off x="4712398" y="4980569"/>
          <a:ext cx="1629836" cy="8364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bg1"/>
              </a:solidFill>
            </a:rPr>
            <a:t>Singapur</a:t>
          </a:r>
          <a:endParaRPr lang="es-ES" sz="1600" kern="1200" dirty="0">
            <a:solidFill>
              <a:schemeClr val="bg1"/>
            </a:solidFill>
          </a:endParaRPr>
        </a:p>
      </dsp:txBody>
      <dsp:txXfrm>
        <a:off x="4712398" y="4980569"/>
        <a:ext cx="1629836" cy="836497"/>
      </dsp:txXfrm>
    </dsp:sp>
    <dsp:sp modelId="{86D13E07-9AF8-4EE2-85E2-8703ED3752E3}">
      <dsp:nvSpPr>
        <dsp:cNvPr id="0" name=""/>
        <dsp:cNvSpPr/>
      </dsp:nvSpPr>
      <dsp:spPr>
        <a:xfrm>
          <a:off x="4668376" y="5864169"/>
          <a:ext cx="1629836" cy="8365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bg1"/>
              </a:solidFill>
            </a:rPr>
            <a:t>Sudáfrica</a:t>
          </a:r>
          <a:endParaRPr lang="es-ES" sz="1600" kern="1200" dirty="0">
            <a:solidFill>
              <a:schemeClr val="bg1"/>
            </a:solidFill>
          </a:endParaRPr>
        </a:p>
      </dsp:txBody>
      <dsp:txXfrm>
        <a:off x="4668376" y="5864169"/>
        <a:ext cx="1629836" cy="836505"/>
      </dsp:txXfrm>
    </dsp:sp>
    <dsp:sp modelId="{A5B002CC-661C-4CD9-8610-386BB6C9D120}">
      <dsp:nvSpPr>
        <dsp:cNvPr id="0" name=""/>
        <dsp:cNvSpPr/>
      </dsp:nvSpPr>
      <dsp:spPr>
        <a:xfrm>
          <a:off x="6628841" y="2185824"/>
          <a:ext cx="1629836" cy="7713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bg1"/>
              </a:solidFill>
            </a:rPr>
            <a:t>Sri </a:t>
          </a:r>
          <a:r>
            <a:rPr lang="es-ES" sz="1600" kern="1200" dirty="0" err="1" smtClean="0">
              <a:solidFill>
                <a:schemeClr val="bg1"/>
              </a:solidFill>
            </a:rPr>
            <a:t>lanka</a:t>
          </a:r>
          <a:endParaRPr lang="es-ES" sz="1600" kern="1200" dirty="0">
            <a:solidFill>
              <a:schemeClr val="bg1"/>
            </a:solidFill>
          </a:endParaRPr>
        </a:p>
      </dsp:txBody>
      <dsp:txXfrm>
        <a:off x="6628841" y="2185824"/>
        <a:ext cx="1629836" cy="771368"/>
      </dsp:txXfrm>
    </dsp:sp>
    <dsp:sp modelId="{CCC5D540-3353-4BA1-AA71-720CF9783C18}">
      <dsp:nvSpPr>
        <dsp:cNvPr id="0" name=""/>
        <dsp:cNvSpPr/>
      </dsp:nvSpPr>
      <dsp:spPr>
        <a:xfrm>
          <a:off x="6628841" y="3104367"/>
          <a:ext cx="1629836" cy="7074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bg1"/>
              </a:solidFill>
            </a:rPr>
            <a:t>Tanzania</a:t>
          </a:r>
          <a:endParaRPr lang="es-ES" sz="1600" kern="1200" dirty="0">
            <a:solidFill>
              <a:schemeClr val="bg1"/>
            </a:solidFill>
          </a:endParaRPr>
        </a:p>
      </dsp:txBody>
      <dsp:txXfrm>
        <a:off x="6628841" y="3104367"/>
        <a:ext cx="1629836" cy="707430"/>
      </dsp:txXfrm>
    </dsp:sp>
    <dsp:sp modelId="{C31C961E-5124-4890-8870-95C6B918A500}">
      <dsp:nvSpPr>
        <dsp:cNvPr id="0" name=""/>
        <dsp:cNvSpPr/>
      </dsp:nvSpPr>
      <dsp:spPr>
        <a:xfrm>
          <a:off x="6717373" y="4008730"/>
          <a:ext cx="1629836" cy="7981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bg1"/>
              </a:solidFill>
            </a:rPr>
            <a:t>Tailandia</a:t>
          </a:r>
          <a:endParaRPr lang="es-ES" sz="1600" kern="1200" dirty="0">
            <a:solidFill>
              <a:schemeClr val="bg1"/>
            </a:solidFill>
          </a:endParaRPr>
        </a:p>
      </dsp:txBody>
      <dsp:txXfrm>
        <a:off x="6717373" y="4008730"/>
        <a:ext cx="1629836" cy="798122"/>
      </dsp:txXfrm>
    </dsp:sp>
    <dsp:sp modelId="{40AFB247-CA35-490D-9BB9-2535043C2E6E}">
      <dsp:nvSpPr>
        <dsp:cNvPr id="0" name=""/>
        <dsp:cNvSpPr/>
      </dsp:nvSpPr>
      <dsp:spPr>
        <a:xfrm>
          <a:off x="6654885" y="5040563"/>
          <a:ext cx="1735221" cy="7705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baseline="0" dirty="0" smtClean="0">
              <a:solidFill>
                <a:schemeClr val="bg1"/>
              </a:solidFill>
            </a:rPr>
            <a:t>Emiratos Árabes Unidos. </a:t>
          </a:r>
          <a:endParaRPr lang="es-ES" sz="1600" kern="1200" dirty="0">
            <a:solidFill>
              <a:schemeClr val="bg1"/>
            </a:solidFill>
          </a:endParaRPr>
        </a:p>
      </dsp:txBody>
      <dsp:txXfrm>
        <a:off x="6654885" y="5040563"/>
        <a:ext cx="1735221" cy="770553"/>
      </dsp:txXfrm>
    </dsp:sp>
    <dsp:sp modelId="{43520CA6-6036-4DD8-825B-A989867AD28C}">
      <dsp:nvSpPr>
        <dsp:cNvPr id="0" name=""/>
        <dsp:cNvSpPr/>
      </dsp:nvSpPr>
      <dsp:spPr>
        <a:xfrm>
          <a:off x="6694996" y="5976668"/>
          <a:ext cx="1657608" cy="8311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bg1"/>
              </a:solidFill>
            </a:rPr>
            <a:t>Yemen</a:t>
          </a:r>
          <a:endParaRPr lang="es-ES" sz="1600" kern="1200" dirty="0">
            <a:solidFill>
              <a:schemeClr val="bg1"/>
            </a:solidFill>
          </a:endParaRPr>
        </a:p>
      </dsp:txBody>
      <dsp:txXfrm>
        <a:off x="6694996" y="5976668"/>
        <a:ext cx="1657608" cy="83116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73FACF-59E1-4858-A63E-C5F3B6C93086}">
      <dsp:nvSpPr>
        <dsp:cNvPr id="0" name=""/>
        <dsp:cNvSpPr/>
      </dsp:nvSpPr>
      <dsp:spPr>
        <a:xfrm rot="5400000">
          <a:off x="-289718" y="292805"/>
          <a:ext cx="1931458" cy="13520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1995-1997</a:t>
          </a:r>
        </a:p>
      </dsp:txBody>
      <dsp:txXfrm rot="-5400000">
        <a:off x="1" y="679096"/>
        <a:ext cx="1352020" cy="579438"/>
      </dsp:txXfrm>
    </dsp:sp>
    <dsp:sp modelId="{5C39D2F8-B2F0-4E16-836A-051E733AF85A}">
      <dsp:nvSpPr>
        <dsp:cNvPr id="0" name=""/>
        <dsp:cNvSpPr/>
      </dsp:nvSpPr>
      <dsp:spPr>
        <a:xfrm rot="5400000">
          <a:off x="4112286" y="-2757179"/>
          <a:ext cx="1255447" cy="67759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CCA9FC-94BF-490E-AEDF-866FDB199A03}">
      <dsp:nvSpPr>
        <dsp:cNvPr id="0" name=""/>
        <dsp:cNvSpPr/>
      </dsp:nvSpPr>
      <dsp:spPr>
        <a:xfrm rot="5400000">
          <a:off x="-289718" y="2033323"/>
          <a:ext cx="1931458" cy="13520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1999</a:t>
          </a:r>
          <a:endParaRPr lang="es-ES" sz="23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1" y="2419614"/>
        <a:ext cx="1352020" cy="579438"/>
      </dsp:txXfrm>
    </dsp:sp>
    <dsp:sp modelId="{3A6DADC7-6442-4B2C-BE2D-42A876B4908B}">
      <dsp:nvSpPr>
        <dsp:cNvPr id="0" name=""/>
        <dsp:cNvSpPr/>
      </dsp:nvSpPr>
      <dsp:spPr>
        <a:xfrm rot="5400000">
          <a:off x="4112286" y="-1016661"/>
          <a:ext cx="1255447" cy="67759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A6CF4E-C9B3-4C8F-B772-9964964D44D8}">
      <dsp:nvSpPr>
        <dsp:cNvPr id="0" name=""/>
        <dsp:cNvSpPr/>
      </dsp:nvSpPr>
      <dsp:spPr>
        <a:xfrm rot="5400000">
          <a:off x="-289718" y="3773840"/>
          <a:ext cx="1931458" cy="13520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2000</a:t>
          </a:r>
          <a:endParaRPr lang="es-ES" sz="23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1" y="4160131"/>
        <a:ext cx="1352020" cy="579438"/>
      </dsp:txXfrm>
    </dsp:sp>
    <dsp:sp modelId="{37304005-23B1-4851-A8D6-3A277C2EF8DE}">
      <dsp:nvSpPr>
        <dsp:cNvPr id="0" name=""/>
        <dsp:cNvSpPr/>
      </dsp:nvSpPr>
      <dsp:spPr>
        <a:xfrm rot="5400000">
          <a:off x="4095888" y="802284"/>
          <a:ext cx="1255447" cy="67759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800" kern="1200" dirty="0" smtClean="0">
              <a:solidFill>
                <a:srgbClr val="000000"/>
              </a:solidFill>
            </a:rPr>
            <a:t>China como el Reino Unido han sido aceptados como miembros interlocutores en el Consejo Especial de Ministros reunidos en Omán en enero</a:t>
          </a:r>
          <a:r>
            <a:rPr lang="es-MX" sz="2400" kern="1200" dirty="0" smtClean="0">
              <a:solidFill>
                <a:srgbClr val="000000"/>
              </a:solidFill>
            </a:rPr>
            <a:t>.</a:t>
          </a:r>
          <a:endParaRPr lang="es-MX" sz="2400" kern="1200" dirty="0">
            <a:solidFill>
              <a:srgbClr val="000000"/>
            </a:solidFill>
          </a:endParaRPr>
        </a:p>
      </dsp:txBody>
      <dsp:txXfrm rot="-5400000">
        <a:off x="1335622" y="3623836"/>
        <a:ext cx="6714693" cy="113287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B1A26F-045E-4A4C-8881-B4E4A275661F}">
      <dsp:nvSpPr>
        <dsp:cNvPr id="0" name=""/>
        <dsp:cNvSpPr/>
      </dsp:nvSpPr>
      <dsp:spPr>
        <a:xfrm>
          <a:off x="0" y="0"/>
          <a:ext cx="857834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E9B86D-3085-4F8E-A942-9C3FA6DA8F38}">
      <dsp:nvSpPr>
        <dsp:cNvPr id="0" name=""/>
        <dsp:cNvSpPr/>
      </dsp:nvSpPr>
      <dsp:spPr>
        <a:xfrm>
          <a:off x="0" y="0"/>
          <a:ext cx="751394" cy="5464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700" kern="1200" dirty="0"/>
        </a:p>
      </dsp:txBody>
      <dsp:txXfrm>
        <a:off x="0" y="0"/>
        <a:ext cx="751394" cy="5464077"/>
      </dsp:txXfrm>
    </dsp:sp>
    <dsp:sp modelId="{618036B9-6F9E-482A-B556-128294E0B87F}">
      <dsp:nvSpPr>
        <dsp:cNvPr id="0" name=""/>
        <dsp:cNvSpPr/>
      </dsp:nvSpPr>
      <dsp:spPr>
        <a:xfrm>
          <a:off x="864109" y="279504"/>
          <a:ext cx="7105717" cy="1707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200" kern="1200" dirty="0" smtClean="0">
              <a:solidFill>
                <a:srgbClr val="000000"/>
              </a:solidFill>
            </a:rPr>
            <a:t>La Región del Océano Índico tiene un inmenso potencial de inversión y de negocios. Oportunidades de negocio único y lucrativo están disponibles en varios sectores. </a:t>
          </a:r>
          <a:r>
            <a:rPr lang="es-MX" sz="2200" kern="1200" dirty="0" smtClean="0"/>
            <a:t>Pesca, etc.</a:t>
          </a:r>
          <a:endParaRPr lang="es-MX" sz="2200" kern="1200" dirty="0"/>
        </a:p>
      </dsp:txBody>
      <dsp:txXfrm>
        <a:off x="864109" y="279504"/>
        <a:ext cx="7105717" cy="1707524"/>
      </dsp:txXfrm>
    </dsp:sp>
    <dsp:sp modelId="{7173AE15-EC0A-43A7-9F6A-6E6360366D48}">
      <dsp:nvSpPr>
        <dsp:cNvPr id="0" name=""/>
        <dsp:cNvSpPr/>
      </dsp:nvSpPr>
      <dsp:spPr>
        <a:xfrm>
          <a:off x="751394" y="1792900"/>
          <a:ext cx="686267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E7EF1C-85AD-428D-AF59-326DC41B5E7C}">
      <dsp:nvSpPr>
        <dsp:cNvPr id="0" name=""/>
        <dsp:cNvSpPr/>
      </dsp:nvSpPr>
      <dsp:spPr>
        <a:xfrm>
          <a:off x="880069" y="1878276"/>
          <a:ext cx="6734000" cy="1707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200" kern="1200" dirty="0" smtClean="0">
              <a:solidFill>
                <a:srgbClr val="000000"/>
              </a:solidFill>
            </a:rPr>
            <a:t>Los países de la cuenca del océano índico son el hogar de 2,6 millones de personas (40% de la población mundial). El océano índico es el tercer océano más grande del mundo. Se trata de una vía esencial del comercio exterior y de la economía global.</a:t>
          </a:r>
          <a:endParaRPr lang="es-MX" sz="2200" kern="1200" dirty="0">
            <a:solidFill>
              <a:srgbClr val="000000"/>
            </a:solidFill>
          </a:endParaRPr>
        </a:p>
      </dsp:txBody>
      <dsp:txXfrm>
        <a:off x="880069" y="1878276"/>
        <a:ext cx="6734000" cy="1707524"/>
      </dsp:txXfrm>
    </dsp:sp>
    <dsp:sp modelId="{333C21C6-E29D-4B2E-A77D-54D70645BFD4}">
      <dsp:nvSpPr>
        <dsp:cNvPr id="0" name=""/>
        <dsp:cNvSpPr/>
      </dsp:nvSpPr>
      <dsp:spPr>
        <a:xfrm>
          <a:off x="751394" y="3585800"/>
          <a:ext cx="686267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6E9EC9-760F-4351-9704-DCF42B53360B}">
      <dsp:nvSpPr>
        <dsp:cNvPr id="0" name=""/>
        <dsp:cNvSpPr/>
      </dsp:nvSpPr>
      <dsp:spPr>
        <a:xfrm>
          <a:off x="880069" y="3671176"/>
          <a:ext cx="6734000" cy="1707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200" kern="1200" dirty="0" smtClean="0">
              <a:solidFill>
                <a:srgbClr val="000000"/>
              </a:solidFill>
            </a:rPr>
            <a:t>La región IOR-ARC es de gran diversidad los países varían en el tamaño de sus poblaciones en sus economías, en el comercio, en el desarrollo tecnológico y en la composición de su PIB.</a:t>
          </a:r>
          <a:endParaRPr lang="es-MX" sz="2200" kern="1200" dirty="0">
            <a:solidFill>
              <a:srgbClr val="000000"/>
            </a:solidFill>
          </a:endParaRPr>
        </a:p>
      </dsp:txBody>
      <dsp:txXfrm>
        <a:off x="880069" y="3671176"/>
        <a:ext cx="6734000" cy="1707524"/>
      </dsp:txXfrm>
    </dsp:sp>
    <dsp:sp modelId="{386A1E41-17B4-4C8B-A0BE-F2E4940DBBB7}">
      <dsp:nvSpPr>
        <dsp:cNvPr id="0" name=""/>
        <dsp:cNvSpPr/>
      </dsp:nvSpPr>
      <dsp:spPr>
        <a:xfrm>
          <a:off x="751394" y="5378700"/>
          <a:ext cx="686267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2F13A6-C576-417D-B136-0E9E606D3B58}">
      <dsp:nvSpPr>
        <dsp:cNvPr id="0" name=""/>
        <dsp:cNvSpPr/>
      </dsp:nvSpPr>
      <dsp:spPr>
        <a:xfrm>
          <a:off x="0" y="44382"/>
          <a:ext cx="8128000" cy="16933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>
              <a:solidFill>
                <a:schemeClr val="bg1"/>
              </a:solidFill>
              <a:latin typeface="+mn-lt"/>
              <a:cs typeface="Arial" pitchFamily="34" charset="0"/>
            </a:rPr>
            <a:t>Promover el crecimiento sostenible y el desarrollo equilibrado de las regiones y los Estados miembros.</a:t>
          </a:r>
          <a:endParaRPr lang="es-ES" sz="2400" kern="1200" dirty="0">
            <a:solidFill>
              <a:schemeClr val="bg1"/>
            </a:solidFill>
          </a:endParaRPr>
        </a:p>
      </dsp:txBody>
      <dsp:txXfrm>
        <a:off x="1794933" y="44382"/>
        <a:ext cx="6333066" cy="1693333"/>
      </dsp:txXfrm>
    </dsp:sp>
    <dsp:sp modelId="{5AAC3629-ABCF-41D2-9C49-FCD8756FE803}">
      <dsp:nvSpPr>
        <dsp:cNvPr id="0" name=""/>
        <dsp:cNvSpPr/>
      </dsp:nvSpPr>
      <dsp:spPr>
        <a:xfrm>
          <a:off x="169333" y="169333"/>
          <a:ext cx="1625600" cy="135466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1A60E0-A7CD-4786-B3B4-B6725ED87FAC}">
      <dsp:nvSpPr>
        <dsp:cNvPr id="0" name=""/>
        <dsp:cNvSpPr/>
      </dsp:nvSpPr>
      <dsp:spPr>
        <a:xfrm>
          <a:off x="0" y="1862666"/>
          <a:ext cx="8128000" cy="16933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solidFill>
                <a:schemeClr val="bg1"/>
              </a:solidFill>
            </a:rPr>
            <a:t>Centrarse en aquellas áreas de cooperación económica que proporcionan el máximo de oportunidades para el desarrollo, comparten intereses y beneficios mutuos.</a:t>
          </a:r>
          <a:endParaRPr lang="es-ES" sz="2000" kern="1200" dirty="0">
            <a:solidFill>
              <a:schemeClr val="bg1"/>
            </a:solidFill>
          </a:endParaRPr>
        </a:p>
      </dsp:txBody>
      <dsp:txXfrm>
        <a:off x="1794933" y="1862666"/>
        <a:ext cx="6333066" cy="1693333"/>
      </dsp:txXfrm>
    </dsp:sp>
    <dsp:sp modelId="{6A1D88B9-DF91-4723-AE18-ADEB5219333C}">
      <dsp:nvSpPr>
        <dsp:cNvPr id="0" name=""/>
        <dsp:cNvSpPr/>
      </dsp:nvSpPr>
      <dsp:spPr>
        <a:xfrm>
          <a:off x="169333" y="2032000"/>
          <a:ext cx="1625600" cy="135466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9F48A1-1D27-457D-ADE9-A56CC43C4F6E}">
      <dsp:nvSpPr>
        <dsp:cNvPr id="0" name=""/>
        <dsp:cNvSpPr/>
      </dsp:nvSpPr>
      <dsp:spPr>
        <a:xfrm>
          <a:off x="0" y="3725333"/>
          <a:ext cx="8128000" cy="16933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solidFill>
                <a:schemeClr val="bg1"/>
              </a:solidFill>
            </a:rPr>
            <a:t>Promover la liberalización, eliminar los obstáculos y reducir las barreras hacia un flujo más libre y más enérgica de los bienes, los servicios, las inversiones y la tecnología dentro de la cuenca del Océano Índico</a:t>
          </a:r>
          <a:r>
            <a:rPr lang="es-MX" sz="1400" kern="1200" dirty="0" smtClean="0">
              <a:solidFill>
                <a:schemeClr val="bg1"/>
              </a:solidFill>
            </a:rPr>
            <a:t>.</a:t>
          </a:r>
          <a:endParaRPr lang="es-ES" sz="1400" kern="1200" dirty="0">
            <a:solidFill>
              <a:schemeClr val="bg1"/>
            </a:solidFill>
          </a:endParaRPr>
        </a:p>
      </dsp:txBody>
      <dsp:txXfrm>
        <a:off x="1794933" y="3725333"/>
        <a:ext cx="6333066" cy="1693333"/>
      </dsp:txXfrm>
    </dsp:sp>
    <dsp:sp modelId="{DC7FCF41-0B7E-44BE-90B0-F95A26435EA4}">
      <dsp:nvSpPr>
        <dsp:cNvPr id="0" name=""/>
        <dsp:cNvSpPr/>
      </dsp:nvSpPr>
      <dsp:spPr>
        <a:xfrm>
          <a:off x="169333" y="3894666"/>
          <a:ext cx="1625600" cy="135466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175EC0-6791-487A-A220-91B5C4AEA982}">
      <dsp:nvSpPr>
        <dsp:cNvPr id="0" name=""/>
        <dsp:cNvSpPr/>
      </dsp:nvSpPr>
      <dsp:spPr>
        <a:xfrm>
          <a:off x="-6125176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22C09F-06A3-460A-B448-D31E7C3D2DCA}">
      <dsp:nvSpPr>
        <dsp:cNvPr id="0" name=""/>
        <dsp:cNvSpPr/>
      </dsp:nvSpPr>
      <dsp:spPr>
        <a:xfrm>
          <a:off x="748350" y="414793"/>
          <a:ext cx="7244527" cy="13048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>
              <a:solidFill>
                <a:schemeClr val="bg1"/>
              </a:solidFill>
            </a:rPr>
            <a:t>En los últimos años, muchos de los países de la OIR-ARC han realizado mejoras en sus políticas económicas estos cambios incluyen la reducción de aranceles, la eliminación de los controles de cambio, la implementación de políticas orientadas al mercado, y a la eliminación de los controles de precios.</a:t>
          </a:r>
          <a:endParaRPr lang="es-ES" sz="1600" kern="1200" dirty="0">
            <a:solidFill>
              <a:schemeClr val="bg1"/>
            </a:solidFill>
          </a:endParaRPr>
        </a:p>
      </dsp:txBody>
      <dsp:txXfrm>
        <a:off x="748350" y="414793"/>
        <a:ext cx="7244527" cy="1304869"/>
      </dsp:txXfrm>
    </dsp:sp>
    <dsp:sp modelId="{56B30989-BB5E-4CF1-8D12-741E917EDD2B}">
      <dsp:nvSpPr>
        <dsp:cNvPr id="0" name=""/>
        <dsp:cNvSpPr/>
      </dsp:nvSpPr>
      <dsp:spPr>
        <a:xfrm>
          <a:off x="74777" y="406400"/>
          <a:ext cx="1354666" cy="135466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6127B1-1560-4AAA-843F-8EC4301F0E41}">
      <dsp:nvSpPr>
        <dsp:cNvPr id="0" name=""/>
        <dsp:cNvSpPr/>
      </dsp:nvSpPr>
      <dsp:spPr>
        <a:xfrm>
          <a:off x="1158688" y="2175562"/>
          <a:ext cx="6907174" cy="10837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0" i="0" kern="1200" dirty="0" smtClean="0">
              <a:solidFill>
                <a:schemeClr val="bg1"/>
              </a:solidFill>
            </a:rPr>
            <a:t>Experimentado un progreso constante, desde su creación en 1997. Sus principios fundamentales a saber: el regionalismo abierto, liberalización comercial unilateral, comercio y la inversión y la cooperación económica y técnica se ha convertido en un rasgo distintivo de su establecimiento</a:t>
          </a:r>
          <a:endParaRPr lang="es-ES" sz="1600" kern="1200" dirty="0">
            <a:solidFill>
              <a:schemeClr val="bg1"/>
            </a:solidFill>
          </a:endParaRPr>
        </a:p>
      </dsp:txBody>
      <dsp:txXfrm>
        <a:off x="1158688" y="2175562"/>
        <a:ext cx="6907174" cy="1083733"/>
      </dsp:txXfrm>
    </dsp:sp>
    <dsp:sp modelId="{8A2844F0-4A2D-4259-A0C8-724DEFD1D327}">
      <dsp:nvSpPr>
        <dsp:cNvPr id="0" name=""/>
        <dsp:cNvSpPr/>
      </dsp:nvSpPr>
      <dsp:spPr>
        <a:xfrm>
          <a:off x="468714" y="2032000"/>
          <a:ext cx="1354666" cy="1354666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D9FBFF-6EF7-43DF-B34A-B47D3F5401D8}">
      <dsp:nvSpPr>
        <dsp:cNvPr id="0" name=""/>
        <dsp:cNvSpPr/>
      </dsp:nvSpPr>
      <dsp:spPr>
        <a:xfrm>
          <a:off x="752110" y="3793066"/>
          <a:ext cx="7301111" cy="10837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0" i="0" kern="1200" dirty="0" smtClean="0">
              <a:solidFill>
                <a:schemeClr val="bg1"/>
              </a:solidFill>
            </a:rPr>
            <a:t>Desde su lanzamiento, ha habido siempre un alto nivel de compromiso político y no había consenso sobre muchos frentes</a:t>
          </a:r>
          <a:endParaRPr lang="es-ES" sz="1600" kern="1200" dirty="0">
            <a:solidFill>
              <a:schemeClr val="bg1"/>
            </a:solidFill>
          </a:endParaRPr>
        </a:p>
      </dsp:txBody>
      <dsp:txXfrm>
        <a:off x="752110" y="3793066"/>
        <a:ext cx="7301111" cy="1083733"/>
      </dsp:txXfrm>
    </dsp:sp>
    <dsp:sp modelId="{0B052A80-9FE7-428C-B92C-FF83A558C8F1}">
      <dsp:nvSpPr>
        <dsp:cNvPr id="0" name=""/>
        <dsp:cNvSpPr/>
      </dsp:nvSpPr>
      <dsp:spPr>
        <a:xfrm>
          <a:off x="74777" y="3657600"/>
          <a:ext cx="1354666" cy="1354666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FCB7B2-3C11-4014-AC5D-94F2C10F4797}">
      <dsp:nvSpPr>
        <dsp:cNvPr id="0" name=""/>
        <dsp:cNvSpPr/>
      </dsp:nvSpPr>
      <dsp:spPr>
        <a:xfrm>
          <a:off x="3257419" y="1935802"/>
          <a:ext cx="770311" cy="5204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2424"/>
              </a:lnTo>
              <a:lnTo>
                <a:pt x="770311" y="432424"/>
              </a:lnTo>
              <a:lnTo>
                <a:pt x="770311" y="52043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0E2831-F2FD-46E3-8561-95C1691FCF74}">
      <dsp:nvSpPr>
        <dsp:cNvPr id="0" name=""/>
        <dsp:cNvSpPr/>
      </dsp:nvSpPr>
      <dsp:spPr>
        <a:xfrm>
          <a:off x="2529200" y="1935802"/>
          <a:ext cx="728218" cy="517012"/>
        </a:xfrm>
        <a:custGeom>
          <a:avLst/>
          <a:gdLst/>
          <a:ahLst/>
          <a:cxnLst/>
          <a:rect l="0" t="0" r="0" b="0"/>
          <a:pathLst>
            <a:path>
              <a:moveTo>
                <a:pt x="728218" y="0"/>
              </a:moveTo>
              <a:lnTo>
                <a:pt x="728218" y="429004"/>
              </a:lnTo>
              <a:lnTo>
                <a:pt x="0" y="429004"/>
              </a:lnTo>
              <a:lnTo>
                <a:pt x="0" y="5170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886F21-2889-4883-8207-4984FFE3A53F}">
      <dsp:nvSpPr>
        <dsp:cNvPr id="0" name=""/>
        <dsp:cNvSpPr/>
      </dsp:nvSpPr>
      <dsp:spPr>
        <a:xfrm>
          <a:off x="944599" y="1935802"/>
          <a:ext cx="2312819" cy="520431"/>
        </a:xfrm>
        <a:custGeom>
          <a:avLst/>
          <a:gdLst/>
          <a:ahLst/>
          <a:cxnLst/>
          <a:rect l="0" t="0" r="0" b="0"/>
          <a:pathLst>
            <a:path>
              <a:moveTo>
                <a:pt x="2312819" y="0"/>
              </a:moveTo>
              <a:lnTo>
                <a:pt x="2312819" y="432424"/>
              </a:lnTo>
              <a:lnTo>
                <a:pt x="0" y="432424"/>
              </a:lnTo>
              <a:lnTo>
                <a:pt x="0" y="52043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7CA183-DC6E-4855-8664-C72B2EAFBF9F}">
      <dsp:nvSpPr>
        <dsp:cNvPr id="0" name=""/>
        <dsp:cNvSpPr/>
      </dsp:nvSpPr>
      <dsp:spPr>
        <a:xfrm>
          <a:off x="2404678" y="1105465"/>
          <a:ext cx="1705482" cy="8303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solidFill>
                <a:schemeClr val="bg1"/>
              </a:solidFill>
              <a:latin typeface="+mj-lt"/>
            </a:rPr>
            <a:t>La Unión de Compensación Asiática  (ACU)</a:t>
          </a:r>
          <a:endParaRPr lang="es-ES" sz="1400" kern="1200" dirty="0">
            <a:solidFill>
              <a:schemeClr val="bg1"/>
            </a:solidFill>
            <a:latin typeface="+mj-lt"/>
          </a:endParaRPr>
        </a:p>
      </dsp:txBody>
      <dsp:txXfrm>
        <a:off x="2404678" y="1105465"/>
        <a:ext cx="1705482" cy="830336"/>
      </dsp:txXfrm>
    </dsp:sp>
    <dsp:sp modelId="{D53216ED-B284-473A-97CB-9D34AD66C9EA}">
      <dsp:nvSpPr>
        <dsp:cNvPr id="0" name=""/>
        <dsp:cNvSpPr/>
      </dsp:nvSpPr>
      <dsp:spPr>
        <a:xfrm>
          <a:off x="525515" y="2456234"/>
          <a:ext cx="838169" cy="4190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smtClean="0"/>
            <a:t>Bangladesh</a:t>
          </a:r>
          <a:endParaRPr lang="es-ES" sz="1300" kern="1200" dirty="0"/>
        </a:p>
      </dsp:txBody>
      <dsp:txXfrm>
        <a:off x="525515" y="2456234"/>
        <a:ext cx="838169" cy="419084"/>
      </dsp:txXfrm>
    </dsp:sp>
    <dsp:sp modelId="{47B1CB28-048D-4388-BB68-C15A8AED8FD2}">
      <dsp:nvSpPr>
        <dsp:cNvPr id="0" name=""/>
        <dsp:cNvSpPr/>
      </dsp:nvSpPr>
      <dsp:spPr>
        <a:xfrm>
          <a:off x="2110116" y="2452814"/>
          <a:ext cx="838169" cy="4190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India</a:t>
          </a:r>
          <a:endParaRPr lang="es-ES" sz="1300" kern="1200" dirty="0"/>
        </a:p>
      </dsp:txBody>
      <dsp:txXfrm>
        <a:off x="2110116" y="2452814"/>
        <a:ext cx="838169" cy="419084"/>
      </dsp:txXfrm>
    </dsp:sp>
    <dsp:sp modelId="{82D3B83D-373F-4156-B5BD-58DA3B0F16F3}">
      <dsp:nvSpPr>
        <dsp:cNvPr id="0" name=""/>
        <dsp:cNvSpPr/>
      </dsp:nvSpPr>
      <dsp:spPr>
        <a:xfrm>
          <a:off x="3608645" y="2456234"/>
          <a:ext cx="838169" cy="4190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Nepal</a:t>
          </a:r>
          <a:endParaRPr lang="es-ES" sz="1300" kern="1200" dirty="0"/>
        </a:p>
      </dsp:txBody>
      <dsp:txXfrm>
        <a:off x="3608645" y="2456234"/>
        <a:ext cx="838169" cy="419084"/>
      </dsp:txXfrm>
    </dsp:sp>
    <dsp:sp modelId="{0E193473-CA6B-49CD-8AAE-24517A99067C}">
      <dsp:nvSpPr>
        <dsp:cNvPr id="0" name=""/>
        <dsp:cNvSpPr/>
      </dsp:nvSpPr>
      <dsp:spPr>
        <a:xfrm>
          <a:off x="529986" y="3425769"/>
          <a:ext cx="838169" cy="4190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Bután</a:t>
          </a:r>
          <a:endParaRPr lang="es-ES" sz="1300" kern="1200" dirty="0"/>
        </a:p>
      </dsp:txBody>
      <dsp:txXfrm>
        <a:off x="529986" y="3425769"/>
        <a:ext cx="838169" cy="419084"/>
      </dsp:txXfrm>
    </dsp:sp>
    <dsp:sp modelId="{B1CBC1C6-65CA-49DC-AC2D-33BDBF7D140A}">
      <dsp:nvSpPr>
        <dsp:cNvPr id="0" name=""/>
        <dsp:cNvSpPr/>
      </dsp:nvSpPr>
      <dsp:spPr>
        <a:xfrm>
          <a:off x="2106516" y="3423582"/>
          <a:ext cx="838169" cy="4190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Maldivas</a:t>
          </a:r>
          <a:endParaRPr lang="es-ES" sz="1300" kern="1200" dirty="0"/>
        </a:p>
      </dsp:txBody>
      <dsp:txXfrm>
        <a:off x="2106516" y="3423582"/>
        <a:ext cx="838169" cy="419084"/>
      </dsp:txXfrm>
    </dsp:sp>
    <dsp:sp modelId="{61340BDA-13E5-4C10-9A86-FEC3E798DFDD}">
      <dsp:nvSpPr>
        <dsp:cNvPr id="0" name=""/>
        <dsp:cNvSpPr/>
      </dsp:nvSpPr>
      <dsp:spPr>
        <a:xfrm>
          <a:off x="5266926" y="2498117"/>
          <a:ext cx="838169" cy="4190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Pakistán</a:t>
          </a:r>
          <a:endParaRPr lang="es-ES" sz="1800" kern="1200" dirty="0"/>
        </a:p>
      </dsp:txBody>
      <dsp:txXfrm>
        <a:off x="5266926" y="2498117"/>
        <a:ext cx="838169" cy="419084"/>
      </dsp:txXfrm>
    </dsp:sp>
    <dsp:sp modelId="{E965D7B0-6F6F-4DF4-8ECD-28449F08CA7E}">
      <dsp:nvSpPr>
        <dsp:cNvPr id="0" name=""/>
        <dsp:cNvSpPr/>
      </dsp:nvSpPr>
      <dsp:spPr>
        <a:xfrm>
          <a:off x="5269549" y="3425363"/>
          <a:ext cx="838169" cy="4190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Irán</a:t>
          </a:r>
          <a:endParaRPr lang="es-ES" sz="1300" kern="1200" dirty="0"/>
        </a:p>
      </dsp:txBody>
      <dsp:txXfrm>
        <a:off x="5269549" y="3425363"/>
        <a:ext cx="838169" cy="419084"/>
      </dsp:txXfrm>
    </dsp:sp>
    <dsp:sp modelId="{09C2AE5A-D82E-4819-9EDE-628B4B17A378}">
      <dsp:nvSpPr>
        <dsp:cNvPr id="0" name=""/>
        <dsp:cNvSpPr/>
      </dsp:nvSpPr>
      <dsp:spPr>
        <a:xfrm>
          <a:off x="6549719" y="2503305"/>
          <a:ext cx="838169" cy="4190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Myanmar</a:t>
          </a:r>
          <a:endParaRPr lang="es-ES" sz="1300" kern="1200" dirty="0"/>
        </a:p>
      </dsp:txBody>
      <dsp:txXfrm>
        <a:off x="6549719" y="2503305"/>
        <a:ext cx="838169" cy="419084"/>
      </dsp:txXfrm>
    </dsp:sp>
    <dsp:sp modelId="{C2F92061-8522-4D4E-BF6E-4A428C1CC632}">
      <dsp:nvSpPr>
        <dsp:cNvPr id="0" name=""/>
        <dsp:cNvSpPr/>
      </dsp:nvSpPr>
      <dsp:spPr>
        <a:xfrm>
          <a:off x="3666592" y="3409932"/>
          <a:ext cx="838169" cy="4190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Sri Lanka</a:t>
          </a:r>
          <a:endParaRPr lang="es-ES" sz="1300" kern="1200" dirty="0"/>
        </a:p>
      </dsp:txBody>
      <dsp:txXfrm>
        <a:off x="3666592" y="3409932"/>
        <a:ext cx="838169" cy="419084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A6CF4E-C9B3-4C8F-B772-9964964D44D8}">
      <dsp:nvSpPr>
        <dsp:cNvPr id="0" name=""/>
        <dsp:cNvSpPr/>
      </dsp:nvSpPr>
      <dsp:spPr>
        <a:xfrm rot="5400000">
          <a:off x="-289718" y="292805"/>
          <a:ext cx="1931458" cy="13520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8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1930</a:t>
          </a:r>
          <a:endParaRPr lang="es-ES" sz="38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1" y="679096"/>
        <a:ext cx="1352020" cy="579438"/>
      </dsp:txXfrm>
    </dsp:sp>
    <dsp:sp modelId="{37304005-23B1-4851-A8D6-3A277C2EF8DE}">
      <dsp:nvSpPr>
        <dsp:cNvPr id="0" name=""/>
        <dsp:cNvSpPr/>
      </dsp:nvSpPr>
      <dsp:spPr>
        <a:xfrm rot="5400000">
          <a:off x="4112286" y="-2709045"/>
          <a:ext cx="1255447" cy="67759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800" kern="1200" dirty="0" smtClean="0">
              <a:solidFill>
                <a:srgbClr val="000000"/>
              </a:solidFill>
            </a:rPr>
            <a:t>  </a:t>
          </a:r>
          <a:endParaRPr lang="es-ES" sz="1800" kern="1200" dirty="0">
            <a:solidFill>
              <a:srgbClr val="000000"/>
            </a:solidFill>
          </a:endParaRPr>
        </a:p>
      </dsp:txBody>
      <dsp:txXfrm rot="-5400000">
        <a:off x="1352020" y="112507"/>
        <a:ext cx="6714693" cy="1132875"/>
      </dsp:txXfrm>
    </dsp:sp>
    <dsp:sp modelId="{68335CA1-DB79-49CD-B7E7-EE664F6928E1}">
      <dsp:nvSpPr>
        <dsp:cNvPr id="0" name=""/>
        <dsp:cNvSpPr/>
      </dsp:nvSpPr>
      <dsp:spPr>
        <a:xfrm rot="5400000">
          <a:off x="-289718" y="2033323"/>
          <a:ext cx="1931458" cy="13520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8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1974</a:t>
          </a:r>
          <a:endParaRPr lang="es-ES" sz="38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1" y="2419614"/>
        <a:ext cx="1352020" cy="579438"/>
      </dsp:txXfrm>
    </dsp:sp>
    <dsp:sp modelId="{5B29E7EE-9EA5-4A76-8F97-CD017255F4D4}">
      <dsp:nvSpPr>
        <dsp:cNvPr id="0" name=""/>
        <dsp:cNvSpPr/>
      </dsp:nvSpPr>
      <dsp:spPr>
        <a:xfrm rot="5400000">
          <a:off x="4112286" y="-997917"/>
          <a:ext cx="1255447" cy="67759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2000" kern="1200" dirty="0" smtClean="0">
              <a:solidFill>
                <a:srgbClr val="000000"/>
              </a:solidFill>
            </a:rPr>
            <a:t>Su fundación, con sede en Teherán, Irán</a:t>
          </a:r>
          <a:r>
            <a:rPr lang="es-CO" sz="1400" kern="1200" dirty="0" smtClean="0">
              <a:solidFill>
                <a:srgbClr val="000000"/>
              </a:solidFill>
            </a:rPr>
            <a:t>.</a:t>
          </a:r>
          <a:endParaRPr lang="es-ES" sz="1400" kern="1200" dirty="0"/>
        </a:p>
      </dsp:txBody>
      <dsp:txXfrm rot="-5400000">
        <a:off x="1352020" y="1823635"/>
        <a:ext cx="6714693" cy="1132875"/>
      </dsp:txXfrm>
    </dsp:sp>
    <dsp:sp modelId="{EAF12834-87C4-419C-BB2C-7034E1AC9FFD}">
      <dsp:nvSpPr>
        <dsp:cNvPr id="0" name=""/>
        <dsp:cNvSpPr/>
      </dsp:nvSpPr>
      <dsp:spPr>
        <a:xfrm rot="5400000">
          <a:off x="-289718" y="3773840"/>
          <a:ext cx="1931458" cy="13520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800" kern="1200" dirty="0" smtClean="0"/>
            <a:t>2007</a:t>
          </a:r>
          <a:endParaRPr lang="es-ES" sz="3800" kern="1200" dirty="0"/>
        </a:p>
      </dsp:txBody>
      <dsp:txXfrm rot="-5400000">
        <a:off x="1" y="4160131"/>
        <a:ext cx="1352020" cy="579438"/>
      </dsp:txXfrm>
    </dsp:sp>
    <dsp:sp modelId="{5F6AE6C1-30F9-44FD-888D-18AF7C8D028C}">
      <dsp:nvSpPr>
        <dsp:cNvPr id="0" name=""/>
        <dsp:cNvSpPr/>
      </dsp:nvSpPr>
      <dsp:spPr>
        <a:xfrm rot="5400000">
          <a:off x="4112286" y="723856"/>
          <a:ext cx="1255447" cy="67759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800" kern="1200" smtClean="0">
              <a:solidFill>
                <a:srgbClr val="000000"/>
              </a:solidFill>
            </a:rPr>
            <a:t>Ascendió </a:t>
          </a:r>
          <a:r>
            <a:rPr lang="es-CO" sz="1800" kern="1200" dirty="0" smtClean="0">
              <a:solidFill>
                <a:srgbClr val="000000"/>
              </a:solidFill>
            </a:rPr>
            <a:t>el volumen de las transacciones de un 314% en comparación del año pasado</a:t>
          </a:r>
          <a:r>
            <a:rPr lang="es-CO" sz="1800" kern="1200" dirty="0" smtClean="0"/>
            <a:t>. </a:t>
          </a: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800" kern="1200" dirty="0"/>
        </a:p>
      </dsp:txBody>
      <dsp:txXfrm rot="-5400000">
        <a:off x="1352020" y="3545408"/>
        <a:ext cx="6714693" cy="1132875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C1C5D2-C76A-4C4B-BA48-9EBC0546FEC2}">
      <dsp:nvSpPr>
        <dsp:cNvPr id="0" name=""/>
        <dsp:cNvSpPr/>
      </dsp:nvSpPr>
      <dsp:spPr>
        <a:xfrm>
          <a:off x="0" y="0"/>
          <a:ext cx="773879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170DB1-0F4B-45C0-820D-54CF87C0B0A4}">
      <dsp:nvSpPr>
        <dsp:cNvPr id="0" name=""/>
        <dsp:cNvSpPr/>
      </dsp:nvSpPr>
      <dsp:spPr>
        <a:xfrm>
          <a:off x="0" y="0"/>
          <a:ext cx="7738790" cy="21671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800" kern="1200" dirty="0" smtClean="0">
              <a:solidFill>
                <a:srgbClr val="000000"/>
              </a:solidFill>
            </a:rPr>
            <a:t>Establecimiento de un sistema de liquidación de varias monedas. Las cuentas de la ACU se llevan a cabo en unidades monetarias asiáticas (AMUS), que comprende ACU euro y ACU dólar con efecto desde el1 de enero de 2009.</a:t>
          </a:r>
          <a:r>
            <a:rPr lang="es-CO" sz="3200" kern="1200" dirty="0" smtClean="0">
              <a:solidFill>
                <a:srgbClr val="000000"/>
              </a:solidFill>
            </a:rPr>
            <a:t>  </a:t>
          </a:r>
          <a:endParaRPr lang="es-MX" sz="2800" kern="1200" dirty="0"/>
        </a:p>
      </dsp:txBody>
      <dsp:txXfrm>
        <a:off x="0" y="0"/>
        <a:ext cx="7738790" cy="2167136"/>
      </dsp:txXfrm>
    </dsp:sp>
    <dsp:sp modelId="{E5CE25B6-8E68-4C1D-93D4-CC15CC7C7776}">
      <dsp:nvSpPr>
        <dsp:cNvPr id="0" name=""/>
        <dsp:cNvSpPr/>
      </dsp:nvSpPr>
      <dsp:spPr>
        <a:xfrm>
          <a:off x="0" y="2167136"/>
          <a:ext cx="773879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F0B787-EE29-4E32-9BE6-2195DE6C07A5}">
      <dsp:nvSpPr>
        <dsp:cNvPr id="0" name=""/>
        <dsp:cNvSpPr/>
      </dsp:nvSpPr>
      <dsp:spPr>
        <a:xfrm>
          <a:off x="0" y="2167136"/>
          <a:ext cx="7738790" cy="21671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800" kern="1200" dirty="0" smtClean="0">
              <a:solidFill>
                <a:srgbClr val="000000"/>
              </a:solidFill>
            </a:rPr>
            <a:t>Rápida expiación del comercio. Desde el inicio de la ACU, las operaciones han experimentado un notable crecimiento. En el 2007 ascendió el volumen de las transacciones de un 314% en comparación del año pasado</a:t>
          </a:r>
          <a:endParaRPr lang="es-MX" sz="2000" kern="1200" dirty="0">
            <a:solidFill>
              <a:srgbClr val="000000"/>
            </a:solidFill>
          </a:endParaRPr>
        </a:p>
      </dsp:txBody>
      <dsp:txXfrm>
        <a:off x="0" y="2167136"/>
        <a:ext cx="7738790" cy="2167136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2F13A6-C576-417D-B136-0E9E606D3B58}">
      <dsp:nvSpPr>
        <dsp:cNvPr id="0" name=""/>
        <dsp:cNvSpPr/>
      </dsp:nvSpPr>
      <dsp:spPr>
        <a:xfrm>
          <a:off x="0" y="44382"/>
          <a:ext cx="8128000" cy="16933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dirty="0" smtClean="0"/>
            <a:t>Facilitar los pagos entre los países miembros de Bangladesh, Bután, India, República Islámica del Irán, Myanmar, Nepal, Pakistán y Sri Lanka. </a:t>
          </a: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dirty="0" smtClean="0">
              <a:solidFill>
                <a:srgbClr val="000000"/>
              </a:solidFill>
            </a:rPr>
            <a:t> </a:t>
          </a:r>
          <a:endParaRPr lang="es-ES" sz="2000" kern="1200" dirty="0"/>
        </a:p>
      </dsp:txBody>
      <dsp:txXfrm>
        <a:off x="1794933" y="44382"/>
        <a:ext cx="6333066" cy="1693333"/>
      </dsp:txXfrm>
    </dsp:sp>
    <dsp:sp modelId="{5AAC3629-ABCF-41D2-9C49-FCD8756FE803}">
      <dsp:nvSpPr>
        <dsp:cNvPr id="0" name=""/>
        <dsp:cNvSpPr/>
      </dsp:nvSpPr>
      <dsp:spPr>
        <a:xfrm>
          <a:off x="169333" y="169333"/>
          <a:ext cx="1625600" cy="135466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1A60E0-A7CD-4786-B3B4-B6725ED87FAC}">
      <dsp:nvSpPr>
        <dsp:cNvPr id="0" name=""/>
        <dsp:cNvSpPr/>
      </dsp:nvSpPr>
      <dsp:spPr>
        <a:xfrm>
          <a:off x="0" y="1901952"/>
          <a:ext cx="8128000" cy="16933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dirty="0" smtClean="0"/>
            <a:t>Promover la utilización de las monedas de los participantes en las transacciones corrientes entre sus respectivos territorios y con ello efectuar sus economías en el uso de las reservas de las divisas de los participantes.  </a:t>
          </a:r>
          <a:r>
            <a:rPr lang="es-CO" sz="2000" kern="1200" dirty="0" smtClean="0">
              <a:solidFill>
                <a:srgbClr val="000000"/>
              </a:solidFill>
            </a:rPr>
            <a:t>. 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000" kern="1200" dirty="0"/>
        </a:p>
      </dsp:txBody>
      <dsp:txXfrm>
        <a:off x="1794933" y="1901952"/>
        <a:ext cx="6333066" cy="1693333"/>
      </dsp:txXfrm>
    </dsp:sp>
    <dsp:sp modelId="{6A1D88B9-DF91-4723-AE18-ADEB5219333C}">
      <dsp:nvSpPr>
        <dsp:cNvPr id="0" name=""/>
        <dsp:cNvSpPr/>
      </dsp:nvSpPr>
      <dsp:spPr>
        <a:xfrm>
          <a:off x="169333" y="2032000"/>
          <a:ext cx="1625600" cy="135466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9F48A1-1D27-457D-ADE9-A56CC43C4F6E}">
      <dsp:nvSpPr>
        <dsp:cNvPr id="0" name=""/>
        <dsp:cNvSpPr/>
      </dsp:nvSpPr>
      <dsp:spPr>
        <a:xfrm>
          <a:off x="0" y="3725333"/>
          <a:ext cx="8128000" cy="16933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dirty="0" smtClean="0"/>
            <a:t>Promover la cooperación monetaria entre los participantes y estrechar entre los sistemas bancarios de sus territorios y de ese modo contribuir a la expansión del comercio y la actividad económica entre los países de la región de la CESPAP.  </a:t>
          </a:r>
          <a:endParaRPr lang="es-ES" sz="2000" kern="1200" dirty="0"/>
        </a:p>
      </dsp:txBody>
      <dsp:txXfrm>
        <a:off x="1794933" y="3725333"/>
        <a:ext cx="6333066" cy="1693333"/>
      </dsp:txXfrm>
    </dsp:sp>
    <dsp:sp modelId="{DC7FCF41-0B7E-44BE-90B0-F95A26435EA4}">
      <dsp:nvSpPr>
        <dsp:cNvPr id="0" name=""/>
        <dsp:cNvSpPr/>
      </dsp:nvSpPr>
      <dsp:spPr>
        <a:xfrm>
          <a:off x="169333" y="3894666"/>
          <a:ext cx="1625600" cy="135466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A6CF4E-C9B3-4C8F-B772-9964964D44D8}">
      <dsp:nvSpPr>
        <dsp:cNvPr id="0" name=""/>
        <dsp:cNvSpPr/>
      </dsp:nvSpPr>
      <dsp:spPr>
        <a:xfrm rot="5400000">
          <a:off x="-289718" y="292805"/>
          <a:ext cx="1931458" cy="13520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3800" b="0" i="0" kern="1200" dirty="0" smtClean="0"/>
            <a:t>2004 </a:t>
          </a:r>
          <a:endParaRPr lang="es-ES" sz="38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1" y="679096"/>
        <a:ext cx="1352020" cy="579438"/>
      </dsp:txXfrm>
    </dsp:sp>
    <dsp:sp modelId="{37304005-23B1-4851-A8D6-3A277C2EF8DE}">
      <dsp:nvSpPr>
        <dsp:cNvPr id="0" name=""/>
        <dsp:cNvSpPr/>
      </dsp:nvSpPr>
      <dsp:spPr>
        <a:xfrm rot="5400000">
          <a:off x="4112286" y="-2757179"/>
          <a:ext cx="1255447" cy="67759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920" tIns="22225" rIns="22225" bIns="22225" numCol="1" spcCol="1270" anchor="ctr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3500" kern="1200" dirty="0"/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3500" kern="1200"/>
        </a:p>
      </dsp:txBody>
      <dsp:txXfrm rot="-5400000">
        <a:off x="1352020" y="64373"/>
        <a:ext cx="6714693" cy="1132875"/>
      </dsp:txXfrm>
    </dsp:sp>
    <dsp:sp modelId="{68335CA1-DB79-49CD-B7E7-EE664F6928E1}">
      <dsp:nvSpPr>
        <dsp:cNvPr id="0" name=""/>
        <dsp:cNvSpPr/>
      </dsp:nvSpPr>
      <dsp:spPr>
        <a:xfrm rot="5400000">
          <a:off x="-289718" y="2033323"/>
          <a:ext cx="1931458" cy="13520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3800" b="0" i="0" kern="1200" dirty="0" smtClean="0"/>
            <a:t>2006</a:t>
          </a:r>
          <a:endParaRPr lang="es-ES" sz="38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1" y="2419614"/>
        <a:ext cx="1352020" cy="579438"/>
      </dsp:txXfrm>
    </dsp:sp>
    <dsp:sp modelId="{5B29E7EE-9EA5-4A76-8F97-CD017255F4D4}">
      <dsp:nvSpPr>
        <dsp:cNvPr id="0" name=""/>
        <dsp:cNvSpPr/>
      </dsp:nvSpPr>
      <dsp:spPr>
        <a:xfrm rot="5400000">
          <a:off x="4112286" y="-1016661"/>
          <a:ext cx="1255447" cy="67759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920" tIns="22225" rIns="22225" bIns="22225" numCol="1" spcCol="1270" anchor="ctr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3500" kern="1200" dirty="0"/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3500" kern="1200" dirty="0"/>
        </a:p>
      </dsp:txBody>
      <dsp:txXfrm rot="-5400000">
        <a:off x="1352020" y="1804891"/>
        <a:ext cx="6714693" cy="1132875"/>
      </dsp:txXfrm>
    </dsp:sp>
    <dsp:sp modelId="{EAF12834-87C4-419C-BB2C-7034E1AC9FFD}">
      <dsp:nvSpPr>
        <dsp:cNvPr id="0" name=""/>
        <dsp:cNvSpPr/>
      </dsp:nvSpPr>
      <dsp:spPr>
        <a:xfrm rot="5400000">
          <a:off x="-289718" y="3773840"/>
          <a:ext cx="1931458" cy="13520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800" kern="1200" dirty="0" smtClean="0"/>
            <a:t>2007</a:t>
          </a:r>
          <a:endParaRPr lang="es-ES" sz="3800" kern="1200" dirty="0"/>
        </a:p>
      </dsp:txBody>
      <dsp:txXfrm rot="-5400000">
        <a:off x="1" y="4160131"/>
        <a:ext cx="1352020" cy="579438"/>
      </dsp:txXfrm>
    </dsp:sp>
    <dsp:sp modelId="{5F6AE6C1-30F9-44FD-888D-18AF7C8D028C}">
      <dsp:nvSpPr>
        <dsp:cNvPr id="0" name=""/>
        <dsp:cNvSpPr/>
      </dsp:nvSpPr>
      <dsp:spPr>
        <a:xfrm rot="5400000">
          <a:off x="4112286" y="723856"/>
          <a:ext cx="1255447" cy="67759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41275" rIns="41275" bIns="41275" numCol="1" spcCol="1270" anchor="ctr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6500" kern="1200" dirty="0">
            <a:solidFill>
              <a:srgbClr val="000000"/>
            </a:solidFill>
          </a:endParaRPr>
        </a:p>
      </dsp:txBody>
      <dsp:txXfrm rot="-5400000">
        <a:off x="1352020" y="3545408"/>
        <a:ext cx="6714693" cy="1132875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175EC0-6791-487A-A220-91B5C4AEA982}">
      <dsp:nvSpPr>
        <dsp:cNvPr id="0" name=""/>
        <dsp:cNvSpPr/>
      </dsp:nvSpPr>
      <dsp:spPr>
        <a:xfrm>
          <a:off x="-6125176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22C09F-06A3-460A-B448-D31E7C3D2DCA}">
      <dsp:nvSpPr>
        <dsp:cNvPr id="0" name=""/>
        <dsp:cNvSpPr/>
      </dsp:nvSpPr>
      <dsp:spPr>
        <a:xfrm>
          <a:off x="752110" y="541866"/>
          <a:ext cx="7301111" cy="10837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700" kern="1200" dirty="0" smtClean="0"/>
            <a:t>Rápida expiación del comercio. Desde el inicio de la ACU, las operaciones han experimentado un notable crecimiento. En el 2007 ascendió el volumen de las transacciones de un 314% en comparación del año pasado. </a:t>
          </a:r>
          <a:endParaRPr lang="es-ES" sz="1700" kern="1200" dirty="0"/>
        </a:p>
      </dsp:txBody>
      <dsp:txXfrm>
        <a:off x="752110" y="541866"/>
        <a:ext cx="7301111" cy="1083733"/>
      </dsp:txXfrm>
    </dsp:sp>
    <dsp:sp modelId="{56B30989-BB5E-4CF1-8D12-741E917EDD2B}">
      <dsp:nvSpPr>
        <dsp:cNvPr id="0" name=""/>
        <dsp:cNvSpPr/>
      </dsp:nvSpPr>
      <dsp:spPr>
        <a:xfrm>
          <a:off x="74777" y="406400"/>
          <a:ext cx="1354666" cy="135466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6127B1-1560-4AAA-843F-8EC4301F0E41}">
      <dsp:nvSpPr>
        <dsp:cNvPr id="0" name=""/>
        <dsp:cNvSpPr/>
      </dsp:nvSpPr>
      <dsp:spPr>
        <a:xfrm>
          <a:off x="1146048" y="2167466"/>
          <a:ext cx="6907174" cy="10837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700" kern="1200" dirty="0" smtClean="0"/>
            <a:t>Oportuna liquidación. Los miembros deudores deben sus deudas en divisas convertibles en los 4 días hábiles de la recepción de la notificación de pago</a:t>
          </a:r>
          <a:endParaRPr lang="es-ES" sz="1700" kern="1200" dirty="0"/>
        </a:p>
      </dsp:txBody>
      <dsp:txXfrm>
        <a:off x="1146048" y="2167466"/>
        <a:ext cx="6907174" cy="1083733"/>
      </dsp:txXfrm>
    </dsp:sp>
    <dsp:sp modelId="{8A2844F0-4A2D-4259-A0C8-724DEFD1D327}">
      <dsp:nvSpPr>
        <dsp:cNvPr id="0" name=""/>
        <dsp:cNvSpPr/>
      </dsp:nvSpPr>
      <dsp:spPr>
        <a:xfrm>
          <a:off x="468714" y="2032000"/>
          <a:ext cx="1354666" cy="1354666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D9FBFF-6EF7-43DF-B34A-B47D3F5401D8}">
      <dsp:nvSpPr>
        <dsp:cNvPr id="0" name=""/>
        <dsp:cNvSpPr/>
      </dsp:nvSpPr>
      <dsp:spPr>
        <a:xfrm>
          <a:off x="752110" y="3793066"/>
          <a:ext cx="7301111" cy="10837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700" kern="1200" dirty="0" smtClean="0"/>
            <a:t>Revisión del acuerdo establecimiento de las reglas de procedimiento y ACU la par con la evolución y los restos futuros, la junta de dictadores de la ACU modifica el convenio de la ACU  normas de procedimiento.  </a:t>
          </a:r>
          <a:endParaRPr lang="es-ES" sz="1700" kern="1200" dirty="0"/>
        </a:p>
      </dsp:txBody>
      <dsp:txXfrm>
        <a:off x="752110" y="3793066"/>
        <a:ext cx="7301111" cy="1083733"/>
      </dsp:txXfrm>
    </dsp:sp>
    <dsp:sp modelId="{0B052A80-9FE7-428C-B92C-FF83A558C8F1}">
      <dsp:nvSpPr>
        <dsp:cNvPr id="0" name=""/>
        <dsp:cNvSpPr/>
      </dsp:nvSpPr>
      <dsp:spPr>
        <a:xfrm>
          <a:off x="74777" y="3657600"/>
          <a:ext cx="1354666" cy="1354666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A6CF4E-C9B3-4C8F-B772-9964964D44D8}">
      <dsp:nvSpPr>
        <dsp:cNvPr id="0" name=""/>
        <dsp:cNvSpPr/>
      </dsp:nvSpPr>
      <dsp:spPr>
        <a:xfrm rot="5400000">
          <a:off x="-289718" y="292805"/>
          <a:ext cx="1931458" cy="13520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8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1971</a:t>
          </a:r>
          <a:endParaRPr lang="es-ES" sz="38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1" y="679096"/>
        <a:ext cx="1352020" cy="579438"/>
      </dsp:txXfrm>
    </dsp:sp>
    <dsp:sp modelId="{37304005-23B1-4851-A8D6-3A277C2EF8DE}">
      <dsp:nvSpPr>
        <dsp:cNvPr id="0" name=""/>
        <dsp:cNvSpPr/>
      </dsp:nvSpPr>
      <dsp:spPr>
        <a:xfrm rot="5400000">
          <a:off x="4112286" y="-2757179"/>
          <a:ext cx="1255447" cy="67759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920" tIns="22225" rIns="22225" bIns="22225" numCol="1" spcCol="1270" anchor="ctr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3500" kern="1200" dirty="0"/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3500" kern="1200"/>
        </a:p>
      </dsp:txBody>
      <dsp:txXfrm rot="-5400000">
        <a:off x="1352020" y="64373"/>
        <a:ext cx="6714693" cy="1132875"/>
      </dsp:txXfrm>
    </dsp:sp>
    <dsp:sp modelId="{68335CA1-DB79-49CD-B7E7-EE664F6928E1}">
      <dsp:nvSpPr>
        <dsp:cNvPr id="0" name=""/>
        <dsp:cNvSpPr/>
      </dsp:nvSpPr>
      <dsp:spPr>
        <a:xfrm rot="5400000">
          <a:off x="-289718" y="2033323"/>
          <a:ext cx="1931458" cy="13520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8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FUE</a:t>
          </a:r>
          <a:endParaRPr lang="es-ES" sz="38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1" y="2419614"/>
        <a:ext cx="1352020" cy="579438"/>
      </dsp:txXfrm>
    </dsp:sp>
    <dsp:sp modelId="{5B29E7EE-9EA5-4A76-8F97-CD017255F4D4}">
      <dsp:nvSpPr>
        <dsp:cNvPr id="0" name=""/>
        <dsp:cNvSpPr/>
      </dsp:nvSpPr>
      <dsp:spPr>
        <a:xfrm rot="5400000">
          <a:off x="4112286" y="-1016661"/>
          <a:ext cx="1255447" cy="67759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920" tIns="22225" rIns="22225" bIns="22225" numCol="1" spcCol="1270" anchor="ctr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3500" kern="1200" dirty="0"/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3500" kern="1200" dirty="0"/>
        </a:p>
      </dsp:txBody>
      <dsp:txXfrm rot="-5400000">
        <a:off x="1352020" y="1804891"/>
        <a:ext cx="6714693" cy="1132875"/>
      </dsp:txXfrm>
    </dsp:sp>
    <dsp:sp modelId="{EAF12834-87C4-419C-BB2C-7034E1AC9FFD}">
      <dsp:nvSpPr>
        <dsp:cNvPr id="0" name=""/>
        <dsp:cNvSpPr/>
      </dsp:nvSpPr>
      <dsp:spPr>
        <a:xfrm rot="5400000">
          <a:off x="-289718" y="3773840"/>
          <a:ext cx="1931458" cy="13520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8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1999</a:t>
          </a:r>
          <a:endParaRPr lang="es-ES" sz="3800" kern="1200" dirty="0"/>
        </a:p>
      </dsp:txBody>
      <dsp:txXfrm rot="-5400000">
        <a:off x="1" y="4160131"/>
        <a:ext cx="1352020" cy="579438"/>
      </dsp:txXfrm>
    </dsp:sp>
    <dsp:sp modelId="{5F6AE6C1-30F9-44FD-888D-18AF7C8D028C}">
      <dsp:nvSpPr>
        <dsp:cNvPr id="0" name=""/>
        <dsp:cNvSpPr/>
      </dsp:nvSpPr>
      <dsp:spPr>
        <a:xfrm rot="5400000">
          <a:off x="4112286" y="723856"/>
          <a:ext cx="1255447" cy="67759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920" tIns="22225" rIns="22225" bIns="22225" numCol="1" spcCol="1270" anchor="ctr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3500" kern="1200"/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3500" kern="1200"/>
        </a:p>
      </dsp:txBody>
      <dsp:txXfrm rot="-5400000">
        <a:off x="1352020" y="3545408"/>
        <a:ext cx="6714693" cy="1132875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63D4CF-BDB0-4124-8858-9489F2321F4D}">
      <dsp:nvSpPr>
        <dsp:cNvPr id="0" name=""/>
        <dsp:cNvSpPr/>
      </dsp:nvSpPr>
      <dsp:spPr>
        <a:xfrm>
          <a:off x="0" y="2579"/>
          <a:ext cx="779155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4E31E1-A016-43A3-A118-D7A11018DABB}">
      <dsp:nvSpPr>
        <dsp:cNvPr id="0" name=""/>
        <dsp:cNvSpPr/>
      </dsp:nvSpPr>
      <dsp:spPr>
        <a:xfrm>
          <a:off x="0" y="2579"/>
          <a:ext cx="2534150" cy="52775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4000" b="1" kern="1200" dirty="0" smtClean="0">
              <a:solidFill>
                <a:srgbClr val="000000"/>
              </a:solidFill>
            </a:rPr>
            <a:t>Tratados </a:t>
          </a:r>
          <a:r>
            <a:rPr lang="es-CO" sz="3600" b="1" kern="1200" dirty="0" smtClean="0">
              <a:solidFill>
                <a:srgbClr val="000000"/>
              </a:solidFill>
            </a:rPr>
            <a:t>y </a:t>
          </a:r>
          <a:r>
            <a:rPr lang="es-CO" sz="4000" b="1" kern="1200" dirty="0" smtClean="0">
              <a:solidFill>
                <a:srgbClr val="000000"/>
              </a:solidFill>
            </a:rPr>
            <a:t>Economía</a:t>
          </a:r>
          <a:endParaRPr lang="es-CO" sz="4000" b="1" kern="1200" dirty="0">
            <a:solidFill>
              <a:srgbClr val="000000"/>
            </a:solidFill>
          </a:endParaRPr>
        </a:p>
      </dsp:txBody>
      <dsp:txXfrm>
        <a:off x="0" y="2579"/>
        <a:ext cx="2534150" cy="5277561"/>
      </dsp:txXfrm>
    </dsp:sp>
    <dsp:sp modelId="{B3A820CF-DACE-4508-B5C7-B6799A784401}">
      <dsp:nvSpPr>
        <dsp:cNvPr id="0" name=""/>
        <dsp:cNvSpPr/>
      </dsp:nvSpPr>
      <dsp:spPr>
        <a:xfrm>
          <a:off x="2449346" y="374120"/>
          <a:ext cx="5154715" cy="12313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 smtClean="0">
              <a:solidFill>
                <a:srgbClr val="000000"/>
              </a:solidFill>
            </a:rPr>
            <a:t>- En Marzo del 2008, acuerdos nacionales en 6 países del      Foro se comercializan: Islas Cook, Fiji, Noue, Samoa, Islas   Salomón, Vanuatu. </a:t>
          </a:r>
          <a:endParaRPr lang="es-CO" sz="1800" kern="1200" dirty="0">
            <a:solidFill>
              <a:srgbClr val="000000"/>
            </a:solidFill>
          </a:endParaRPr>
        </a:p>
      </dsp:txBody>
      <dsp:txXfrm>
        <a:off x="2449346" y="374120"/>
        <a:ext cx="5154715" cy="1231387"/>
      </dsp:txXfrm>
    </dsp:sp>
    <dsp:sp modelId="{D284A8AB-BC7E-4A78-97EF-C43DD73647C4}">
      <dsp:nvSpPr>
        <dsp:cNvPr id="0" name=""/>
        <dsp:cNvSpPr/>
      </dsp:nvSpPr>
      <dsp:spPr>
        <a:xfrm>
          <a:off x="2534150" y="1331890"/>
          <a:ext cx="5253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B5D989-374E-4897-8368-C93F5E1DE75D}">
      <dsp:nvSpPr>
        <dsp:cNvPr id="0" name=""/>
        <dsp:cNvSpPr/>
      </dsp:nvSpPr>
      <dsp:spPr>
        <a:xfrm>
          <a:off x="2516254" y="1447930"/>
          <a:ext cx="5154715" cy="707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 smtClean="0">
              <a:solidFill>
                <a:srgbClr val="000000"/>
              </a:solidFill>
            </a:rPr>
            <a:t>-En el 2008 pises insulares del foro negocian Acuerdo de Asociación Económica con la UE.</a:t>
          </a:r>
          <a:endParaRPr lang="es-CO" sz="1800" kern="1200" dirty="0">
            <a:solidFill>
              <a:srgbClr val="000000"/>
            </a:solidFill>
          </a:endParaRPr>
        </a:p>
      </dsp:txBody>
      <dsp:txXfrm>
        <a:off x="2516254" y="1447930"/>
        <a:ext cx="5154715" cy="707418"/>
      </dsp:txXfrm>
    </dsp:sp>
    <dsp:sp modelId="{B55E4D78-DCDD-427E-8072-41787ABA8AB2}">
      <dsp:nvSpPr>
        <dsp:cNvPr id="0" name=""/>
        <dsp:cNvSpPr/>
      </dsp:nvSpPr>
      <dsp:spPr>
        <a:xfrm>
          <a:off x="2534150" y="2137233"/>
          <a:ext cx="5253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303690-925C-41E6-BB65-E3F60D87351E}">
      <dsp:nvSpPr>
        <dsp:cNvPr id="0" name=""/>
        <dsp:cNvSpPr/>
      </dsp:nvSpPr>
      <dsp:spPr>
        <a:xfrm>
          <a:off x="2520274" y="2244968"/>
          <a:ext cx="5154715" cy="7334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 smtClean="0">
              <a:solidFill>
                <a:srgbClr val="000000"/>
              </a:solidFill>
            </a:rPr>
            <a:t>-Creación de una de las mas extensas reservas marinas del mundo para cuidado del medio ambiente</a:t>
          </a:r>
          <a:endParaRPr lang="es-CO" sz="1800" kern="1200" dirty="0">
            <a:solidFill>
              <a:srgbClr val="000000"/>
            </a:solidFill>
          </a:endParaRPr>
        </a:p>
      </dsp:txBody>
      <dsp:txXfrm>
        <a:off x="2520274" y="2244968"/>
        <a:ext cx="5154715" cy="733446"/>
      </dsp:txXfrm>
    </dsp:sp>
    <dsp:sp modelId="{55109552-9450-4BD1-BE73-B5BE9328426E}">
      <dsp:nvSpPr>
        <dsp:cNvPr id="0" name=""/>
        <dsp:cNvSpPr/>
      </dsp:nvSpPr>
      <dsp:spPr>
        <a:xfrm>
          <a:off x="2534150" y="2968603"/>
          <a:ext cx="5253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C718B2-ED16-4E30-B345-DD91EBAA3BB0}">
      <dsp:nvSpPr>
        <dsp:cNvPr id="0" name=""/>
        <dsp:cNvSpPr/>
      </dsp:nvSpPr>
      <dsp:spPr>
        <a:xfrm>
          <a:off x="2520274" y="3026594"/>
          <a:ext cx="5154715" cy="11623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 smtClean="0">
              <a:solidFill>
                <a:srgbClr val="000000"/>
              </a:solidFill>
            </a:rPr>
            <a:t>-Mayo del 2012 la UE aportara 20 millones de Euros para ayudar a las islas del pacifico a superar los cambios climáticos, dados debido al nivel del mar y calentamiento global.</a:t>
          </a:r>
          <a:endParaRPr lang="es-CO" sz="1800" kern="1200" dirty="0">
            <a:solidFill>
              <a:srgbClr val="000000"/>
            </a:solidFill>
          </a:endParaRPr>
        </a:p>
      </dsp:txBody>
      <dsp:txXfrm>
        <a:off x="2520274" y="3026594"/>
        <a:ext cx="5154715" cy="1162391"/>
      </dsp:txXfrm>
    </dsp:sp>
    <dsp:sp modelId="{743690BC-EFF5-4200-93A4-7B165146C5D8}">
      <dsp:nvSpPr>
        <dsp:cNvPr id="0" name=""/>
        <dsp:cNvSpPr/>
      </dsp:nvSpPr>
      <dsp:spPr>
        <a:xfrm>
          <a:off x="2534150" y="4228918"/>
          <a:ext cx="5253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BAFCE1-FFDA-4ED4-B6C6-D21E9BB9533F}">
      <dsp:nvSpPr>
        <dsp:cNvPr id="0" name=""/>
        <dsp:cNvSpPr/>
      </dsp:nvSpPr>
      <dsp:spPr>
        <a:xfrm>
          <a:off x="2520274" y="4226744"/>
          <a:ext cx="5154715" cy="8495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 smtClean="0">
              <a:solidFill>
                <a:srgbClr val="000000"/>
              </a:solidFill>
            </a:rPr>
            <a:t>-Algunos tratados con la UE han reducido la Eliminación de aranceles y cuotas para acceder a mercados de Europa .</a:t>
          </a:r>
          <a:endParaRPr lang="es-CO" sz="1800" kern="1200" dirty="0">
            <a:solidFill>
              <a:srgbClr val="000000"/>
            </a:solidFill>
          </a:endParaRPr>
        </a:p>
      </dsp:txBody>
      <dsp:txXfrm>
        <a:off x="2520274" y="4226744"/>
        <a:ext cx="5154715" cy="849545"/>
      </dsp:txXfrm>
    </dsp:sp>
    <dsp:sp modelId="{0ECC50D6-2F8F-4CE4-AF7C-556C13900DC4}">
      <dsp:nvSpPr>
        <dsp:cNvPr id="0" name=""/>
        <dsp:cNvSpPr/>
      </dsp:nvSpPr>
      <dsp:spPr>
        <a:xfrm>
          <a:off x="2534150" y="5176386"/>
          <a:ext cx="5253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2F13A6-C576-417D-B136-0E9E606D3B58}">
      <dsp:nvSpPr>
        <dsp:cNvPr id="0" name=""/>
        <dsp:cNvSpPr/>
      </dsp:nvSpPr>
      <dsp:spPr>
        <a:xfrm>
          <a:off x="0" y="44382"/>
          <a:ext cx="8128000" cy="16933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500" kern="1200" dirty="0" smtClean="0"/>
            <a:t> </a:t>
          </a:r>
          <a:endParaRPr lang="es-ES" sz="6500" kern="1200" dirty="0"/>
        </a:p>
      </dsp:txBody>
      <dsp:txXfrm>
        <a:off x="1794933" y="44382"/>
        <a:ext cx="6333066" cy="1693333"/>
      </dsp:txXfrm>
    </dsp:sp>
    <dsp:sp modelId="{5AAC3629-ABCF-41D2-9C49-FCD8756FE803}">
      <dsp:nvSpPr>
        <dsp:cNvPr id="0" name=""/>
        <dsp:cNvSpPr/>
      </dsp:nvSpPr>
      <dsp:spPr>
        <a:xfrm>
          <a:off x="169333" y="169333"/>
          <a:ext cx="1625600" cy="135466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1A60E0-A7CD-4786-B3B4-B6725ED87FAC}">
      <dsp:nvSpPr>
        <dsp:cNvPr id="0" name=""/>
        <dsp:cNvSpPr/>
      </dsp:nvSpPr>
      <dsp:spPr>
        <a:xfrm>
          <a:off x="0" y="1862666"/>
          <a:ext cx="8128000" cy="16933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500" kern="1200" dirty="0" smtClean="0"/>
            <a:t> </a:t>
          </a:r>
          <a:endParaRPr lang="es-ES" sz="6500" kern="1200" dirty="0"/>
        </a:p>
      </dsp:txBody>
      <dsp:txXfrm>
        <a:off x="1794933" y="1862666"/>
        <a:ext cx="6333066" cy="1693333"/>
      </dsp:txXfrm>
    </dsp:sp>
    <dsp:sp modelId="{6A1D88B9-DF91-4723-AE18-ADEB5219333C}">
      <dsp:nvSpPr>
        <dsp:cNvPr id="0" name=""/>
        <dsp:cNvSpPr/>
      </dsp:nvSpPr>
      <dsp:spPr>
        <a:xfrm>
          <a:off x="169333" y="2032000"/>
          <a:ext cx="1625600" cy="135466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9F48A1-1D27-457D-ADE9-A56CC43C4F6E}">
      <dsp:nvSpPr>
        <dsp:cNvPr id="0" name=""/>
        <dsp:cNvSpPr/>
      </dsp:nvSpPr>
      <dsp:spPr>
        <a:xfrm>
          <a:off x="0" y="3725333"/>
          <a:ext cx="8128000" cy="16933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500" kern="1200" dirty="0" smtClean="0"/>
            <a:t> </a:t>
          </a:r>
          <a:endParaRPr lang="es-ES" sz="6500" kern="1200" dirty="0"/>
        </a:p>
      </dsp:txBody>
      <dsp:txXfrm>
        <a:off x="1794933" y="3725333"/>
        <a:ext cx="6333066" cy="1693333"/>
      </dsp:txXfrm>
    </dsp:sp>
    <dsp:sp modelId="{DC7FCF41-0B7E-44BE-90B0-F95A26435EA4}">
      <dsp:nvSpPr>
        <dsp:cNvPr id="0" name=""/>
        <dsp:cNvSpPr/>
      </dsp:nvSpPr>
      <dsp:spPr>
        <a:xfrm>
          <a:off x="169333" y="3894666"/>
          <a:ext cx="1625600" cy="135466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175EC0-6791-487A-A220-91B5C4AEA982}">
      <dsp:nvSpPr>
        <dsp:cNvPr id="0" name=""/>
        <dsp:cNvSpPr/>
      </dsp:nvSpPr>
      <dsp:spPr>
        <a:xfrm>
          <a:off x="-6125176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22C09F-06A3-460A-B448-D31E7C3D2DCA}">
      <dsp:nvSpPr>
        <dsp:cNvPr id="0" name=""/>
        <dsp:cNvSpPr/>
      </dsp:nvSpPr>
      <dsp:spPr>
        <a:xfrm>
          <a:off x="752110" y="541866"/>
          <a:ext cx="7301111" cy="10837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60960" rIns="60960" bIns="6096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Han reducido en dos tercios la mortalidad infantil en 10 de sus países miembros</a:t>
          </a:r>
          <a:endParaRPr lang="es-ES" sz="2400" kern="1200" dirty="0"/>
        </a:p>
      </dsp:txBody>
      <dsp:txXfrm>
        <a:off x="752110" y="541866"/>
        <a:ext cx="7301111" cy="1083733"/>
      </dsp:txXfrm>
    </dsp:sp>
    <dsp:sp modelId="{56B30989-BB5E-4CF1-8D12-741E917EDD2B}">
      <dsp:nvSpPr>
        <dsp:cNvPr id="0" name=""/>
        <dsp:cNvSpPr/>
      </dsp:nvSpPr>
      <dsp:spPr>
        <a:xfrm>
          <a:off x="74777" y="406400"/>
          <a:ext cx="1354666" cy="135466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6127B1-1560-4AAA-843F-8EC4301F0E41}">
      <dsp:nvSpPr>
        <dsp:cNvPr id="0" name=""/>
        <dsp:cNvSpPr/>
      </dsp:nvSpPr>
      <dsp:spPr>
        <a:xfrm>
          <a:off x="1146048" y="2167466"/>
          <a:ext cx="6907174" cy="10837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60960" rIns="60960" bIns="6096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De cierta manera ha logrado mejorar la mayoría de sus miembros el estado económico y político</a:t>
          </a:r>
          <a:endParaRPr lang="es-ES" sz="2400" kern="1200" dirty="0"/>
        </a:p>
      </dsp:txBody>
      <dsp:txXfrm>
        <a:off x="1146048" y="2167466"/>
        <a:ext cx="6907174" cy="1083733"/>
      </dsp:txXfrm>
    </dsp:sp>
    <dsp:sp modelId="{8A2844F0-4A2D-4259-A0C8-724DEFD1D327}">
      <dsp:nvSpPr>
        <dsp:cNvPr id="0" name=""/>
        <dsp:cNvSpPr/>
      </dsp:nvSpPr>
      <dsp:spPr>
        <a:xfrm>
          <a:off x="468714" y="2032000"/>
          <a:ext cx="1354666" cy="1354666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D9FBFF-6EF7-43DF-B34A-B47D3F5401D8}">
      <dsp:nvSpPr>
        <dsp:cNvPr id="0" name=""/>
        <dsp:cNvSpPr/>
      </dsp:nvSpPr>
      <dsp:spPr>
        <a:xfrm>
          <a:off x="752110" y="3793066"/>
          <a:ext cx="7301111" cy="10837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60960" rIns="60960" bIns="6096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Reducción de enfermedades en un alto porcentaje en los últimos años</a:t>
          </a:r>
          <a:endParaRPr lang="es-ES" sz="2400" kern="1200" dirty="0"/>
        </a:p>
      </dsp:txBody>
      <dsp:txXfrm>
        <a:off x="752110" y="3793066"/>
        <a:ext cx="7301111" cy="1083733"/>
      </dsp:txXfrm>
    </dsp:sp>
    <dsp:sp modelId="{0B052A80-9FE7-428C-B92C-FF83A558C8F1}">
      <dsp:nvSpPr>
        <dsp:cNvPr id="0" name=""/>
        <dsp:cNvSpPr/>
      </dsp:nvSpPr>
      <dsp:spPr>
        <a:xfrm>
          <a:off x="74777" y="3657600"/>
          <a:ext cx="1354666" cy="1354666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50B1DB-84A8-4839-9E2F-185A30848AAF}">
      <dsp:nvSpPr>
        <dsp:cNvPr id="0" name=""/>
        <dsp:cNvSpPr/>
      </dsp:nvSpPr>
      <dsp:spPr>
        <a:xfrm>
          <a:off x="5440032" y="1368150"/>
          <a:ext cx="2625701" cy="2933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060"/>
              </a:lnTo>
              <a:lnTo>
                <a:pt x="2625701" y="164060"/>
              </a:lnTo>
              <a:lnTo>
                <a:pt x="2625701" y="29331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86C20C-2BCA-42EE-91B1-F85DA86A3357}">
      <dsp:nvSpPr>
        <dsp:cNvPr id="0" name=""/>
        <dsp:cNvSpPr/>
      </dsp:nvSpPr>
      <dsp:spPr>
        <a:xfrm>
          <a:off x="6083840" y="2406071"/>
          <a:ext cx="150710" cy="38042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04217"/>
              </a:lnTo>
              <a:lnTo>
                <a:pt x="150710" y="380421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79C5A7-DDAE-4B5A-B894-A6F2EF2BA705}">
      <dsp:nvSpPr>
        <dsp:cNvPr id="0" name=""/>
        <dsp:cNvSpPr/>
      </dsp:nvSpPr>
      <dsp:spPr>
        <a:xfrm>
          <a:off x="6083840" y="2406071"/>
          <a:ext cx="150710" cy="28011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01102"/>
              </a:lnTo>
              <a:lnTo>
                <a:pt x="150710" y="280110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E0FFD0-3937-41F4-ABED-098D55A9BD9A}">
      <dsp:nvSpPr>
        <dsp:cNvPr id="0" name=""/>
        <dsp:cNvSpPr/>
      </dsp:nvSpPr>
      <dsp:spPr>
        <a:xfrm>
          <a:off x="6083840" y="2406071"/>
          <a:ext cx="150710" cy="17979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97987"/>
              </a:lnTo>
              <a:lnTo>
                <a:pt x="150710" y="179798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5E38BF-4624-44AD-B729-392D42971CEB}">
      <dsp:nvSpPr>
        <dsp:cNvPr id="0" name=""/>
        <dsp:cNvSpPr/>
      </dsp:nvSpPr>
      <dsp:spPr>
        <a:xfrm>
          <a:off x="6083840" y="2406071"/>
          <a:ext cx="150710" cy="7948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4871"/>
              </a:lnTo>
              <a:lnTo>
                <a:pt x="150710" y="79487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5671B3-92BF-41EA-9F43-CB32E2FD40AA}">
      <dsp:nvSpPr>
        <dsp:cNvPr id="0" name=""/>
        <dsp:cNvSpPr/>
      </dsp:nvSpPr>
      <dsp:spPr>
        <a:xfrm>
          <a:off x="5440032" y="1368150"/>
          <a:ext cx="1136203" cy="2933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060"/>
              </a:lnTo>
              <a:lnTo>
                <a:pt x="1136203" y="164060"/>
              </a:lnTo>
              <a:lnTo>
                <a:pt x="1136203" y="29331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B5DB1E-FF06-498B-827F-29E8D33CE7AB}">
      <dsp:nvSpPr>
        <dsp:cNvPr id="0" name=""/>
        <dsp:cNvSpPr/>
      </dsp:nvSpPr>
      <dsp:spPr>
        <a:xfrm>
          <a:off x="4594342" y="2406071"/>
          <a:ext cx="150710" cy="38042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04217"/>
              </a:lnTo>
              <a:lnTo>
                <a:pt x="150710" y="380421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FCEAA7-CFB0-4903-894B-6F0B9E3A3EB0}">
      <dsp:nvSpPr>
        <dsp:cNvPr id="0" name=""/>
        <dsp:cNvSpPr/>
      </dsp:nvSpPr>
      <dsp:spPr>
        <a:xfrm>
          <a:off x="4594342" y="2406071"/>
          <a:ext cx="150710" cy="28011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01102"/>
              </a:lnTo>
              <a:lnTo>
                <a:pt x="150710" y="280110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53A487-08AB-447C-B196-E137DA5A31B7}">
      <dsp:nvSpPr>
        <dsp:cNvPr id="0" name=""/>
        <dsp:cNvSpPr/>
      </dsp:nvSpPr>
      <dsp:spPr>
        <a:xfrm>
          <a:off x="4594342" y="2406071"/>
          <a:ext cx="150710" cy="17979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97987"/>
              </a:lnTo>
              <a:lnTo>
                <a:pt x="150710" y="179798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62882C-A50F-4B52-8750-1B0E73CF2DA2}">
      <dsp:nvSpPr>
        <dsp:cNvPr id="0" name=""/>
        <dsp:cNvSpPr/>
      </dsp:nvSpPr>
      <dsp:spPr>
        <a:xfrm>
          <a:off x="4594342" y="2406071"/>
          <a:ext cx="150710" cy="7948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4871"/>
              </a:lnTo>
              <a:lnTo>
                <a:pt x="150710" y="79487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702744-8436-4289-8E14-7CB90577DDFB}">
      <dsp:nvSpPr>
        <dsp:cNvPr id="0" name=""/>
        <dsp:cNvSpPr/>
      </dsp:nvSpPr>
      <dsp:spPr>
        <a:xfrm>
          <a:off x="5086738" y="1368150"/>
          <a:ext cx="353294" cy="293314"/>
        </a:xfrm>
        <a:custGeom>
          <a:avLst/>
          <a:gdLst/>
          <a:ahLst/>
          <a:cxnLst/>
          <a:rect l="0" t="0" r="0" b="0"/>
          <a:pathLst>
            <a:path>
              <a:moveTo>
                <a:pt x="353294" y="0"/>
              </a:moveTo>
              <a:lnTo>
                <a:pt x="353294" y="164060"/>
              </a:lnTo>
              <a:lnTo>
                <a:pt x="0" y="164060"/>
              </a:lnTo>
              <a:lnTo>
                <a:pt x="0" y="29331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FAED26-3407-49C2-AAC5-154B28ED4DD7}">
      <dsp:nvSpPr>
        <dsp:cNvPr id="0" name=""/>
        <dsp:cNvSpPr/>
      </dsp:nvSpPr>
      <dsp:spPr>
        <a:xfrm>
          <a:off x="3104844" y="2406071"/>
          <a:ext cx="150710" cy="38042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04217"/>
              </a:lnTo>
              <a:lnTo>
                <a:pt x="150710" y="380421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FD0F50-78A5-4820-9402-772200F06789}">
      <dsp:nvSpPr>
        <dsp:cNvPr id="0" name=""/>
        <dsp:cNvSpPr/>
      </dsp:nvSpPr>
      <dsp:spPr>
        <a:xfrm>
          <a:off x="3104844" y="2406071"/>
          <a:ext cx="150710" cy="28011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01102"/>
              </a:lnTo>
              <a:lnTo>
                <a:pt x="150710" y="280110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79A464-5691-4476-8DDB-422BB896CB2A}">
      <dsp:nvSpPr>
        <dsp:cNvPr id="0" name=""/>
        <dsp:cNvSpPr/>
      </dsp:nvSpPr>
      <dsp:spPr>
        <a:xfrm>
          <a:off x="3104844" y="2406071"/>
          <a:ext cx="150710" cy="17979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97987"/>
              </a:lnTo>
              <a:lnTo>
                <a:pt x="150710" y="179798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D2AD15-1135-44CF-A200-25024304E48A}">
      <dsp:nvSpPr>
        <dsp:cNvPr id="0" name=""/>
        <dsp:cNvSpPr/>
      </dsp:nvSpPr>
      <dsp:spPr>
        <a:xfrm>
          <a:off x="3104844" y="2406071"/>
          <a:ext cx="150710" cy="7948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4871"/>
              </a:lnTo>
              <a:lnTo>
                <a:pt x="150710" y="79487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9A0DEE-BDED-4B91-9A85-B9C846309110}">
      <dsp:nvSpPr>
        <dsp:cNvPr id="0" name=""/>
        <dsp:cNvSpPr/>
      </dsp:nvSpPr>
      <dsp:spPr>
        <a:xfrm>
          <a:off x="3597240" y="1368150"/>
          <a:ext cx="1842792" cy="293314"/>
        </a:xfrm>
        <a:custGeom>
          <a:avLst/>
          <a:gdLst/>
          <a:ahLst/>
          <a:cxnLst/>
          <a:rect l="0" t="0" r="0" b="0"/>
          <a:pathLst>
            <a:path>
              <a:moveTo>
                <a:pt x="1842792" y="0"/>
              </a:moveTo>
              <a:lnTo>
                <a:pt x="1842792" y="164060"/>
              </a:lnTo>
              <a:lnTo>
                <a:pt x="0" y="164060"/>
              </a:lnTo>
              <a:lnTo>
                <a:pt x="0" y="29331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EC76EC-6F03-4123-99B4-7CFEC748F711}">
      <dsp:nvSpPr>
        <dsp:cNvPr id="0" name=""/>
        <dsp:cNvSpPr/>
      </dsp:nvSpPr>
      <dsp:spPr>
        <a:xfrm>
          <a:off x="1615346" y="2406071"/>
          <a:ext cx="150710" cy="38042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04217"/>
              </a:lnTo>
              <a:lnTo>
                <a:pt x="150710" y="380421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640508-BA92-4356-9962-0A613F7EDF3C}">
      <dsp:nvSpPr>
        <dsp:cNvPr id="0" name=""/>
        <dsp:cNvSpPr/>
      </dsp:nvSpPr>
      <dsp:spPr>
        <a:xfrm>
          <a:off x="1615346" y="2406071"/>
          <a:ext cx="150710" cy="28011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01102"/>
              </a:lnTo>
              <a:lnTo>
                <a:pt x="150710" y="280110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38E842-66EE-439A-8B66-93E5E5D34E3C}">
      <dsp:nvSpPr>
        <dsp:cNvPr id="0" name=""/>
        <dsp:cNvSpPr/>
      </dsp:nvSpPr>
      <dsp:spPr>
        <a:xfrm>
          <a:off x="1615346" y="2406071"/>
          <a:ext cx="150710" cy="17979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97987"/>
              </a:lnTo>
              <a:lnTo>
                <a:pt x="150710" y="179798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A76474-C8E1-4212-88C0-FEC4A254566E}">
      <dsp:nvSpPr>
        <dsp:cNvPr id="0" name=""/>
        <dsp:cNvSpPr/>
      </dsp:nvSpPr>
      <dsp:spPr>
        <a:xfrm>
          <a:off x="1615346" y="2406071"/>
          <a:ext cx="150710" cy="7948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4871"/>
              </a:lnTo>
              <a:lnTo>
                <a:pt x="150710" y="79487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B321CE-1139-4B3C-891D-693829E35162}">
      <dsp:nvSpPr>
        <dsp:cNvPr id="0" name=""/>
        <dsp:cNvSpPr/>
      </dsp:nvSpPr>
      <dsp:spPr>
        <a:xfrm>
          <a:off x="2107742" y="1368150"/>
          <a:ext cx="3332290" cy="293314"/>
        </a:xfrm>
        <a:custGeom>
          <a:avLst/>
          <a:gdLst/>
          <a:ahLst/>
          <a:cxnLst/>
          <a:rect l="0" t="0" r="0" b="0"/>
          <a:pathLst>
            <a:path>
              <a:moveTo>
                <a:pt x="3332290" y="0"/>
              </a:moveTo>
              <a:lnTo>
                <a:pt x="3332290" y="164060"/>
              </a:lnTo>
              <a:lnTo>
                <a:pt x="0" y="164060"/>
              </a:lnTo>
              <a:lnTo>
                <a:pt x="0" y="29331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BAEA11-BEDB-4890-8F9E-4B2638AD04C9}">
      <dsp:nvSpPr>
        <dsp:cNvPr id="0" name=""/>
        <dsp:cNvSpPr/>
      </dsp:nvSpPr>
      <dsp:spPr>
        <a:xfrm>
          <a:off x="125848" y="2406071"/>
          <a:ext cx="150710" cy="36751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75105"/>
              </a:lnTo>
              <a:lnTo>
                <a:pt x="150710" y="367510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580321-94FF-438E-B37C-2F99A859ADE0}">
      <dsp:nvSpPr>
        <dsp:cNvPr id="0" name=""/>
        <dsp:cNvSpPr/>
      </dsp:nvSpPr>
      <dsp:spPr>
        <a:xfrm>
          <a:off x="125848" y="2406071"/>
          <a:ext cx="150710" cy="26719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71990"/>
              </a:lnTo>
              <a:lnTo>
                <a:pt x="150710" y="267199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F35F7F-6BAF-4BD3-9B3E-9FCA38A5CE9A}">
      <dsp:nvSpPr>
        <dsp:cNvPr id="0" name=""/>
        <dsp:cNvSpPr/>
      </dsp:nvSpPr>
      <dsp:spPr>
        <a:xfrm>
          <a:off x="125848" y="2406071"/>
          <a:ext cx="150710" cy="17334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3430"/>
              </a:lnTo>
              <a:lnTo>
                <a:pt x="150710" y="173343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2C8F7A-B004-4D9D-9E43-9F94405B943B}">
      <dsp:nvSpPr>
        <dsp:cNvPr id="0" name=""/>
        <dsp:cNvSpPr/>
      </dsp:nvSpPr>
      <dsp:spPr>
        <a:xfrm>
          <a:off x="125848" y="2406071"/>
          <a:ext cx="150710" cy="7948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4871"/>
              </a:lnTo>
              <a:lnTo>
                <a:pt x="150710" y="79487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2F5354-7673-4E40-85B2-CFF8EE11D872}">
      <dsp:nvSpPr>
        <dsp:cNvPr id="0" name=""/>
        <dsp:cNvSpPr/>
      </dsp:nvSpPr>
      <dsp:spPr>
        <a:xfrm>
          <a:off x="618244" y="1368150"/>
          <a:ext cx="4821788" cy="293314"/>
        </a:xfrm>
        <a:custGeom>
          <a:avLst/>
          <a:gdLst/>
          <a:ahLst/>
          <a:cxnLst/>
          <a:rect l="0" t="0" r="0" b="0"/>
          <a:pathLst>
            <a:path>
              <a:moveTo>
                <a:pt x="4821788" y="0"/>
              </a:moveTo>
              <a:lnTo>
                <a:pt x="4821788" y="164060"/>
              </a:lnTo>
              <a:lnTo>
                <a:pt x="0" y="164060"/>
              </a:lnTo>
              <a:lnTo>
                <a:pt x="0" y="29331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DF1CDF-6557-4097-9D1C-2877300465A6}">
      <dsp:nvSpPr>
        <dsp:cNvPr id="0" name=""/>
        <dsp:cNvSpPr/>
      </dsp:nvSpPr>
      <dsp:spPr>
        <a:xfrm>
          <a:off x="4824537" y="747460"/>
          <a:ext cx="1230990" cy="6206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b="1" kern="1200" dirty="0" smtClean="0"/>
            <a:t>FBA</a:t>
          </a:r>
          <a:endParaRPr lang="es-ES" sz="3600" b="1" kern="1200" dirty="0"/>
        </a:p>
      </dsp:txBody>
      <dsp:txXfrm>
        <a:off x="4824537" y="747460"/>
        <a:ext cx="1230990" cy="620689"/>
      </dsp:txXfrm>
    </dsp:sp>
    <dsp:sp modelId="{93C90322-9BF2-4D7D-8E5C-87EC554891FD}">
      <dsp:nvSpPr>
        <dsp:cNvPr id="0" name=""/>
        <dsp:cNvSpPr/>
      </dsp:nvSpPr>
      <dsp:spPr>
        <a:xfrm>
          <a:off x="2749" y="1661464"/>
          <a:ext cx="1230990" cy="7446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Australia</a:t>
          </a:r>
          <a:endParaRPr lang="es-ES" sz="1800" kern="1200" dirty="0"/>
        </a:p>
      </dsp:txBody>
      <dsp:txXfrm>
        <a:off x="2749" y="1661464"/>
        <a:ext cx="1230990" cy="744607"/>
      </dsp:txXfrm>
    </dsp:sp>
    <dsp:sp modelId="{DB3A07A9-0F8B-4988-91A7-CD7ABA263F5B}">
      <dsp:nvSpPr>
        <dsp:cNvPr id="0" name=""/>
        <dsp:cNvSpPr/>
      </dsp:nvSpPr>
      <dsp:spPr>
        <a:xfrm>
          <a:off x="276558" y="2828640"/>
          <a:ext cx="1230990" cy="7446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La República Popular de Bangladesh</a:t>
          </a:r>
          <a:endParaRPr lang="es-ES" sz="1600" kern="1200" dirty="0"/>
        </a:p>
      </dsp:txBody>
      <dsp:txXfrm>
        <a:off x="276558" y="2828640"/>
        <a:ext cx="1230990" cy="744607"/>
      </dsp:txXfrm>
    </dsp:sp>
    <dsp:sp modelId="{F610AE34-0231-4782-AFF2-9FCACB32EA0F}">
      <dsp:nvSpPr>
        <dsp:cNvPr id="0" name=""/>
        <dsp:cNvSpPr/>
      </dsp:nvSpPr>
      <dsp:spPr>
        <a:xfrm>
          <a:off x="276558" y="3831755"/>
          <a:ext cx="1230990" cy="6154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Brunei Darussalam</a:t>
          </a:r>
          <a:endParaRPr lang="es-ES" sz="1600" kern="1200" dirty="0"/>
        </a:p>
      </dsp:txBody>
      <dsp:txXfrm>
        <a:off x="276558" y="3831755"/>
        <a:ext cx="1230990" cy="615495"/>
      </dsp:txXfrm>
    </dsp:sp>
    <dsp:sp modelId="{07798D71-DA36-490A-9035-4C9F7CD4D1C5}">
      <dsp:nvSpPr>
        <dsp:cNvPr id="0" name=""/>
        <dsp:cNvSpPr/>
      </dsp:nvSpPr>
      <dsp:spPr>
        <a:xfrm>
          <a:off x="276558" y="4705758"/>
          <a:ext cx="1230990" cy="7446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Reino de Camboya</a:t>
          </a:r>
          <a:endParaRPr lang="es-ES" sz="1600" kern="1200" dirty="0"/>
        </a:p>
      </dsp:txBody>
      <dsp:txXfrm>
        <a:off x="276558" y="4705758"/>
        <a:ext cx="1230990" cy="744607"/>
      </dsp:txXfrm>
    </dsp:sp>
    <dsp:sp modelId="{DAABA007-EBB9-4AAB-8119-484DB3065B54}">
      <dsp:nvSpPr>
        <dsp:cNvPr id="0" name=""/>
        <dsp:cNvSpPr/>
      </dsp:nvSpPr>
      <dsp:spPr>
        <a:xfrm>
          <a:off x="276558" y="5708873"/>
          <a:ext cx="1230990" cy="7446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La República Popular de China</a:t>
          </a:r>
          <a:endParaRPr lang="es-ES" sz="1600" kern="1200" dirty="0"/>
        </a:p>
      </dsp:txBody>
      <dsp:txXfrm>
        <a:off x="276558" y="5708873"/>
        <a:ext cx="1230990" cy="744607"/>
      </dsp:txXfrm>
    </dsp:sp>
    <dsp:sp modelId="{CF2B7B90-155A-4C3D-B260-C325D1E73B77}">
      <dsp:nvSpPr>
        <dsp:cNvPr id="0" name=""/>
        <dsp:cNvSpPr/>
      </dsp:nvSpPr>
      <dsp:spPr>
        <a:xfrm>
          <a:off x="1492247" y="1661464"/>
          <a:ext cx="1230990" cy="7446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La República de la India</a:t>
          </a:r>
          <a:endParaRPr lang="es-ES" sz="1600" kern="1200" dirty="0"/>
        </a:p>
      </dsp:txBody>
      <dsp:txXfrm>
        <a:off x="1492247" y="1661464"/>
        <a:ext cx="1230990" cy="744607"/>
      </dsp:txXfrm>
    </dsp:sp>
    <dsp:sp modelId="{981F2A80-61E7-4A1A-97CC-E3AA52CA0354}">
      <dsp:nvSpPr>
        <dsp:cNvPr id="0" name=""/>
        <dsp:cNvSpPr/>
      </dsp:nvSpPr>
      <dsp:spPr>
        <a:xfrm>
          <a:off x="1766056" y="2828640"/>
          <a:ext cx="1230990" cy="7446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La República de Indonesia</a:t>
          </a:r>
          <a:endParaRPr lang="es-ES" sz="1600" kern="1200" dirty="0"/>
        </a:p>
      </dsp:txBody>
      <dsp:txXfrm>
        <a:off x="1766056" y="2828640"/>
        <a:ext cx="1230990" cy="744607"/>
      </dsp:txXfrm>
    </dsp:sp>
    <dsp:sp modelId="{5B1AC1AA-DF53-44E5-86BD-27403CF82928}">
      <dsp:nvSpPr>
        <dsp:cNvPr id="0" name=""/>
        <dsp:cNvSpPr/>
      </dsp:nvSpPr>
      <dsp:spPr>
        <a:xfrm>
          <a:off x="1766056" y="3831755"/>
          <a:ext cx="1230990" cy="7446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smtClean="0"/>
            <a:t>La República Islámica del Irán</a:t>
          </a:r>
          <a:endParaRPr lang="es-ES" sz="1600" kern="1200" dirty="0"/>
        </a:p>
      </dsp:txBody>
      <dsp:txXfrm>
        <a:off x="1766056" y="3831755"/>
        <a:ext cx="1230990" cy="744607"/>
      </dsp:txXfrm>
    </dsp:sp>
    <dsp:sp modelId="{C968DF68-6A50-4463-A7BB-11131FEA6871}">
      <dsp:nvSpPr>
        <dsp:cNvPr id="0" name=""/>
        <dsp:cNvSpPr/>
      </dsp:nvSpPr>
      <dsp:spPr>
        <a:xfrm>
          <a:off x="1766056" y="4834870"/>
          <a:ext cx="1230990" cy="7446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Japón</a:t>
          </a:r>
          <a:endParaRPr lang="es-ES" sz="1600" kern="1200" dirty="0"/>
        </a:p>
      </dsp:txBody>
      <dsp:txXfrm>
        <a:off x="1766056" y="4834870"/>
        <a:ext cx="1230990" cy="744607"/>
      </dsp:txXfrm>
    </dsp:sp>
    <dsp:sp modelId="{55E3BFA9-C74E-40D7-9014-7676AE862743}">
      <dsp:nvSpPr>
        <dsp:cNvPr id="0" name=""/>
        <dsp:cNvSpPr/>
      </dsp:nvSpPr>
      <dsp:spPr>
        <a:xfrm>
          <a:off x="1766056" y="5837986"/>
          <a:ext cx="1230990" cy="7446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La República de Kazajstán</a:t>
          </a:r>
          <a:endParaRPr lang="es-ES" sz="1600" kern="1200" dirty="0"/>
        </a:p>
      </dsp:txBody>
      <dsp:txXfrm>
        <a:off x="1766056" y="5837986"/>
        <a:ext cx="1230990" cy="744607"/>
      </dsp:txXfrm>
    </dsp:sp>
    <dsp:sp modelId="{C00CBFB7-00DA-4E9F-96CA-C84AFCF6469C}">
      <dsp:nvSpPr>
        <dsp:cNvPr id="0" name=""/>
        <dsp:cNvSpPr/>
      </dsp:nvSpPr>
      <dsp:spPr>
        <a:xfrm>
          <a:off x="2981745" y="1661464"/>
          <a:ext cx="1230990" cy="7446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La República Kirguisa</a:t>
          </a:r>
          <a:endParaRPr lang="es-ES" sz="1600" kern="1200" dirty="0"/>
        </a:p>
      </dsp:txBody>
      <dsp:txXfrm>
        <a:off x="2981745" y="1661464"/>
        <a:ext cx="1230990" cy="744607"/>
      </dsp:txXfrm>
    </dsp:sp>
    <dsp:sp modelId="{9F0FB92A-9C50-40F9-B6BE-C121573316FD}">
      <dsp:nvSpPr>
        <dsp:cNvPr id="0" name=""/>
        <dsp:cNvSpPr/>
      </dsp:nvSpPr>
      <dsp:spPr>
        <a:xfrm>
          <a:off x="3255554" y="2828640"/>
          <a:ext cx="1230990" cy="7446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La República Democrática Popular Laos</a:t>
          </a:r>
          <a:endParaRPr lang="es-ES" sz="1600" kern="1200" dirty="0"/>
        </a:p>
      </dsp:txBody>
      <dsp:txXfrm>
        <a:off x="3255554" y="2828640"/>
        <a:ext cx="1230990" cy="744607"/>
      </dsp:txXfrm>
    </dsp:sp>
    <dsp:sp modelId="{D26A2740-89E5-4B0E-BB4F-8A642D7ABCE8}">
      <dsp:nvSpPr>
        <dsp:cNvPr id="0" name=""/>
        <dsp:cNvSpPr/>
      </dsp:nvSpPr>
      <dsp:spPr>
        <a:xfrm>
          <a:off x="3255554" y="3831755"/>
          <a:ext cx="1230990" cy="7446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Malasia</a:t>
          </a:r>
          <a:endParaRPr lang="es-ES" sz="1600" kern="1200" dirty="0"/>
        </a:p>
      </dsp:txBody>
      <dsp:txXfrm>
        <a:off x="3255554" y="3831755"/>
        <a:ext cx="1230990" cy="744607"/>
      </dsp:txXfrm>
    </dsp:sp>
    <dsp:sp modelId="{F400E331-74AB-4DAB-93ED-F21AC5059C68}">
      <dsp:nvSpPr>
        <dsp:cNvPr id="0" name=""/>
        <dsp:cNvSpPr/>
      </dsp:nvSpPr>
      <dsp:spPr>
        <a:xfrm>
          <a:off x="3255554" y="4834870"/>
          <a:ext cx="1230990" cy="7446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Mongolia</a:t>
          </a:r>
          <a:endParaRPr lang="es-ES" sz="1600" kern="1200" dirty="0"/>
        </a:p>
      </dsp:txBody>
      <dsp:txXfrm>
        <a:off x="3255554" y="4834870"/>
        <a:ext cx="1230990" cy="744607"/>
      </dsp:txXfrm>
    </dsp:sp>
    <dsp:sp modelId="{86D13E07-9AF8-4EE2-85E2-8703ED3752E3}">
      <dsp:nvSpPr>
        <dsp:cNvPr id="0" name=""/>
        <dsp:cNvSpPr/>
      </dsp:nvSpPr>
      <dsp:spPr>
        <a:xfrm>
          <a:off x="3255554" y="5837986"/>
          <a:ext cx="1230990" cy="7446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La Unión de Myanmar</a:t>
          </a:r>
          <a:endParaRPr lang="es-ES" sz="1600" kern="1200" dirty="0"/>
        </a:p>
      </dsp:txBody>
      <dsp:txXfrm>
        <a:off x="3255554" y="5837986"/>
        <a:ext cx="1230990" cy="744607"/>
      </dsp:txXfrm>
    </dsp:sp>
    <dsp:sp modelId="{A5B002CC-661C-4CD9-8610-386BB6C9D120}">
      <dsp:nvSpPr>
        <dsp:cNvPr id="0" name=""/>
        <dsp:cNvSpPr/>
      </dsp:nvSpPr>
      <dsp:spPr>
        <a:xfrm>
          <a:off x="4471243" y="1661464"/>
          <a:ext cx="1230990" cy="7446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El Reino de Nepal</a:t>
          </a:r>
          <a:endParaRPr lang="es-ES" sz="1600" kern="1200" dirty="0"/>
        </a:p>
      </dsp:txBody>
      <dsp:txXfrm>
        <a:off x="4471243" y="1661464"/>
        <a:ext cx="1230990" cy="744607"/>
      </dsp:txXfrm>
    </dsp:sp>
    <dsp:sp modelId="{CCC5D540-3353-4BA1-AA71-720CF9783C18}">
      <dsp:nvSpPr>
        <dsp:cNvPr id="0" name=""/>
        <dsp:cNvSpPr/>
      </dsp:nvSpPr>
      <dsp:spPr>
        <a:xfrm>
          <a:off x="4745052" y="2828640"/>
          <a:ext cx="1230990" cy="7446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La República Islámica de Pakistán</a:t>
          </a:r>
          <a:endParaRPr lang="es-ES" sz="1600" kern="1200" dirty="0"/>
        </a:p>
      </dsp:txBody>
      <dsp:txXfrm>
        <a:off x="4745052" y="2828640"/>
        <a:ext cx="1230990" cy="744607"/>
      </dsp:txXfrm>
    </dsp:sp>
    <dsp:sp modelId="{C31C961E-5124-4890-8870-95C6B918A500}">
      <dsp:nvSpPr>
        <dsp:cNvPr id="0" name=""/>
        <dsp:cNvSpPr/>
      </dsp:nvSpPr>
      <dsp:spPr>
        <a:xfrm>
          <a:off x="4745052" y="3831755"/>
          <a:ext cx="1230990" cy="7446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La República de Filipinas</a:t>
          </a:r>
          <a:endParaRPr lang="es-ES" sz="1600" kern="1200" dirty="0"/>
        </a:p>
      </dsp:txBody>
      <dsp:txXfrm>
        <a:off x="4745052" y="3831755"/>
        <a:ext cx="1230990" cy="744607"/>
      </dsp:txXfrm>
    </dsp:sp>
    <dsp:sp modelId="{40AFB247-CA35-490D-9BB9-2535043C2E6E}">
      <dsp:nvSpPr>
        <dsp:cNvPr id="0" name=""/>
        <dsp:cNvSpPr/>
      </dsp:nvSpPr>
      <dsp:spPr>
        <a:xfrm>
          <a:off x="4745052" y="4834870"/>
          <a:ext cx="1230990" cy="7446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La República de Corea</a:t>
          </a:r>
          <a:endParaRPr lang="es-ES" sz="1600" kern="1200" dirty="0"/>
        </a:p>
      </dsp:txBody>
      <dsp:txXfrm>
        <a:off x="4745052" y="4834870"/>
        <a:ext cx="1230990" cy="744607"/>
      </dsp:txXfrm>
    </dsp:sp>
    <dsp:sp modelId="{43520CA6-6036-4DD8-825B-A989867AD28C}">
      <dsp:nvSpPr>
        <dsp:cNvPr id="0" name=""/>
        <dsp:cNvSpPr/>
      </dsp:nvSpPr>
      <dsp:spPr>
        <a:xfrm>
          <a:off x="4745052" y="5837986"/>
          <a:ext cx="1230990" cy="7446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La República de Singapur</a:t>
          </a:r>
          <a:endParaRPr lang="es-ES" sz="1600" kern="1200" dirty="0"/>
        </a:p>
      </dsp:txBody>
      <dsp:txXfrm>
        <a:off x="4745052" y="5837986"/>
        <a:ext cx="1230990" cy="744607"/>
      </dsp:txXfrm>
    </dsp:sp>
    <dsp:sp modelId="{C39312A7-57F4-478C-B877-8AE8133AA0E4}">
      <dsp:nvSpPr>
        <dsp:cNvPr id="0" name=""/>
        <dsp:cNvSpPr/>
      </dsp:nvSpPr>
      <dsp:spPr>
        <a:xfrm>
          <a:off x="5960741" y="1661464"/>
          <a:ext cx="1230990" cy="7446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La República Democrática Socialista de Sri Lanka</a:t>
          </a:r>
          <a:endParaRPr lang="es-ES" sz="1400" kern="1200" dirty="0"/>
        </a:p>
      </dsp:txBody>
      <dsp:txXfrm>
        <a:off x="5960741" y="1661464"/>
        <a:ext cx="1230990" cy="744607"/>
      </dsp:txXfrm>
    </dsp:sp>
    <dsp:sp modelId="{680AB4C0-D658-4CBD-83BF-C1E9DE0E31C0}">
      <dsp:nvSpPr>
        <dsp:cNvPr id="0" name=""/>
        <dsp:cNvSpPr/>
      </dsp:nvSpPr>
      <dsp:spPr>
        <a:xfrm>
          <a:off x="6234550" y="2828640"/>
          <a:ext cx="1230990" cy="7446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La República de Tayikistán</a:t>
          </a:r>
          <a:endParaRPr lang="es-ES" sz="1600" kern="1200" dirty="0"/>
        </a:p>
      </dsp:txBody>
      <dsp:txXfrm>
        <a:off x="6234550" y="2828640"/>
        <a:ext cx="1230990" cy="744607"/>
      </dsp:txXfrm>
    </dsp:sp>
    <dsp:sp modelId="{F26457E7-56CD-469C-8869-B5692D985312}">
      <dsp:nvSpPr>
        <dsp:cNvPr id="0" name=""/>
        <dsp:cNvSpPr/>
      </dsp:nvSpPr>
      <dsp:spPr>
        <a:xfrm>
          <a:off x="6234550" y="3831755"/>
          <a:ext cx="1230990" cy="7446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El Reino de Tailandia</a:t>
          </a:r>
          <a:endParaRPr lang="es-ES" sz="1600" kern="1200" dirty="0"/>
        </a:p>
      </dsp:txBody>
      <dsp:txXfrm>
        <a:off x="6234550" y="3831755"/>
        <a:ext cx="1230990" cy="744607"/>
      </dsp:txXfrm>
    </dsp:sp>
    <dsp:sp modelId="{2D285AC3-BA7A-48ED-ACEB-811BBEFDBC91}">
      <dsp:nvSpPr>
        <dsp:cNvPr id="0" name=""/>
        <dsp:cNvSpPr/>
      </dsp:nvSpPr>
      <dsp:spPr>
        <a:xfrm>
          <a:off x="6234550" y="4834870"/>
          <a:ext cx="1230990" cy="7446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Turkmenistán</a:t>
          </a:r>
          <a:endParaRPr lang="es-ES" sz="1600" kern="1200" dirty="0"/>
        </a:p>
      </dsp:txBody>
      <dsp:txXfrm>
        <a:off x="6234550" y="4834870"/>
        <a:ext cx="1230990" cy="744607"/>
      </dsp:txXfrm>
    </dsp:sp>
    <dsp:sp modelId="{614D3186-ED0A-40A7-8B93-27FD2B11A63C}">
      <dsp:nvSpPr>
        <dsp:cNvPr id="0" name=""/>
        <dsp:cNvSpPr/>
      </dsp:nvSpPr>
      <dsp:spPr>
        <a:xfrm>
          <a:off x="6234550" y="5837986"/>
          <a:ext cx="1230990" cy="7446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La República de Uzbekistán</a:t>
          </a:r>
          <a:endParaRPr lang="es-ES" sz="1600" kern="1200" dirty="0"/>
        </a:p>
      </dsp:txBody>
      <dsp:txXfrm>
        <a:off x="6234550" y="5837986"/>
        <a:ext cx="1230990" cy="744607"/>
      </dsp:txXfrm>
    </dsp:sp>
    <dsp:sp modelId="{69C185D7-8445-4382-9CA4-0A7098A2211E}">
      <dsp:nvSpPr>
        <dsp:cNvPr id="0" name=""/>
        <dsp:cNvSpPr/>
      </dsp:nvSpPr>
      <dsp:spPr>
        <a:xfrm>
          <a:off x="7450239" y="1661464"/>
          <a:ext cx="1230990" cy="7446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La República Socialista de Vietnam</a:t>
          </a:r>
          <a:endParaRPr lang="es-ES" sz="1600" kern="1200" dirty="0"/>
        </a:p>
      </dsp:txBody>
      <dsp:txXfrm>
        <a:off x="7450239" y="1661464"/>
        <a:ext cx="1230990" cy="744607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73FACF-59E1-4858-A63E-C5F3B6C93086}">
      <dsp:nvSpPr>
        <dsp:cNvPr id="0" name=""/>
        <dsp:cNvSpPr/>
      </dsp:nvSpPr>
      <dsp:spPr>
        <a:xfrm rot="5400000">
          <a:off x="-289718" y="292805"/>
          <a:ext cx="1931458" cy="13520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8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1998</a:t>
          </a:r>
          <a:endParaRPr lang="es-ES" sz="38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1" y="679096"/>
        <a:ext cx="1352020" cy="579438"/>
      </dsp:txXfrm>
    </dsp:sp>
    <dsp:sp modelId="{5C39D2F8-B2F0-4E16-836A-051E733AF85A}">
      <dsp:nvSpPr>
        <dsp:cNvPr id="0" name=""/>
        <dsp:cNvSpPr/>
      </dsp:nvSpPr>
      <dsp:spPr>
        <a:xfrm rot="5400000">
          <a:off x="4112286" y="-2757179"/>
          <a:ext cx="1255447" cy="67759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CCA9FC-94BF-490E-AEDF-866FDB199A03}">
      <dsp:nvSpPr>
        <dsp:cNvPr id="0" name=""/>
        <dsp:cNvSpPr/>
      </dsp:nvSpPr>
      <dsp:spPr>
        <a:xfrm rot="5400000">
          <a:off x="-289718" y="2033323"/>
          <a:ext cx="1931458" cy="13520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8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2001</a:t>
          </a:r>
          <a:endParaRPr lang="es-ES" sz="38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1" y="2419614"/>
        <a:ext cx="1352020" cy="579438"/>
      </dsp:txXfrm>
    </dsp:sp>
    <dsp:sp modelId="{3A6DADC7-6442-4B2C-BE2D-42A876B4908B}">
      <dsp:nvSpPr>
        <dsp:cNvPr id="0" name=""/>
        <dsp:cNvSpPr/>
      </dsp:nvSpPr>
      <dsp:spPr>
        <a:xfrm rot="5400000">
          <a:off x="4059840" y="-1049579"/>
          <a:ext cx="1255447" cy="67759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A6CF4E-C9B3-4C8F-B772-9964964D44D8}">
      <dsp:nvSpPr>
        <dsp:cNvPr id="0" name=""/>
        <dsp:cNvSpPr/>
      </dsp:nvSpPr>
      <dsp:spPr>
        <a:xfrm rot="5400000">
          <a:off x="-289718" y="3773840"/>
          <a:ext cx="1931458" cy="13520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8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2002</a:t>
          </a:r>
          <a:endParaRPr lang="es-ES" sz="38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1" y="4160131"/>
        <a:ext cx="1352020" cy="579438"/>
      </dsp:txXfrm>
    </dsp:sp>
    <dsp:sp modelId="{37304005-23B1-4851-A8D6-3A277C2EF8DE}">
      <dsp:nvSpPr>
        <dsp:cNvPr id="0" name=""/>
        <dsp:cNvSpPr/>
      </dsp:nvSpPr>
      <dsp:spPr>
        <a:xfrm rot="5400000">
          <a:off x="4112286" y="723856"/>
          <a:ext cx="1255447" cy="67759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BE515C-0DE6-4869-8129-1322E07784A1}">
      <dsp:nvSpPr>
        <dsp:cNvPr id="0" name=""/>
        <dsp:cNvSpPr/>
      </dsp:nvSpPr>
      <dsp:spPr>
        <a:xfrm>
          <a:off x="0" y="0"/>
          <a:ext cx="8128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783D60-5F5D-4D45-82E2-16EF080AE7D5}">
      <dsp:nvSpPr>
        <dsp:cNvPr id="0" name=""/>
        <dsp:cNvSpPr/>
      </dsp:nvSpPr>
      <dsp:spPr>
        <a:xfrm>
          <a:off x="0" y="0"/>
          <a:ext cx="1625600" cy="27093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kern="1200" dirty="0" smtClean="0">
              <a:solidFill>
                <a:srgbClr val="000000"/>
              </a:solidFill>
            </a:rPr>
            <a:t>México </a:t>
          </a:r>
          <a:endParaRPr lang="es-ES" sz="3600" kern="1200" dirty="0">
            <a:solidFill>
              <a:srgbClr val="000000"/>
            </a:solidFill>
          </a:endParaRPr>
        </a:p>
      </dsp:txBody>
      <dsp:txXfrm>
        <a:off x="0" y="0"/>
        <a:ext cx="1625600" cy="2709333"/>
      </dsp:txXfrm>
    </dsp:sp>
    <dsp:sp modelId="{64503016-8728-44FA-A0FF-342377CE5389}">
      <dsp:nvSpPr>
        <dsp:cNvPr id="0" name=""/>
        <dsp:cNvSpPr/>
      </dsp:nvSpPr>
      <dsp:spPr>
        <a:xfrm>
          <a:off x="1747520" y="42333"/>
          <a:ext cx="6380480" cy="8466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rgbClr val="000000"/>
              </a:solidFill>
            </a:rPr>
            <a:t>El camino de integración de dos continentes es bendecido y tendrá efectos positivos como el tratado de Pacifico en América Latina.</a:t>
          </a:r>
          <a:endParaRPr lang="es-ES" sz="1600" kern="1200" dirty="0">
            <a:solidFill>
              <a:srgbClr val="000000"/>
            </a:solidFill>
          </a:endParaRPr>
        </a:p>
      </dsp:txBody>
      <dsp:txXfrm>
        <a:off x="1747520" y="42333"/>
        <a:ext cx="6380480" cy="846666"/>
      </dsp:txXfrm>
    </dsp:sp>
    <dsp:sp modelId="{1B458A50-3580-4447-A508-5077AB7D4ADC}">
      <dsp:nvSpPr>
        <dsp:cNvPr id="0" name=""/>
        <dsp:cNvSpPr/>
      </dsp:nvSpPr>
      <dsp:spPr>
        <a:xfrm>
          <a:off x="1625599" y="889000"/>
          <a:ext cx="6502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4099D4-9837-46D7-949A-17AEBA1176FD}">
      <dsp:nvSpPr>
        <dsp:cNvPr id="0" name=""/>
        <dsp:cNvSpPr/>
      </dsp:nvSpPr>
      <dsp:spPr>
        <a:xfrm>
          <a:off x="1747520" y="931333"/>
          <a:ext cx="6380480" cy="8466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rgbClr val="000000"/>
              </a:solidFill>
            </a:rPr>
            <a:t>Disfruta de capacidad Macroeconómica que beneficiara a los Asiáticos.</a:t>
          </a:r>
          <a:endParaRPr lang="es-ES" sz="1600" kern="1200" dirty="0">
            <a:solidFill>
              <a:srgbClr val="000000"/>
            </a:solidFill>
          </a:endParaRPr>
        </a:p>
      </dsp:txBody>
      <dsp:txXfrm>
        <a:off x="1747520" y="931333"/>
        <a:ext cx="6380480" cy="846666"/>
      </dsp:txXfrm>
    </dsp:sp>
    <dsp:sp modelId="{46BEAF75-8D78-4B39-A8CF-96FB4B64E338}">
      <dsp:nvSpPr>
        <dsp:cNvPr id="0" name=""/>
        <dsp:cNvSpPr/>
      </dsp:nvSpPr>
      <dsp:spPr>
        <a:xfrm>
          <a:off x="1625599" y="1778000"/>
          <a:ext cx="6502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00FE39-44A0-4CBF-A16B-D3D5F133F3A7}">
      <dsp:nvSpPr>
        <dsp:cNvPr id="0" name=""/>
        <dsp:cNvSpPr/>
      </dsp:nvSpPr>
      <dsp:spPr>
        <a:xfrm>
          <a:off x="1747520" y="1820333"/>
          <a:ext cx="6380480" cy="8466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rgbClr val="000000"/>
              </a:solidFill>
            </a:rPr>
            <a:t>México ha firmado en el campo energético con las empresas chinas.</a:t>
          </a:r>
          <a:endParaRPr lang="es-ES" sz="1600" kern="1200" dirty="0">
            <a:solidFill>
              <a:srgbClr val="000000"/>
            </a:solidFill>
          </a:endParaRPr>
        </a:p>
      </dsp:txBody>
      <dsp:txXfrm>
        <a:off x="1747520" y="1820333"/>
        <a:ext cx="6380480" cy="846666"/>
      </dsp:txXfrm>
    </dsp:sp>
    <dsp:sp modelId="{5D611E57-C415-475F-A420-D5286018FD93}">
      <dsp:nvSpPr>
        <dsp:cNvPr id="0" name=""/>
        <dsp:cNvSpPr/>
      </dsp:nvSpPr>
      <dsp:spPr>
        <a:xfrm>
          <a:off x="1625599" y="2667000"/>
          <a:ext cx="6502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B8506E-31EB-42ED-AFC0-71334FA8689E}">
      <dsp:nvSpPr>
        <dsp:cNvPr id="0" name=""/>
        <dsp:cNvSpPr/>
      </dsp:nvSpPr>
      <dsp:spPr>
        <a:xfrm>
          <a:off x="0" y="2709333"/>
          <a:ext cx="8128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6F487E-6ED6-4CDC-8C84-0F81584CD55B}">
      <dsp:nvSpPr>
        <dsp:cNvPr id="0" name=""/>
        <dsp:cNvSpPr/>
      </dsp:nvSpPr>
      <dsp:spPr>
        <a:xfrm>
          <a:off x="0" y="2709333"/>
          <a:ext cx="1625600" cy="27093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kern="1200" dirty="0" smtClean="0">
              <a:solidFill>
                <a:srgbClr val="000000"/>
              </a:solidFill>
            </a:rPr>
            <a:t>Perú </a:t>
          </a:r>
          <a:endParaRPr lang="es-ES" sz="3600" kern="1200" dirty="0">
            <a:solidFill>
              <a:srgbClr val="000000"/>
            </a:solidFill>
          </a:endParaRPr>
        </a:p>
      </dsp:txBody>
      <dsp:txXfrm>
        <a:off x="0" y="2709333"/>
        <a:ext cx="1625600" cy="2709333"/>
      </dsp:txXfrm>
    </dsp:sp>
    <dsp:sp modelId="{0584CFB2-AA52-4CCB-9EB3-CA641592C196}">
      <dsp:nvSpPr>
        <dsp:cNvPr id="0" name=""/>
        <dsp:cNvSpPr/>
      </dsp:nvSpPr>
      <dsp:spPr>
        <a:xfrm>
          <a:off x="1747520" y="2751666"/>
          <a:ext cx="6380480" cy="8466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rgbClr val="000000"/>
              </a:solidFill>
            </a:rPr>
            <a:t>La necesidad de crear de nuevos modelos y esquemas de aproximación entre Asia y América Latina.</a:t>
          </a:r>
          <a:endParaRPr lang="es-ES" sz="1600" kern="1200" dirty="0">
            <a:solidFill>
              <a:srgbClr val="000000"/>
            </a:solidFill>
          </a:endParaRPr>
        </a:p>
      </dsp:txBody>
      <dsp:txXfrm>
        <a:off x="1747520" y="2751666"/>
        <a:ext cx="6380480" cy="846666"/>
      </dsp:txXfrm>
    </dsp:sp>
    <dsp:sp modelId="{E2A3571C-950C-4028-9B90-E92F5181B648}">
      <dsp:nvSpPr>
        <dsp:cNvPr id="0" name=""/>
        <dsp:cNvSpPr/>
      </dsp:nvSpPr>
      <dsp:spPr>
        <a:xfrm>
          <a:off x="1625599" y="3598333"/>
          <a:ext cx="6502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2F4D67-12FF-4CE7-A02E-CD647813E7CA}">
      <dsp:nvSpPr>
        <dsp:cNvPr id="0" name=""/>
        <dsp:cNvSpPr/>
      </dsp:nvSpPr>
      <dsp:spPr>
        <a:xfrm>
          <a:off x="1747520" y="3640666"/>
          <a:ext cx="6380480" cy="8466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rgbClr val="000000"/>
              </a:solidFill>
            </a:rPr>
            <a:t>Dichos esquemas de cooperación “innovadores y beneficiosos” para América Latina “podrían ser replicados por otros países asiáticos”.</a:t>
          </a:r>
          <a:endParaRPr lang="es-ES" sz="1600" kern="1200" dirty="0">
            <a:solidFill>
              <a:srgbClr val="000000"/>
            </a:solidFill>
          </a:endParaRPr>
        </a:p>
      </dsp:txBody>
      <dsp:txXfrm>
        <a:off x="1747520" y="3640666"/>
        <a:ext cx="6380480" cy="846666"/>
      </dsp:txXfrm>
    </dsp:sp>
    <dsp:sp modelId="{D112F79D-CAC0-47D8-97CF-051AB3F3CD8D}">
      <dsp:nvSpPr>
        <dsp:cNvPr id="0" name=""/>
        <dsp:cNvSpPr/>
      </dsp:nvSpPr>
      <dsp:spPr>
        <a:xfrm>
          <a:off x="1625599" y="4487333"/>
          <a:ext cx="6502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49657A-E5B8-4F99-B895-906148BC37FA}">
      <dsp:nvSpPr>
        <dsp:cNvPr id="0" name=""/>
        <dsp:cNvSpPr/>
      </dsp:nvSpPr>
      <dsp:spPr>
        <a:xfrm>
          <a:off x="1747520" y="4529666"/>
          <a:ext cx="6380480" cy="8466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rgbClr val="000000"/>
              </a:solidFill>
            </a:rPr>
            <a:t>El elemento empresarial es pieza clave en las creación de alianzas público privadas que, a su vez, representan uno de los mejores mecanismos para incentivar la inversión para el desarrollo de América Latina y Asia.</a:t>
          </a:r>
          <a:endParaRPr lang="es-ES" sz="1600" kern="1200" dirty="0">
            <a:solidFill>
              <a:srgbClr val="000000"/>
            </a:solidFill>
          </a:endParaRPr>
        </a:p>
      </dsp:txBody>
      <dsp:txXfrm>
        <a:off x="1747520" y="4529666"/>
        <a:ext cx="6380480" cy="846666"/>
      </dsp:txXfrm>
    </dsp:sp>
    <dsp:sp modelId="{E48A03EF-6554-49A9-B2F3-66C930D76207}">
      <dsp:nvSpPr>
        <dsp:cNvPr id="0" name=""/>
        <dsp:cNvSpPr/>
      </dsp:nvSpPr>
      <dsp:spPr>
        <a:xfrm>
          <a:off x="1625599" y="5376333"/>
          <a:ext cx="6502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A6AEA8-DB82-445D-ADDA-48FC1A28BB67}">
      <dsp:nvSpPr>
        <dsp:cNvPr id="0" name=""/>
        <dsp:cNvSpPr/>
      </dsp:nvSpPr>
      <dsp:spPr>
        <a:xfrm>
          <a:off x="0" y="0"/>
          <a:ext cx="8128000" cy="23816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6500" kern="1200" dirty="0"/>
        </a:p>
      </dsp:txBody>
      <dsp:txXfrm>
        <a:off x="1863763" y="0"/>
        <a:ext cx="6264236" cy="2381635"/>
      </dsp:txXfrm>
    </dsp:sp>
    <dsp:sp modelId="{5B34B71D-69E3-4039-A416-2883C1C29408}">
      <dsp:nvSpPr>
        <dsp:cNvPr id="0" name=""/>
        <dsp:cNvSpPr/>
      </dsp:nvSpPr>
      <dsp:spPr>
        <a:xfrm>
          <a:off x="333331" y="364590"/>
          <a:ext cx="2431458" cy="165245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100000"/>
                    </a14:imgEffect>
                    <a14:imgEffect>
                      <a14:brightnessContrast bright="6000" contrast="6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02181D-2AAB-463A-97FF-E6A6975F29C3}">
      <dsp:nvSpPr>
        <dsp:cNvPr id="0" name=""/>
        <dsp:cNvSpPr/>
      </dsp:nvSpPr>
      <dsp:spPr>
        <a:xfrm>
          <a:off x="0" y="2619799"/>
          <a:ext cx="8128000" cy="23816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500" kern="1200" dirty="0" smtClean="0"/>
            <a:t> </a:t>
          </a:r>
          <a:endParaRPr lang="es-ES" sz="6500" kern="1200" dirty="0"/>
        </a:p>
      </dsp:txBody>
      <dsp:txXfrm>
        <a:off x="1863763" y="2619799"/>
        <a:ext cx="6264236" cy="2381635"/>
      </dsp:txXfrm>
    </dsp:sp>
    <dsp:sp modelId="{1AC51A8F-E7F4-4EC0-8687-A2EAE34B9340}">
      <dsp:nvSpPr>
        <dsp:cNvPr id="0" name=""/>
        <dsp:cNvSpPr/>
      </dsp:nvSpPr>
      <dsp:spPr>
        <a:xfrm>
          <a:off x="333327" y="3007300"/>
          <a:ext cx="2433360" cy="160663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  <a14:imgEffect>
                      <a14:brightnessContrast bright="5000" contrast="45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C708D7-6A81-4057-84FD-457490EACB02}">
      <dsp:nvSpPr>
        <dsp:cNvPr id="0" name=""/>
        <dsp:cNvSpPr/>
      </dsp:nvSpPr>
      <dsp:spPr>
        <a:xfrm>
          <a:off x="0" y="0"/>
          <a:ext cx="8128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B5FD6F-4A07-4E61-86D9-9832AB23F18F}">
      <dsp:nvSpPr>
        <dsp:cNvPr id="0" name=""/>
        <dsp:cNvSpPr/>
      </dsp:nvSpPr>
      <dsp:spPr>
        <a:xfrm>
          <a:off x="0" y="0"/>
          <a:ext cx="1625600" cy="54186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4100" kern="1200" dirty="0" smtClean="0">
              <a:solidFill>
                <a:srgbClr val="000000"/>
              </a:solidFill>
            </a:rPr>
            <a:t>BASES</a:t>
          </a:r>
          <a:endParaRPr lang="es-CO" sz="4100" kern="1200" dirty="0">
            <a:solidFill>
              <a:srgbClr val="000000"/>
            </a:solidFill>
          </a:endParaRPr>
        </a:p>
      </dsp:txBody>
      <dsp:txXfrm>
        <a:off x="0" y="0"/>
        <a:ext cx="1625600" cy="5418667"/>
      </dsp:txXfrm>
    </dsp:sp>
    <dsp:sp modelId="{28F7A438-9691-4355-9150-3F0B94255B41}">
      <dsp:nvSpPr>
        <dsp:cNvPr id="0" name=""/>
        <dsp:cNvSpPr/>
      </dsp:nvSpPr>
      <dsp:spPr>
        <a:xfrm>
          <a:off x="1747520" y="84666"/>
          <a:ext cx="6380480" cy="16933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900" kern="1200" dirty="0" smtClean="0">
            <a:solidFill>
              <a:srgbClr val="000000"/>
            </a:solidFill>
          </a:endParaRPr>
        </a:p>
        <a:p>
          <a:pPr lvl="0" algn="just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>
              <a:solidFill>
                <a:srgbClr val="000000"/>
              </a:solidFill>
            </a:rPr>
            <a:t>Reciprocidad total y la mutualidad de ventajas para beneficiar equitativamente todos los estados contratantes, teniendo su nivel respectivo en cuenta de desarrollos.</a:t>
          </a:r>
          <a:endParaRPr lang="es-CO" sz="1900" kern="1200" dirty="0" smtClean="0">
            <a:solidFill>
              <a:srgbClr val="000000"/>
            </a:solidFill>
          </a:endParaRPr>
        </a:p>
      </dsp:txBody>
      <dsp:txXfrm>
        <a:off x="1747520" y="84666"/>
        <a:ext cx="6380480" cy="1693333"/>
      </dsp:txXfrm>
    </dsp:sp>
    <dsp:sp modelId="{00958CC4-23BD-48D2-927A-556F5AFA7289}">
      <dsp:nvSpPr>
        <dsp:cNvPr id="0" name=""/>
        <dsp:cNvSpPr/>
      </dsp:nvSpPr>
      <dsp:spPr>
        <a:xfrm>
          <a:off x="1625599" y="1778000"/>
          <a:ext cx="6502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001516-3C3C-4A4B-830A-88DC08098D79}">
      <dsp:nvSpPr>
        <dsp:cNvPr id="0" name=""/>
        <dsp:cNvSpPr/>
      </dsp:nvSpPr>
      <dsp:spPr>
        <a:xfrm>
          <a:off x="1747520" y="1862666"/>
          <a:ext cx="6380480" cy="16933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just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900" kern="1200" dirty="0" smtClean="0">
            <a:solidFill>
              <a:srgbClr val="000000"/>
            </a:solidFill>
          </a:endParaRPr>
        </a:p>
        <a:p>
          <a:pPr lvl="0" algn="just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>
              <a:solidFill>
                <a:srgbClr val="000000"/>
              </a:solidFill>
            </a:rPr>
            <a:t>Reconocimiento de las necesidades especiales de los estados contratantes Menos desarrollados y acuerdo de medidas preferentes concretas en su favor.</a:t>
          </a:r>
          <a:endParaRPr lang="es-CO" sz="19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1747520" y="1862666"/>
        <a:ext cx="6380480" cy="1693333"/>
      </dsp:txXfrm>
    </dsp:sp>
    <dsp:sp modelId="{D4058B0B-9C44-40A6-904B-E4A8402F61AD}">
      <dsp:nvSpPr>
        <dsp:cNvPr id="0" name=""/>
        <dsp:cNvSpPr/>
      </dsp:nvSpPr>
      <dsp:spPr>
        <a:xfrm>
          <a:off x="1625599" y="3556000"/>
          <a:ext cx="6502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89F756-A3D8-4B50-ABEC-42A64C7FD100}">
      <dsp:nvSpPr>
        <dsp:cNvPr id="0" name=""/>
        <dsp:cNvSpPr/>
      </dsp:nvSpPr>
      <dsp:spPr>
        <a:xfrm>
          <a:off x="1747520" y="3640666"/>
          <a:ext cx="6380480" cy="16933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900" kern="1200" dirty="0" smtClean="0">
            <a:solidFill>
              <a:srgbClr val="000000"/>
            </a:solidFill>
          </a:endParaRPr>
        </a:p>
        <a:p>
          <a:pPr lvl="0" algn="just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>
              <a:solidFill>
                <a:srgbClr val="000000"/>
              </a:solidFill>
            </a:rPr>
            <a:t>Negociación de reforma de la tarifa paso a paso, mejorado y ampliado en etapas sucesivas a través de revisiones periódicas. </a:t>
          </a:r>
        </a:p>
        <a:p>
          <a:pPr lvl="0" algn="just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900" kern="1200" dirty="0" smtClean="0">
            <a:solidFill>
              <a:srgbClr val="000000"/>
            </a:solidFill>
          </a:endParaRPr>
        </a:p>
      </dsp:txBody>
      <dsp:txXfrm>
        <a:off x="1747520" y="3640666"/>
        <a:ext cx="6380480" cy="1693333"/>
      </dsp:txXfrm>
    </dsp:sp>
    <dsp:sp modelId="{4C75EE2B-4119-4299-8BA9-283DBC9DF5D0}">
      <dsp:nvSpPr>
        <dsp:cNvPr id="0" name=""/>
        <dsp:cNvSpPr/>
      </dsp:nvSpPr>
      <dsp:spPr>
        <a:xfrm>
          <a:off x="1625599" y="5334000"/>
          <a:ext cx="6502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175EC0-6791-487A-A220-91B5C4AEA982}">
      <dsp:nvSpPr>
        <dsp:cNvPr id="0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22C09F-06A3-460A-B448-D31E7C3D2DCA}">
      <dsp:nvSpPr>
        <dsp:cNvPr id="0" name=""/>
        <dsp:cNvSpPr/>
      </dsp:nvSpPr>
      <dsp:spPr>
        <a:xfrm>
          <a:off x="610504" y="416587"/>
          <a:ext cx="7440913" cy="8336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El último medio siglo ha sido testigo de progresos importantes en el desarrollo económico y social de los países asiáticos.</a:t>
          </a:r>
          <a:endParaRPr lang="es-ES" sz="1700" kern="1200" dirty="0"/>
        </a:p>
      </dsp:txBody>
      <dsp:txXfrm>
        <a:off x="610504" y="416587"/>
        <a:ext cx="7440913" cy="833607"/>
      </dsp:txXfrm>
    </dsp:sp>
    <dsp:sp modelId="{56B30989-BB5E-4CF1-8D12-741E917EDD2B}">
      <dsp:nvSpPr>
        <dsp:cNvPr id="0" name=""/>
        <dsp:cNvSpPr/>
      </dsp:nvSpPr>
      <dsp:spPr>
        <a:xfrm>
          <a:off x="89500" y="312386"/>
          <a:ext cx="1042009" cy="104200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2AC811-4546-4DB6-9128-DC13502A296B}">
      <dsp:nvSpPr>
        <dsp:cNvPr id="0" name=""/>
        <dsp:cNvSpPr/>
      </dsp:nvSpPr>
      <dsp:spPr>
        <a:xfrm>
          <a:off x="1088431" y="1667215"/>
          <a:ext cx="6962986" cy="8336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La influencia de Asia en los asuntos internacionales y regionales ha ido aumentando constantemente. </a:t>
          </a:r>
          <a:endParaRPr lang="es-ES" sz="1700" kern="1200" dirty="0"/>
        </a:p>
      </dsp:txBody>
      <dsp:txXfrm>
        <a:off x="1088431" y="1667215"/>
        <a:ext cx="6962986" cy="833607"/>
      </dsp:txXfrm>
    </dsp:sp>
    <dsp:sp modelId="{6EC9A42B-B7D7-4D02-852A-9D9517028611}">
      <dsp:nvSpPr>
        <dsp:cNvPr id="0" name=""/>
        <dsp:cNvSpPr/>
      </dsp:nvSpPr>
      <dsp:spPr>
        <a:xfrm>
          <a:off x="567426" y="1563014"/>
          <a:ext cx="1042009" cy="104200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A853AC-0834-4CA2-857F-29DC2AAC8B2A}">
      <dsp:nvSpPr>
        <dsp:cNvPr id="0" name=""/>
        <dsp:cNvSpPr/>
      </dsp:nvSpPr>
      <dsp:spPr>
        <a:xfrm>
          <a:off x="1088431" y="2917843"/>
          <a:ext cx="6962986" cy="8336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La Cooperación de Asia Oriental (10+3) ya ha entrado en una etapa efectiva.</a:t>
          </a:r>
          <a:endParaRPr lang="es-ES" sz="1700" kern="1200" dirty="0"/>
        </a:p>
      </dsp:txBody>
      <dsp:txXfrm>
        <a:off x="1088431" y="2917843"/>
        <a:ext cx="6962986" cy="833607"/>
      </dsp:txXfrm>
    </dsp:sp>
    <dsp:sp modelId="{8BF19575-CA19-46B4-9898-1F4C2C4EE57B}">
      <dsp:nvSpPr>
        <dsp:cNvPr id="0" name=""/>
        <dsp:cNvSpPr/>
      </dsp:nvSpPr>
      <dsp:spPr>
        <a:xfrm>
          <a:off x="567426" y="2813642"/>
          <a:ext cx="1042009" cy="1042009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FFFB7F-3083-4D90-ADBA-199AAAAA03B5}">
      <dsp:nvSpPr>
        <dsp:cNvPr id="0" name=""/>
        <dsp:cNvSpPr/>
      </dsp:nvSpPr>
      <dsp:spPr>
        <a:xfrm>
          <a:off x="610504" y="4168472"/>
          <a:ext cx="7440913" cy="8336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La integración económica dentro de la ASEAN y la cooperación en la cuenca del río </a:t>
          </a:r>
          <a:r>
            <a:rPr lang="es-ES" sz="1700" kern="1200" dirty="0" err="1" smtClean="0"/>
            <a:t>Lancangjiang</a:t>
          </a:r>
          <a:r>
            <a:rPr lang="es-ES" sz="1700" kern="1200" dirty="0" smtClean="0"/>
            <a:t> - Mekong y en la cuenca del río </a:t>
          </a:r>
          <a:r>
            <a:rPr lang="es-ES" sz="1700" kern="1200" dirty="0" err="1" smtClean="0"/>
            <a:t>Tumenjiang</a:t>
          </a:r>
          <a:r>
            <a:rPr lang="es-ES" sz="1700" kern="1200" dirty="0" smtClean="0"/>
            <a:t> están en marcha.</a:t>
          </a:r>
          <a:endParaRPr lang="es-ES" sz="1700" kern="1200" dirty="0"/>
        </a:p>
      </dsp:txBody>
      <dsp:txXfrm>
        <a:off x="610504" y="4168472"/>
        <a:ext cx="7440913" cy="833607"/>
      </dsp:txXfrm>
    </dsp:sp>
    <dsp:sp modelId="{23237D84-2E42-43CC-A932-D01F5E97BA85}">
      <dsp:nvSpPr>
        <dsp:cNvPr id="0" name=""/>
        <dsp:cNvSpPr/>
      </dsp:nvSpPr>
      <dsp:spPr>
        <a:xfrm>
          <a:off x="89500" y="4064271"/>
          <a:ext cx="1042009" cy="1042009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2F13A6-C576-417D-B136-0E9E606D3B58}">
      <dsp:nvSpPr>
        <dsp:cNvPr id="0" name=""/>
        <dsp:cNvSpPr/>
      </dsp:nvSpPr>
      <dsp:spPr>
        <a:xfrm>
          <a:off x="0" y="3098"/>
          <a:ext cx="8128000" cy="16933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Animar y elevar el contrato común entre los países a medios y a largo plazo. Contratos que implican comercio hecho funcionar por estados, suministro y aseguramiento de importación en respeto de productos específicos, etc.</a:t>
          </a:r>
          <a:endParaRPr lang="es-ES" sz="2000" kern="1200" dirty="0"/>
        </a:p>
      </dsp:txBody>
      <dsp:txXfrm>
        <a:off x="1794933" y="3098"/>
        <a:ext cx="6333066" cy="1693333"/>
      </dsp:txXfrm>
    </dsp:sp>
    <dsp:sp modelId="{5AAC3629-ABCF-41D2-9C49-FCD8756FE803}">
      <dsp:nvSpPr>
        <dsp:cNvPr id="0" name=""/>
        <dsp:cNvSpPr/>
      </dsp:nvSpPr>
      <dsp:spPr>
        <a:xfrm>
          <a:off x="169333" y="169333"/>
          <a:ext cx="1625600" cy="135466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1A60E0-A7CD-4786-B3B4-B6725ED87FAC}">
      <dsp:nvSpPr>
        <dsp:cNvPr id="0" name=""/>
        <dsp:cNvSpPr/>
      </dsp:nvSpPr>
      <dsp:spPr>
        <a:xfrm>
          <a:off x="0" y="1862666"/>
          <a:ext cx="8128000" cy="16933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Promover competencia en el área de libre comercio y proporcionar beneficios equitativos para todos los países involucrados en los contratos. beneficiando a la gente del país mediante la transparencia de las naciones  con el fin de aumentar el nivel de cooperación comercial y económica.</a:t>
          </a:r>
          <a:endParaRPr lang="es-ES" sz="2000" kern="1200" dirty="0"/>
        </a:p>
      </dsp:txBody>
      <dsp:txXfrm>
        <a:off x="1794933" y="1862666"/>
        <a:ext cx="6333066" cy="1693333"/>
      </dsp:txXfrm>
    </dsp:sp>
    <dsp:sp modelId="{6A1D88B9-DF91-4723-AE18-ADEB5219333C}">
      <dsp:nvSpPr>
        <dsp:cNvPr id="0" name=""/>
        <dsp:cNvSpPr/>
      </dsp:nvSpPr>
      <dsp:spPr>
        <a:xfrm>
          <a:off x="169333" y="2032000"/>
          <a:ext cx="1625600" cy="135466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9F48A1-1D27-457D-ADE9-A56CC43C4F6E}">
      <dsp:nvSpPr>
        <dsp:cNvPr id="0" name=""/>
        <dsp:cNvSpPr/>
      </dsp:nvSpPr>
      <dsp:spPr>
        <a:xfrm>
          <a:off x="0" y="3725333"/>
          <a:ext cx="8128000" cy="16933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La libre circulación de mercancías entre los países ,la eliminación de aranceles y la progresiva armonización de las legislaciones de los Estados contratantes en los ámbitos pertinentes.</a:t>
          </a:r>
          <a:endParaRPr lang="es-CO" sz="2000" kern="1200" dirty="0" smtClean="0"/>
        </a:p>
      </dsp:txBody>
      <dsp:txXfrm>
        <a:off x="1794933" y="3725333"/>
        <a:ext cx="6333066" cy="1693333"/>
      </dsp:txXfrm>
    </dsp:sp>
    <dsp:sp modelId="{DC7FCF41-0B7E-44BE-90B0-F95A26435EA4}">
      <dsp:nvSpPr>
        <dsp:cNvPr id="0" name=""/>
        <dsp:cNvSpPr/>
      </dsp:nvSpPr>
      <dsp:spPr>
        <a:xfrm>
          <a:off x="169333" y="3894666"/>
          <a:ext cx="1625600" cy="135466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solidFill>
            <a:srgbClr val="000000"/>
          </a:solidFill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175EC0-6791-487A-A220-91B5C4AEA982}">
      <dsp:nvSpPr>
        <dsp:cNvPr id="0" name=""/>
        <dsp:cNvSpPr/>
      </dsp:nvSpPr>
      <dsp:spPr>
        <a:xfrm>
          <a:off x="-6125176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22C09F-06A3-460A-B448-D31E7C3D2DCA}">
      <dsp:nvSpPr>
        <dsp:cNvPr id="0" name=""/>
        <dsp:cNvSpPr/>
      </dsp:nvSpPr>
      <dsp:spPr>
        <a:xfrm>
          <a:off x="826888" y="525361"/>
          <a:ext cx="7301111" cy="10837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48260" rIns="48260" bIns="4826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900" b="0" i="0" kern="1200" dirty="0" smtClean="0"/>
            <a:t>En noviembre de 2005, en Dhaka, se firmaron cuatro protocolos que eliminaron la mayoría de los obstáculos legales y administrativos que trababan la implementación de SAFTA.</a:t>
          </a:r>
          <a:endParaRPr lang="es-ES" sz="1900" kern="1200" dirty="0"/>
        </a:p>
      </dsp:txBody>
      <dsp:txXfrm>
        <a:off x="826888" y="525361"/>
        <a:ext cx="7301111" cy="1083733"/>
      </dsp:txXfrm>
    </dsp:sp>
    <dsp:sp modelId="{56B30989-BB5E-4CF1-8D12-741E917EDD2B}">
      <dsp:nvSpPr>
        <dsp:cNvPr id="0" name=""/>
        <dsp:cNvSpPr/>
      </dsp:nvSpPr>
      <dsp:spPr>
        <a:xfrm>
          <a:off x="74777" y="406400"/>
          <a:ext cx="1354666" cy="135466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6127B1-1560-4AAA-843F-8EC4301F0E41}">
      <dsp:nvSpPr>
        <dsp:cNvPr id="0" name=""/>
        <dsp:cNvSpPr/>
      </dsp:nvSpPr>
      <dsp:spPr>
        <a:xfrm>
          <a:off x="1146048" y="2167466"/>
          <a:ext cx="6907174" cy="10837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48260" rIns="48260" bIns="4826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900" b="0" i="0" kern="1200" dirty="0" smtClean="0"/>
            <a:t>India recortó cinco por ciento los aranceles a los artículos importados de Pakistán, Sri Lanka, Bangladesh, Islas Maldivas y Nepal.</a:t>
          </a:r>
          <a:endParaRPr lang="es-ES" sz="1900" kern="1200" dirty="0"/>
        </a:p>
      </dsp:txBody>
      <dsp:txXfrm>
        <a:off x="1146048" y="2167466"/>
        <a:ext cx="6907174" cy="1083733"/>
      </dsp:txXfrm>
    </dsp:sp>
    <dsp:sp modelId="{8A2844F0-4A2D-4259-A0C8-724DEFD1D327}">
      <dsp:nvSpPr>
        <dsp:cNvPr id="0" name=""/>
        <dsp:cNvSpPr/>
      </dsp:nvSpPr>
      <dsp:spPr>
        <a:xfrm>
          <a:off x="468714" y="2032000"/>
          <a:ext cx="1354666" cy="1354666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D9FBFF-6EF7-43DF-B34A-B47D3F5401D8}">
      <dsp:nvSpPr>
        <dsp:cNvPr id="0" name=""/>
        <dsp:cNvSpPr/>
      </dsp:nvSpPr>
      <dsp:spPr>
        <a:xfrm>
          <a:off x="752110" y="3793066"/>
          <a:ext cx="7301111" cy="10837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48260" rIns="48260" bIns="4826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La adopción de la facilitación del comercio.</a:t>
          </a:r>
          <a:endParaRPr lang="es-ES" sz="1900" kern="1200" dirty="0"/>
        </a:p>
      </dsp:txBody>
      <dsp:txXfrm>
        <a:off x="752110" y="3793066"/>
        <a:ext cx="7301111" cy="1083733"/>
      </dsp:txXfrm>
    </dsp:sp>
    <dsp:sp modelId="{0B052A80-9FE7-428C-B92C-FF83A558C8F1}">
      <dsp:nvSpPr>
        <dsp:cNvPr id="0" name=""/>
        <dsp:cNvSpPr/>
      </dsp:nvSpPr>
      <dsp:spPr>
        <a:xfrm>
          <a:off x="74777" y="3657600"/>
          <a:ext cx="1354666" cy="1354666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D5F24C-15C3-4A06-8C09-1AEB98BD164D}">
      <dsp:nvSpPr>
        <dsp:cNvPr id="0" name=""/>
        <dsp:cNvSpPr/>
      </dsp:nvSpPr>
      <dsp:spPr>
        <a:xfrm>
          <a:off x="5154981" y="3170697"/>
          <a:ext cx="306628" cy="15655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65543"/>
              </a:lnTo>
              <a:lnTo>
                <a:pt x="306628" y="156554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95BA75-91B1-4620-8955-81E888F9F1B4}">
      <dsp:nvSpPr>
        <dsp:cNvPr id="0" name=""/>
        <dsp:cNvSpPr/>
      </dsp:nvSpPr>
      <dsp:spPr>
        <a:xfrm>
          <a:off x="3499186" y="1719322"/>
          <a:ext cx="2473470" cy="4292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4640"/>
              </a:lnTo>
              <a:lnTo>
                <a:pt x="2473470" y="214640"/>
              </a:lnTo>
              <a:lnTo>
                <a:pt x="2473470" y="42928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ABE0A9-2B79-4A4F-B6F1-B52AF8025F3C}">
      <dsp:nvSpPr>
        <dsp:cNvPr id="0" name=""/>
        <dsp:cNvSpPr/>
      </dsp:nvSpPr>
      <dsp:spPr>
        <a:xfrm>
          <a:off x="2681510" y="3170697"/>
          <a:ext cx="306628" cy="15655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65543"/>
              </a:lnTo>
              <a:lnTo>
                <a:pt x="306628" y="156554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A6FC78-3522-4282-A759-6EE18887F525}">
      <dsp:nvSpPr>
        <dsp:cNvPr id="0" name=""/>
        <dsp:cNvSpPr/>
      </dsp:nvSpPr>
      <dsp:spPr>
        <a:xfrm>
          <a:off x="3453466" y="1719322"/>
          <a:ext cx="91440" cy="4292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928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502804-6A57-4DB5-B6B8-727E00E5C102}">
      <dsp:nvSpPr>
        <dsp:cNvPr id="0" name=""/>
        <dsp:cNvSpPr/>
      </dsp:nvSpPr>
      <dsp:spPr>
        <a:xfrm>
          <a:off x="208039" y="3170697"/>
          <a:ext cx="306628" cy="15655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65543"/>
              </a:lnTo>
              <a:lnTo>
                <a:pt x="306628" y="156554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7B9F35-976F-4207-95B3-9EC3318CB58E}">
      <dsp:nvSpPr>
        <dsp:cNvPr id="0" name=""/>
        <dsp:cNvSpPr/>
      </dsp:nvSpPr>
      <dsp:spPr>
        <a:xfrm>
          <a:off x="1025716" y="1719322"/>
          <a:ext cx="2473470" cy="429280"/>
        </a:xfrm>
        <a:custGeom>
          <a:avLst/>
          <a:gdLst/>
          <a:ahLst/>
          <a:cxnLst/>
          <a:rect l="0" t="0" r="0" b="0"/>
          <a:pathLst>
            <a:path>
              <a:moveTo>
                <a:pt x="2473470" y="0"/>
              </a:moveTo>
              <a:lnTo>
                <a:pt x="2473470" y="214640"/>
              </a:lnTo>
              <a:lnTo>
                <a:pt x="0" y="214640"/>
              </a:lnTo>
              <a:lnTo>
                <a:pt x="0" y="42928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F9159C-640C-4982-B5A6-F8067FEC3F3F}">
      <dsp:nvSpPr>
        <dsp:cNvPr id="0" name=""/>
        <dsp:cNvSpPr/>
      </dsp:nvSpPr>
      <dsp:spPr>
        <a:xfrm>
          <a:off x="2477091" y="697227"/>
          <a:ext cx="2044190" cy="10220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OCS</a:t>
          </a:r>
          <a:endParaRPr lang="es-ES" sz="2800" kern="1200" dirty="0"/>
        </a:p>
      </dsp:txBody>
      <dsp:txXfrm>
        <a:off x="2477091" y="697227"/>
        <a:ext cx="2044190" cy="1022095"/>
      </dsp:txXfrm>
    </dsp:sp>
    <dsp:sp modelId="{3593A8D5-4439-4A61-BB1C-B50C646FAF89}">
      <dsp:nvSpPr>
        <dsp:cNvPr id="0" name=""/>
        <dsp:cNvSpPr/>
      </dsp:nvSpPr>
      <dsp:spPr>
        <a:xfrm>
          <a:off x="3620" y="2148602"/>
          <a:ext cx="2044190" cy="10220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smtClean="0"/>
            <a:t>China</a:t>
          </a:r>
          <a:endParaRPr lang="es-ES" sz="2400" kern="1200" dirty="0"/>
        </a:p>
      </dsp:txBody>
      <dsp:txXfrm>
        <a:off x="3620" y="2148602"/>
        <a:ext cx="2044190" cy="1022095"/>
      </dsp:txXfrm>
    </dsp:sp>
    <dsp:sp modelId="{22F15DC3-B493-459B-BC97-A2DD05293503}">
      <dsp:nvSpPr>
        <dsp:cNvPr id="0" name=""/>
        <dsp:cNvSpPr/>
      </dsp:nvSpPr>
      <dsp:spPr>
        <a:xfrm>
          <a:off x="514668" y="4225193"/>
          <a:ext cx="2044190" cy="10220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i="0" kern="1200" smtClean="0"/>
            <a:t>Uzbekistán</a:t>
          </a:r>
          <a:endParaRPr lang="es-ES" sz="2400" kern="1200" dirty="0"/>
        </a:p>
      </dsp:txBody>
      <dsp:txXfrm>
        <a:off x="514668" y="4225193"/>
        <a:ext cx="2044190" cy="1022095"/>
      </dsp:txXfrm>
    </dsp:sp>
    <dsp:sp modelId="{E0F5E47B-365C-42CF-80BF-30BAC0EDDCA1}">
      <dsp:nvSpPr>
        <dsp:cNvPr id="0" name=""/>
        <dsp:cNvSpPr/>
      </dsp:nvSpPr>
      <dsp:spPr>
        <a:xfrm>
          <a:off x="2477091" y="2148602"/>
          <a:ext cx="2044190" cy="10220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smtClean="0"/>
            <a:t>Rusia</a:t>
          </a:r>
          <a:endParaRPr lang="es-ES" sz="2400" kern="1200" dirty="0"/>
        </a:p>
      </dsp:txBody>
      <dsp:txXfrm>
        <a:off x="2477091" y="2148602"/>
        <a:ext cx="2044190" cy="1022095"/>
      </dsp:txXfrm>
    </dsp:sp>
    <dsp:sp modelId="{7408EBA4-1C94-4EEA-B906-CA4E9F5F88E8}">
      <dsp:nvSpPr>
        <dsp:cNvPr id="0" name=""/>
        <dsp:cNvSpPr/>
      </dsp:nvSpPr>
      <dsp:spPr>
        <a:xfrm>
          <a:off x="2988139" y="4225193"/>
          <a:ext cx="2044190" cy="10220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i="0" kern="1200" smtClean="0"/>
            <a:t>Tayikistán</a:t>
          </a:r>
          <a:endParaRPr lang="es-ES" sz="2400" kern="1200" dirty="0"/>
        </a:p>
      </dsp:txBody>
      <dsp:txXfrm>
        <a:off x="2988139" y="4225193"/>
        <a:ext cx="2044190" cy="1022095"/>
      </dsp:txXfrm>
    </dsp:sp>
    <dsp:sp modelId="{A3E60D82-37A5-4E0A-B317-2C752A987C93}">
      <dsp:nvSpPr>
        <dsp:cNvPr id="0" name=""/>
        <dsp:cNvSpPr/>
      </dsp:nvSpPr>
      <dsp:spPr>
        <a:xfrm>
          <a:off x="4950561" y="2148602"/>
          <a:ext cx="2044190" cy="10220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i="0" kern="1200" smtClean="0"/>
            <a:t>Kazajistán</a:t>
          </a:r>
          <a:endParaRPr lang="es-ES" sz="2400" kern="1200" dirty="0"/>
        </a:p>
      </dsp:txBody>
      <dsp:txXfrm>
        <a:off x="4950561" y="2148602"/>
        <a:ext cx="2044190" cy="1022095"/>
      </dsp:txXfrm>
    </dsp:sp>
    <dsp:sp modelId="{3AC72D51-93A3-49F2-B0BA-5FF07B436825}">
      <dsp:nvSpPr>
        <dsp:cNvPr id="0" name=""/>
        <dsp:cNvSpPr/>
      </dsp:nvSpPr>
      <dsp:spPr>
        <a:xfrm>
          <a:off x="5461609" y="4225193"/>
          <a:ext cx="2044190" cy="10220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i="0" kern="1200" dirty="0" smtClean="0"/>
            <a:t>Kirguistán</a:t>
          </a:r>
        </a:p>
      </dsp:txBody>
      <dsp:txXfrm>
        <a:off x="5461609" y="4225193"/>
        <a:ext cx="2044190" cy="102209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A6CF4E-C9B3-4C8F-B772-9964964D44D8}">
      <dsp:nvSpPr>
        <dsp:cNvPr id="0" name=""/>
        <dsp:cNvSpPr/>
      </dsp:nvSpPr>
      <dsp:spPr>
        <a:xfrm rot="5400000">
          <a:off x="-289718" y="292805"/>
          <a:ext cx="1931458" cy="13520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8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2001</a:t>
          </a:r>
          <a:endParaRPr lang="es-ES" sz="38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1" y="679096"/>
        <a:ext cx="1352020" cy="579438"/>
      </dsp:txXfrm>
    </dsp:sp>
    <dsp:sp modelId="{37304005-23B1-4851-A8D6-3A277C2EF8DE}">
      <dsp:nvSpPr>
        <dsp:cNvPr id="0" name=""/>
        <dsp:cNvSpPr/>
      </dsp:nvSpPr>
      <dsp:spPr>
        <a:xfrm rot="5400000">
          <a:off x="4112286" y="-2757179"/>
          <a:ext cx="1255447" cy="67759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920" tIns="22225" rIns="22225" bIns="22225" numCol="1" spcCol="1270" anchor="ctr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3500" kern="1200" dirty="0"/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3500" kern="1200"/>
        </a:p>
      </dsp:txBody>
      <dsp:txXfrm rot="-5400000">
        <a:off x="1352020" y="64373"/>
        <a:ext cx="6714693" cy="1132875"/>
      </dsp:txXfrm>
    </dsp:sp>
    <dsp:sp modelId="{68335CA1-DB79-49CD-B7E7-EE664F6928E1}">
      <dsp:nvSpPr>
        <dsp:cNvPr id="0" name=""/>
        <dsp:cNvSpPr/>
      </dsp:nvSpPr>
      <dsp:spPr>
        <a:xfrm rot="5400000">
          <a:off x="-289718" y="2033323"/>
          <a:ext cx="1931458" cy="13520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8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2005</a:t>
          </a:r>
        </a:p>
      </dsp:txBody>
      <dsp:txXfrm rot="-5400000">
        <a:off x="1" y="2419614"/>
        <a:ext cx="1352020" cy="579438"/>
      </dsp:txXfrm>
    </dsp:sp>
    <dsp:sp modelId="{5B29E7EE-9EA5-4A76-8F97-CD017255F4D4}">
      <dsp:nvSpPr>
        <dsp:cNvPr id="0" name=""/>
        <dsp:cNvSpPr/>
      </dsp:nvSpPr>
      <dsp:spPr>
        <a:xfrm rot="5400000">
          <a:off x="4112286" y="-1016661"/>
          <a:ext cx="1255447" cy="67759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920" tIns="22225" rIns="22225" bIns="22225" numCol="1" spcCol="1270" anchor="ctr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3500" kern="1200" dirty="0"/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3500" kern="1200" dirty="0"/>
        </a:p>
      </dsp:txBody>
      <dsp:txXfrm rot="-5400000">
        <a:off x="1352020" y="1804891"/>
        <a:ext cx="6714693" cy="1132875"/>
      </dsp:txXfrm>
    </dsp:sp>
    <dsp:sp modelId="{EAF12834-87C4-419C-BB2C-7034E1AC9FFD}">
      <dsp:nvSpPr>
        <dsp:cNvPr id="0" name=""/>
        <dsp:cNvSpPr/>
      </dsp:nvSpPr>
      <dsp:spPr>
        <a:xfrm rot="5400000">
          <a:off x="-289718" y="3773840"/>
          <a:ext cx="1931458" cy="13520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8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2020</a:t>
          </a:r>
          <a:endParaRPr lang="es-ES" sz="3800" kern="1200" dirty="0"/>
        </a:p>
      </dsp:txBody>
      <dsp:txXfrm rot="-5400000">
        <a:off x="1" y="4160131"/>
        <a:ext cx="1352020" cy="579438"/>
      </dsp:txXfrm>
    </dsp:sp>
    <dsp:sp modelId="{5F6AE6C1-30F9-44FD-888D-18AF7C8D028C}">
      <dsp:nvSpPr>
        <dsp:cNvPr id="0" name=""/>
        <dsp:cNvSpPr/>
      </dsp:nvSpPr>
      <dsp:spPr>
        <a:xfrm rot="5400000">
          <a:off x="4112286" y="723856"/>
          <a:ext cx="1255447" cy="67759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920" tIns="22225" rIns="22225" bIns="22225" numCol="1" spcCol="1270" anchor="ctr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3500" kern="1200"/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3500" kern="1200"/>
        </a:p>
      </dsp:txBody>
      <dsp:txXfrm rot="-5400000">
        <a:off x="1352020" y="3545408"/>
        <a:ext cx="6714693" cy="113287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D6C10C-00A4-4C81-ADBC-A69FFC930F4C}">
      <dsp:nvSpPr>
        <dsp:cNvPr id="0" name=""/>
        <dsp:cNvSpPr/>
      </dsp:nvSpPr>
      <dsp:spPr>
        <a:xfrm>
          <a:off x="0" y="2"/>
          <a:ext cx="8128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7DB45D-26C4-4248-803C-FCF349E9A6BF}">
      <dsp:nvSpPr>
        <dsp:cNvPr id="0" name=""/>
        <dsp:cNvSpPr/>
      </dsp:nvSpPr>
      <dsp:spPr>
        <a:xfrm>
          <a:off x="71976" y="34151"/>
          <a:ext cx="1624061" cy="966809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t" anchorCtr="0">
          <a:noAutofit/>
        </a:bodyPr>
        <a:lstStyle/>
        <a:p>
          <a:pPr lvl="0" algn="just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4400" kern="1200" dirty="0">
            <a:solidFill>
              <a:srgbClr val="000000"/>
            </a:solidFill>
          </a:endParaRPr>
        </a:p>
      </dsp:txBody>
      <dsp:txXfrm>
        <a:off x="71976" y="34151"/>
        <a:ext cx="1624061" cy="966809"/>
      </dsp:txXfrm>
    </dsp:sp>
    <dsp:sp modelId="{30C86B40-C6BA-4E18-8BB8-1B44CEADD175}">
      <dsp:nvSpPr>
        <dsp:cNvPr id="0" name=""/>
        <dsp:cNvSpPr/>
      </dsp:nvSpPr>
      <dsp:spPr>
        <a:xfrm>
          <a:off x="1745862" y="49263"/>
          <a:ext cx="6374249" cy="9852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>
              <a:solidFill>
                <a:srgbClr val="000000"/>
              </a:solidFill>
            </a:rPr>
            <a:t>El estudio de integración de los estados observadores (Irán, Mongolia, Pakistán, India)</a:t>
          </a:r>
          <a:endParaRPr lang="es-ES" sz="1700" kern="1200" dirty="0">
            <a:solidFill>
              <a:srgbClr val="000000"/>
            </a:solidFill>
          </a:endParaRPr>
        </a:p>
      </dsp:txBody>
      <dsp:txXfrm>
        <a:off x="1745862" y="49263"/>
        <a:ext cx="6374249" cy="985211"/>
      </dsp:txXfrm>
    </dsp:sp>
    <dsp:sp modelId="{82B11C58-BFCC-4786-AC15-7C6B6A7A597D}">
      <dsp:nvSpPr>
        <dsp:cNvPr id="0" name=""/>
        <dsp:cNvSpPr/>
      </dsp:nvSpPr>
      <dsp:spPr>
        <a:xfrm>
          <a:off x="1624061" y="1034474"/>
          <a:ext cx="649604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6F46CB-36A9-491B-85F3-C4856D59DC54}">
      <dsp:nvSpPr>
        <dsp:cNvPr id="0" name=""/>
        <dsp:cNvSpPr/>
      </dsp:nvSpPr>
      <dsp:spPr>
        <a:xfrm>
          <a:off x="0" y="1083734"/>
          <a:ext cx="8128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0C6095-AC2B-465B-8088-E3D35FD2BE7C}">
      <dsp:nvSpPr>
        <dsp:cNvPr id="0" name=""/>
        <dsp:cNvSpPr/>
      </dsp:nvSpPr>
      <dsp:spPr>
        <a:xfrm>
          <a:off x="71976" y="1117884"/>
          <a:ext cx="1624061" cy="966809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t" anchorCtr="0">
          <a:noAutofit/>
        </a:bodyPr>
        <a:lstStyle/>
        <a:p>
          <a:pPr lvl="0" algn="just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4400" kern="1200" dirty="0">
            <a:solidFill>
              <a:srgbClr val="000000"/>
            </a:solidFill>
          </a:endParaRPr>
        </a:p>
      </dsp:txBody>
      <dsp:txXfrm>
        <a:off x="71976" y="1117884"/>
        <a:ext cx="1624061" cy="966809"/>
      </dsp:txXfrm>
    </dsp:sp>
    <dsp:sp modelId="{29E45311-98F1-4C42-9463-16C06947E768}">
      <dsp:nvSpPr>
        <dsp:cNvPr id="0" name=""/>
        <dsp:cNvSpPr/>
      </dsp:nvSpPr>
      <dsp:spPr>
        <a:xfrm>
          <a:off x="1745862" y="1132995"/>
          <a:ext cx="6374249" cy="9852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>
              <a:solidFill>
                <a:srgbClr val="000000"/>
              </a:solidFill>
            </a:rPr>
            <a:t>La importancia del poder blanco (educativo-cultural e ideológico) por parte de China, lo que llevará al Gran Dragón a liderar el proceso de unión mediante una mayor cooperación intergubernamental</a:t>
          </a:r>
          <a:endParaRPr lang="es-ES" sz="1700" kern="1200" dirty="0">
            <a:solidFill>
              <a:srgbClr val="000000"/>
            </a:solidFill>
          </a:endParaRPr>
        </a:p>
      </dsp:txBody>
      <dsp:txXfrm>
        <a:off x="1745862" y="1132995"/>
        <a:ext cx="6374249" cy="985211"/>
      </dsp:txXfrm>
    </dsp:sp>
    <dsp:sp modelId="{F3D8D5BE-707A-4E07-A002-11643BE18645}">
      <dsp:nvSpPr>
        <dsp:cNvPr id="0" name=""/>
        <dsp:cNvSpPr/>
      </dsp:nvSpPr>
      <dsp:spPr>
        <a:xfrm>
          <a:off x="1624061" y="2118206"/>
          <a:ext cx="649604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A03578-1004-4D38-A734-A67FF9879753}">
      <dsp:nvSpPr>
        <dsp:cNvPr id="0" name=""/>
        <dsp:cNvSpPr/>
      </dsp:nvSpPr>
      <dsp:spPr>
        <a:xfrm>
          <a:off x="0" y="2167467"/>
          <a:ext cx="8128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3AE2E3-FD54-4588-9841-DC377BD7493E}">
      <dsp:nvSpPr>
        <dsp:cNvPr id="0" name=""/>
        <dsp:cNvSpPr/>
      </dsp:nvSpPr>
      <dsp:spPr>
        <a:xfrm>
          <a:off x="71976" y="2201616"/>
          <a:ext cx="1624061" cy="966809"/>
        </a:xfrm>
        <a:prstGeom prst="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t" anchorCtr="0">
          <a:noAutofit/>
        </a:bodyPr>
        <a:lstStyle/>
        <a:p>
          <a:pPr lvl="0" algn="just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4400" kern="1200" dirty="0">
            <a:solidFill>
              <a:srgbClr val="000000"/>
            </a:solidFill>
          </a:endParaRPr>
        </a:p>
      </dsp:txBody>
      <dsp:txXfrm>
        <a:off x="71976" y="2201616"/>
        <a:ext cx="1624061" cy="966809"/>
      </dsp:txXfrm>
    </dsp:sp>
    <dsp:sp modelId="{CD70CF3F-2A47-4EBF-830F-580E8DE787E7}">
      <dsp:nvSpPr>
        <dsp:cNvPr id="0" name=""/>
        <dsp:cNvSpPr/>
      </dsp:nvSpPr>
      <dsp:spPr>
        <a:xfrm>
          <a:off x="1745862" y="2216727"/>
          <a:ext cx="6374249" cy="9852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>
              <a:solidFill>
                <a:srgbClr val="000000"/>
              </a:solidFill>
            </a:rPr>
            <a:t>El papel fundamental de la energía y la creación de economías de frontera entre los socios de la OCS, lo que lleva hacia una mejora de transportes y las comunicaciones en la región</a:t>
          </a:r>
          <a:endParaRPr lang="es-ES" sz="1700" kern="1200" dirty="0">
            <a:solidFill>
              <a:srgbClr val="000000"/>
            </a:solidFill>
          </a:endParaRPr>
        </a:p>
      </dsp:txBody>
      <dsp:txXfrm>
        <a:off x="1745862" y="2216727"/>
        <a:ext cx="6374249" cy="985211"/>
      </dsp:txXfrm>
    </dsp:sp>
    <dsp:sp modelId="{01A5F574-C453-4523-AF5C-9A388E39C92D}">
      <dsp:nvSpPr>
        <dsp:cNvPr id="0" name=""/>
        <dsp:cNvSpPr/>
      </dsp:nvSpPr>
      <dsp:spPr>
        <a:xfrm>
          <a:off x="1624061" y="3201939"/>
          <a:ext cx="649604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2D8372-FA24-4502-A02F-111A27713362}">
      <dsp:nvSpPr>
        <dsp:cNvPr id="0" name=""/>
        <dsp:cNvSpPr/>
      </dsp:nvSpPr>
      <dsp:spPr>
        <a:xfrm>
          <a:off x="0" y="3251199"/>
          <a:ext cx="8128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FDD2F2-3A7A-4073-8FB9-4B17337D0826}">
      <dsp:nvSpPr>
        <dsp:cNvPr id="0" name=""/>
        <dsp:cNvSpPr/>
      </dsp:nvSpPr>
      <dsp:spPr>
        <a:xfrm>
          <a:off x="71976" y="3285348"/>
          <a:ext cx="1624061" cy="966809"/>
        </a:xfrm>
        <a:prstGeom prst="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t" anchorCtr="0">
          <a:noAutofit/>
        </a:bodyPr>
        <a:lstStyle/>
        <a:p>
          <a:pPr lvl="0" algn="just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4400" kern="1200" dirty="0">
            <a:solidFill>
              <a:srgbClr val="000000"/>
            </a:solidFill>
          </a:endParaRPr>
        </a:p>
      </dsp:txBody>
      <dsp:txXfrm>
        <a:off x="71976" y="3285348"/>
        <a:ext cx="1624061" cy="966809"/>
      </dsp:txXfrm>
    </dsp:sp>
    <dsp:sp modelId="{CDC13722-CD72-4553-A59B-90BAAAE7B2F9}">
      <dsp:nvSpPr>
        <dsp:cNvPr id="0" name=""/>
        <dsp:cNvSpPr/>
      </dsp:nvSpPr>
      <dsp:spPr>
        <a:xfrm>
          <a:off x="1745862" y="3300460"/>
          <a:ext cx="6374249" cy="9852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>
              <a:solidFill>
                <a:srgbClr val="000000"/>
              </a:solidFill>
            </a:rPr>
            <a:t>El desarrollo de externalidades producidas por la  combinación de seguridad </a:t>
          </a:r>
          <a:r>
            <a:rPr lang="es-ES" sz="1700" kern="1200" dirty="0" err="1" smtClean="0">
              <a:solidFill>
                <a:srgbClr val="000000"/>
              </a:solidFill>
            </a:rPr>
            <a:t>interfronteriza</a:t>
          </a:r>
          <a:r>
            <a:rPr lang="es-ES" sz="1700" kern="1200" dirty="0" smtClean="0">
              <a:solidFill>
                <a:srgbClr val="000000"/>
              </a:solidFill>
            </a:rPr>
            <a:t> (factor militar) con libre comercio (factor económico)</a:t>
          </a:r>
        </a:p>
      </dsp:txBody>
      <dsp:txXfrm>
        <a:off x="1745862" y="3300460"/>
        <a:ext cx="6374249" cy="985211"/>
      </dsp:txXfrm>
    </dsp:sp>
    <dsp:sp modelId="{4736B938-A162-4CF7-9945-F92923B1D135}">
      <dsp:nvSpPr>
        <dsp:cNvPr id="0" name=""/>
        <dsp:cNvSpPr/>
      </dsp:nvSpPr>
      <dsp:spPr>
        <a:xfrm>
          <a:off x="1624061" y="4285671"/>
          <a:ext cx="649604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B8F11A-4221-42B3-B24A-FE9259E3AF40}">
      <dsp:nvSpPr>
        <dsp:cNvPr id="0" name=""/>
        <dsp:cNvSpPr/>
      </dsp:nvSpPr>
      <dsp:spPr>
        <a:xfrm>
          <a:off x="0" y="4334932"/>
          <a:ext cx="8128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EEBFBB-AC15-40AF-B79C-C6CA60097AB0}">
      <dsp:nvSpPr>
        <dsp:cNvPr id="0" name=""/>
        <dsp:cNvSpPr/>
      </dsp:nvSpPr>
      <dsp:spPr>
        <a:xfrm>
          <a:off x="71976" y="4369081"/>
          <a:ext cx="1624061" cy="966809"/>
        </a:xfrm>
        <a:prstGeom prst="rect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t" anchorCtr="0">
          <a:noAutofit/>
        </a:bodyPr>
        <a:lstStyle/>
        <a:p>
          <a:pPr lvl="0" algn="just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4400" kern="1200" dirty="0">
            <a:solidFill>
              <a:srgbClr val="000000"/>
            </a:solidFill>
          </a:endParaRPr>
        </a:p>
      </dsp:txBody>
      <dsp:txXfrm>
        <a:off x="71976" y="4369081"/>
        <a:ext cx="1624061" cy="966809"/>
      </dsp:txXfrm>
    </dsp:sp>
    <dsp:sp modelId="{1C91D4C7-2238-4689-A2CB-C5782B90B6B8}">
      <dsp:nvSpPr>
        <dsp:cNvPr id="0" name=""/>
        <dsp:cNvSpPr/>
      </dsp:nvSpPr>
      <dsp:spPr>
        <a:xfrm>
          <a:off x="1745862" y="4384192"/>
          <a:ext cx="6374249" cy="9852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>
              <a:solidFill>
                <a:srgbClr val="000000"/>
              </a:solidFill>
            </a:rPr>
            <a:t>La puesta en marcha de una política de cooperación educativa y tecnológica</a:t>
          </a:r>
          <a:endParaRPr lang="es-ES" sz="1700" kern="1200" dirty="0">
            <a:solidFill>
              <a:srgbClr val="000000"/>
            </a:solidFill>
          </a:endParaRPr>
        </a:p>
      </dsp:txBody>
      <dsp:txXfrm>
        <a:off x="1745862" y="4384192"/>
        <a:ext cx="6374249" cy="985211"/>
      </dsp:txXfrm>
    </dsp:sp>
    <dsp:sp modelId="{08B38623-6365-465A-917A-F832FD2E4BD1}">
      <dsp:nvSpPr>
        <dsp:cNvPr id="0" name=""/>
        <dsp:cNvSpPr/>
      </dsp:nvSpPr>
      <dsp:spPr>
        <a:xfrm>
          <a:off x="1624061" y="5369403"/>
          <a:ext cx="649604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2F13A6-C576-417D-B136-0E9E606D3B58}">
      <dsp:nvSpPr>
        <dsp:cNvPr id="0" name=""/>
        <dsp:cNvSpPr/>
      </dsp:nvSpPr>
      <dsp:spPr>
        <a:xfrm>
          <a:off x="0" y="44382"/>
          <a:ext cx="8128000" cy="16933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6500" kern="1200" dirty="0"/>
        </a:p>
      </dsp:txBody>
      <dsp:txXfrm>
        <a:off x="1794933" y="44382"/>
        <a:ext cx="6333066" cy="1693333"/>
      </dsp:txXfrm>
    </dsp:sp>
    <dsp:sp modelId="{5AAC3629-ABCF-41D2-9C49-FCD8756FE803}">
      <dsp:nvSpPr>
        <dsp:cNvPr id="0" name=""/>
        <dsp:cNvSpPr/>
      </dsp:nvSpPr>
      <dsp:spPr>
        <a:xfrm>
          <a:off x="169333" y="169333"/>
          <a:ext cx="1625600" cy="135466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1A60E0-A7CD-4786-B3B4-B6725ED87FAC}">
      <dsp:nvSpPr>
        <dsp:cNvPr id="0" name=""/>
        <dsp:cNvSpPr/>
      </dsp:nvSpPr>
      <dsp:spPr>
        <a:xfrm>
          <a:off x="0" y="1793426"/>
          <a:ext cx="8128000" cy="16933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6500" kern="1200" dirty="0"/>
        </a:p>
      </dsp:txBody>
      <dsp:txXfrm>
        <a:off x="1794933" y="1793426"/>
        <a:ext cx="6333066" cy="1693333"/>
      </dsp:txXfrm>
    </dsp:sp>
    <dsp:sp modelId="{6A1D88B9-DF91-4723-AE18-ADEB5219333C}">
      <dsp:nvSpPr>
        <dsp:cNvPr id="0" name=""/>
        <dsp:cNvSpPr/>
      </dsp:nvSpPr>
      <dsp:spPr>
        <a:xfrm>
          <a:off x="169333" y="2032000"/>
          <a:ext cx="1625600" cy="135466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9F48A1-1D27-457D-ADE9-A56CC43C4F6E}">
      <dsp:nvSpPr>
        <dsp:cNvPr id="0" name=""/>
        <dsp:cNvSpPr/>
      </dsp:nvSpPr>
      <dsp:spPr>
        <a:xfrm>
          <a:off x="0" y="3546466"/>
          <a:ext cx="8128000" cy="16933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6500" kern="1200" dirty="0"/>
        </a:p>
      </dsp:txBody>
      <dsp:txXfrm>
        <a:off x="1794933" y="3546466"/>
        <a:ext cx="6333066" cy="1693333"/>
      </dsp:txXfrm>
    </dsp:sp>
    <dsp:sp modelId="{DC7FCF41-0B7E-44BE-90B0-F95A26435EA4}">
      <dsp:nvSpPr>
        <dsp:cNvPr id="0" name=""/>
        <dsp:cNvSpPr/>
      </dsp:nvSpPr>
      <dsp:spPr>
        <a:xfrm>
          <a:off x="169333" y="3762478"/>
          <a:ext cx="1625600" cy="135466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BD5E6-5364-4A92-8D45-9F91CC2F758E}" type="datetimeFigureOut">
              <a:rPr lang="es-ES" smtClean="0"/>
              <a:t>21/10/2013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00784-7C79-4089-BB09-8D92108134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2453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BD5E6-5364-4A92-8D45-9F91CC2F758E}" type="datetimeFigureOut">
              <a:rPr lang="es-ES" smtClean="0"/>
              <a:t>21/10/2013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00784-7C79-4089-BB09-8D92108134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6450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BD5E6-5364-4A92-8D45-9F91CC2F758E}" type="datetimeFigureOut">
              <a:rPr lang="es-ES" smtClean="0"/>
              <a:t>21/10/2013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00784-7C79-4089-BB09-8D92108134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60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BD5E6-5364-4A92-8D45-9F91CC2F758E}" type="datetimeFigureOut">
              <a:rPr lang="es-ES" smtClean="0"/>
              <a:t>21/10/2013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00784-7C79-4089-BB09-8D92108134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4652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BD5E6-5364-4A92-8D45-9F91CC2F758E}" type="datetimeFigureOut">
              <a:rPr lang="es-ES" smtClean="0"/>
              <a:t>21/10/2013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00784-7C79-4089-BB09-8D92108134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9654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BD5E6-5364-4A92-8D45-9F91CC2F758E}" type="datetimeFigureOut">
              <a:rPr lang="es-ES" smtClean="0"/>
              <a:t>21/10/2013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00784-7C79-4089-BB09-8D92108134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3742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BD5E6-5364-4A92-8D45-9F91CC2F758E}" type="datetimeFigureOut">
              <a:rPr lang="es-ES" smtClean="0"/>
              <a:t>21/10/2013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00784-7C79-4089-BB09-8D92108134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2367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BD5E6-5364-4A92-8D45-9F91CC2F758E}" type="datetimeFigureOut">
              <a:rPr lang="es-ES" smtClean="0"/>
              <a:t>21/10/2013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00784-7C79-4089-BB09-8D92108134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3142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BD5E6-5364-4A92-8D45-9F91CC2F758E}" type="datetimeFigureOut">
              <a:rPr lang="es-ES" smtClean="0"/>
              <a:t>21/10/2013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00784-7C79-4089-BB09-8D92108134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0174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BD5E6-5364-4A92-8D45-9F91CC2F758E}" type="datetimeFigureOut">
              <a:rPr lang="es-ES" smtClean="0"/>
              <a:t>21/10/2013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00784-7C79-4089-BB09-8D92108134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0373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BD5E6-5364-4A92-8D45-9F91CC2F758E}" type="datetimeFigureOut">
              <a:rPr lang="es-ES" smtClean="0"/>
              <a:t>21/10/2013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00784-7C79-4089-BB09-8D92108134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2529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BD5E6-5364-4A92-8D45-9F91CC2F758E}" type="datetimeFigureOut">
              <a:rPr lang="es-ES" smtClean="0"/>
              <a:t>21/10/2013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00784-7C79-4089-BB09-8D92108134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8812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hyperlink" Target="https://www.google.com.co/imgres?imgurl&amp;imgrefurl=http://ea4tl.blogspot.com/2011/10/a52dl-a52vm-bhutan.html&amp;h=0&amp;w=0&amp;sz=1&amp;tbnid=_A5JoE-LHYzmqM&amp;tbnh=184&amp;tbnw=274&amp;zoom=1&amp;docid=rLiErOdKKAPmXM&amp;ei=x9pOUuDrF9ip4AOWyoG4Bg&amp;ved=0CAQQsCU" TargetMode="External"/><Relationship Id="rId18" Type="http://schemas.openxmlformats.org/officeDocument/2006/relationships/hyperlink" Target="http://www.google.com.co/url?sa=i&amp;source=imgres&amp;cd=&amp;cad=rja&amp;docid=P0xchSbodAowKM&amp;tbnid=BGMio9kPV4SpSM:&amp;ved=0CAoQjRwwAA&amp;url=http://flagpedia.net/es/nepal&amp;ei=rdtOUtr-N7ih4AOU6YHQBA&amp;psig=AFQjCNGYysp4XEw-tKuRWwEIoU8qPbFHgw&amp;ust=1380986157955516" TargetMode="External"/><Relationship Id="rId26" Type="http://schemas.openxmlformats.org/officeDocument/2006/relationships/image" Target="../media/image12.png"/><Relationship Id="rId3" Type="http://schemas.openxmlformats.org/officeDocument/2006/relationships/image" Target="../media/image2.png"/><Relationship Id="rId21" Type="http://schemas.openxmlformats.org/officeDocument/2006/relationships/image" Target="../media/image9.jpeg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4.jpeg"/><Relationship Id="rId17" Type="http://schemas.openxmlformats.org/officeDocument/2006/relationships/image" Target="../media/image7.png"/><Relationship Id="rId25" Type="http://schemas.openxmlformats.org/officeDocument/2006/relationships/image" Target="../media/image11.gif"/><Relationship Id="rId2" Type="http://schemas.openxmlformats.org/officeDocument/2006/relationships/image" Target="../media/image1.png"/><Relationship Id="rId16" Type="http://schemas.openxmlformats.org/officeDocument/2006/relationships/hyperlink" Target="http://www.google.com.co/url?sa=i&amp;rct=j&amp;q=&amp;esrc=s&amp;frm=1&amp;source=images&amp;cd=&amp;cad=rja&amp;docid=lUHZ5kX5J9svhM&amp;tbnid=Dr6tiI0Dz1fgYM:&amp;ved=0CAUQjRw&amp;url=http://flagpedia.net/es/maldivas&amp;ei=XttOUs2IDvKo4AO2g4HgCw&amp;psig=AFQjCNH5e-UxbC9xhRLjC2fxh4mnJEG1Hg&amp;ust=1380986075106371" TargetMode="External"/><Relationship Id="rId20" Type="http://schemas.openxmlformats.org/officeDocument/2006/relationships/hyperlink" Target="https://www.google.com.co/imgres?imgurl&amp;imgrefurl=http://flagpedia.net/es/sri-lanka&amp;h=0&amp;w=0&amp;sz=1&amp;tbnid=qQgy6FlzfiC9sM&amp;tbnh=159&amp;tbnw=318&amp;zoom=1&amp;docid=BTH95BoWCE3rjM&amp;ei=1dtOUoDMM5ip4AOJkYDIAQ&amp;ved=0CAEQsCU" TargetMode="External"/><Relationship Id="rId1" Type="http://schemas.openxmlformats.org/officeDocument/2006/relationships/slideLayout" Target="../slideLayouts/slideLayout8.xml"/><Relationship Id="rId6" Type="http://schemas.openxmlformats.org/officeDocument/2006/relationships/diagramLayout" Target="../diagrams/layout1.xml"/><Relationship Id="rId11" Type="http://schemas.openxmlformats.org/officeDocument/2006/relationships/hyperlink" Target="https://www.google.com.co/imgres?imgurl&amp;imgrefurl=http://www.tutiempo.net/Tierra/Banderas/Bandera-de-Bangladesh-BG.htm&amp;h=0&amp;w=0&amp;sz=1&amp;tbnid=-fFCOhCQg0ApGM&amp;tbnh=174&amp;tbnw=290&amp;zoom=1&amp;docid=qsM_2ntdbZ-C2M&amp;ei=lNpOUrCWLpKx4APq3YCICg&amp;ved=0CAIQsCU" TargetMode="External"/><Relationship Id="rId24" Type="http://schemas.openxmlformats.org/officeDocument/2006/relationships/hyperlink" Target="http://www.google.com.co/url?sa=i&amp;rct=j&amp;q=&amp;esrc=s&amp;frm=1&amp;source=images&amp;cd=&amp;cad=rja&amp;docid=9chVH17Hu1dERM&amp;tbnid=41KpbwRVNyt4QM:&amp;ved=0CAUQjRw&amp;url=http://saarc-sec.org/SAARC-Regional-Center-Vacancies/40/&amp;ei=keFOUue0G5Ci4AOO3IB4&amp;psig=AFQjCNFufFiKwyIDFcDyhr-Hbaj6FyXlHw&amp;ust=1380987661626697" TargetMode="External"/><Relationship Id="rId5" Type="http://schemas.openxmlformats.org/officeDocument/2006/relationships/diagramData" Target="../diagrams/data1.xml"/><Relationship Id="rId15" Type="http://schemas.openxmlformats.org/officeDocument/2006/relationships/image" Target="../media/image6.png"/><Relationship Id="rId23" Type="http://schemas.openxmlformats.org/officeDocument/2006/relationships/image" Target="../media/image10.png"/><Relationship Id="rId10" Type="http://schemas.openxmlformats.org/officeDocument/2006/relationships/image" Target="../media/image3.png"/><Relationship Id="rId19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microsoft.com/office/2007/relationships/diagramDrawing" Target="../diagrams/drawing1.xml"/><Relationship Id="rId14" Type="http://schemas.openxmlformats.org/officeDocument/2006/relationships/image" Target="../media/image5.jpeg"/><Relationship Id="rId22" Type="http://schemas.openxmlformats.org/officeDocument/2006/relationships/hyperlink" Target="http://www.google.com.co/url?sa=i&amp;rct=j&amp;q=&amp;esrc=s&amp;frm=1&amp;source=images&amp;cd=&amp;cad=rja&amp;docid=9wVOlJwPf7tbJM&amp;tbnid=x1IxLYvwzK6wIM:&amp;ved=0CAUQjRw&amp;url=http://artscouncil.com.pk/pakistan/&amp;ei=_9tOUp_ILKeg4AOD9oCwAw&amp;psig=AFQjCNHVbur_Lgwq9FG54geR-sPz6FPTTA&amp;ust=1380986228989135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0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openxmlformats.org/officeDocument/2006/relationships/diagramLayout" Target="../diagrams/layout10.xml"/><Relationship Id="rId5" Type="http://schemas.openxmlformats.org/officeDocument/2006/relationships/diagramData" Target="../diagrams/data10.xml"/><Relationship Id="rId10" Type="http://schemas.openxmlformats.org/officeDocument/2006/relationships/image" Target="../media/image12.png"/><Relationship Id="rId4" Type="http://schemas.microsoft.com/office/2007/relationships/hdphoto" Target="../media/hdphoto1.wdp"/><Relationship Id="rId9" Type="http://schemas.microsoft.com/office/2007/relationships/diagramDrawing" Target="../diagrams/drawing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1.xml"/><Relationship Id="rId13" Type="http://schemas.openxmlformats.org/officeDocument/2006/relationships/image" Target="../media/image38.png"/><Relationship Id="rId18" Type="http://schemas.openxmlformats.org/officeDocument/2006/relationships/image" Target="../media/image43.png"/><Relationship Id="rId26" Type="http://schemas.openxmlformats.org/officeDocument/2006/relationships/image" Target="../media/image51.png"/><Relationship Id="rId3" Type="http://schemas.openxmlformats.org/officeDocument/2006/relationships/image" Target="../media/image2.png"/><Relationship Id="rId21" Type="http://schemas.openxmlformats.org/officeDocument/2006/relationships/image" Target="../media/image46.png"/><Relationship Id="rId7" Type="http://schemas.openxmlformats.org/officeDocument/2006/relationships/diagramQuickStyle" Target="../diagrams/quickStyle11.xml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5" Type="http://schemas.openxmlformats.org/officeDocument/2006/relationships/image" Target="../media/image50.png"/><Relationship Id="rId2" Type="http://schemas.openxmlformats.org/officeDocument/2006/relationships/image" Target="../media/image1.png"/><Relationship Id="rId16" Type="http://schemas.openxmlformats.org/officeDocument/2006/relationships/image" Target="../media/image41.png"/><Relationship Id="rId20" Type="http://schemas.openxmlformats.org/officeDocument/2006/relationships/image" Target="../media/image45.png"/><Relationship Id="rId29" Type="http://schemas.openxmlformats.org/officeDocument/2006/relationships/image" Target="../media/image54.png"/><Relationship Id="rId1" Type="http://schemas.openxmlformats.org/officeDocument/2006/relationships/slideLayout" Target="../slideLayouts/slideLayout8.xml"/><Relationship Id="rId6" Type="http://schemas.openxmlformats.org/officeDocument/2006/relationships/diagramLayout" Target="../diagrams/layout11.xml"/><Relationship Id="rId11" Type="http://schemas.openxmlformats.org/officeDocument/2006/relationships/image" Target="../media/image36.png"/><Relationship Id="rId24" Type="http://schemas.openxmlformats.org/officeDocument/2006/relationships/image" Target="../media/image49.png"/><Relationship Id="rId5" Type="http://schemas.openxmlformats.org/officeDocument/2006/relationships/diagramData" Target="../diagrams/data11.xml"/><Relationship Id="rId15" Type="http://schemas.openxmlformats.org/officeDocument/2006/relationships/image" Target="../media/image40.png"/><Relationship Id="rId23" Type="http://schemas.openxmlformats.org/officeDocument/2006/relationships/image" Target="../media/image48.png"/><Relationship Id="rId28" Type="http://schemas.openxmlformats.org/officeDocument/2006/relationships/image" Target="../media/image53.png"/><Relationship Id="rId10" Type="http://schemas.openxmlformats.org/officeDocument/2006/relationships/image" Target="../media/image35.jpeg"/><Relationship Id="rId19" Type="http://schemas.openxmlformats.org/officeDocument/2006/relationships/image" Target="../media/image44.png"/><Relationship Id="rId31" Type="http://schemas.openxmlformats.org/officeDocument/2006/relationships/image" Target="../media/image12.png"/><Relationship Id="rId4" Type="http://schemas.microsoft.com/office/2007/relationships/hdphoto" Target="../media/hdphoto1.wdp"/><Relationship Id="rId9" Type="http://schemas.microsoft.com/office/2007/relationships/diagramDrawing" Target="../diagrams/drawing11.xml"/><Relationship Id="rId14" Type="http://schemas.openxmlformats.org/officeDocument/2006/relationships/image" Target="../media/image39.png"/><Relationship Id="rId22" Type="http://schemas.openxmlformats.org/officeDocument/2006/relationships/image" Target="../media/image47.png"/><Relationship Id="rId27" Type="http://schemas.openxmlformats.org/officeDocument/2006/relationships/image" Target="../media/image52.png"/><Relationship Id="rId30" Type="http://schemas.openxmlformats.org/officeDocument/2006/relationships/image" Target="../media/image5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2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openxmlformats.org/officeDocument/2006/relationships/diagramLayout" Target="../diagrams/layout12.xml"/><Relationship Id="rId5" Type="http://schemas.openxmlformats.org/officeDocument/2006/relationships/diagramData" Target="../diagrams/data12.xml"/><Relationship Id="rId10" Type="http://schemas.openxmlformats.org/officeDocument/2006/relationships/image" Target="../media/image12.png"/><Relationship Id="rId4" Type="http://schemas.microsoft.com/office/2007/relationships/hdphoto" Target="../media/hdphoto1.wdp"/><Relationship Id="rId9" Type="http://schemas.microsoft.com/office/2007/relationships/diagramDrawing" Target="../diagrams/drawing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3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openxmlformats.org/officeDocument/2006/relationships/diagramLayout" Target="../diagrams/layout13.xml"/><Relationship Id="rId5" Type="http://schemas.openxmlformats.org/officeDocument/2006/relationships/diagramData" Target="../diagrams/data13.xml"/><Relationship Id="rId10" Type="http://schemas.openxmlformats.org/officeDocument/2006/relationships/image" Target="../media/image12.png"/><Relationship Id="rId4" Type="http://schemas.microsoft.com/office/2007/relationships/hdphoto" Target="../media/hdphoto1.wdp"/><Relationship Id="rId9" Type="http://schemas.microsoft.com/office/2007/relationships/diagramDrawing" Target="../diagrams/drawing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4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openxmlformats.org/officeDocument/2006/relationships/diagramLayout" Target="../diagrams/layout14.xml"/><Relationship Id="rId5" Type="http://schemas.openxmlformats.org/officeDocument/2006/relationships/diagramData" Target="../diagrams/data14.xml"/><Relationship Id="rId10" Type="http://schemas.openxmlformats.org/officeDocument/2006/relationships/image" Target="../media/image12.png"/><Relationship Id="rId4" Type="http://schemas.microsoft.com/office/2007/relationships/hdphoto" Target="../media/hdphoto1.wdp"/><Relationship Id="rId9" Type="http://schemas.microsoft.com/office/2007/relationships/diagramDrawing" Target="../diagrams/drawing1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5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openxmlformats.org/officeDocument/2006/relationships/diagramLayout" Target="../diagrams/layout15.xml"/><Relationship Id="rId5" Type="http://schemas.openxmlformats.org/officeDocument/2006/relationships/diagramData" Target="../diagrams/data15.xml"/><Relationship Id="rId10" Type="http://schemas.openxmlformats.org/officeDocument/2006/relationships/image" Target="../media/image12.png"/><Relationship Id="rId4" Type="http://schemas.microsoft.com/office/2007/relationships/hdphoto" Target="../media/hdphoto1.wdp"/><Relationship Id="rId9" Type="http://schemas.microsoft.com/office/2007/relationships/diagramDrawing" Target="../diagrams/drawing1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6.xml"/><Relationship Id="rId13" Type="http://schemas.openxmlformats.org/officeDocument/2006/relationships/image" Target="../media/image60.jpeg"/><Relationship Id="rId18" Type="http://schemas.openxmlformats.org/officeDocument/2006/relationships/image" Target="../media/image63.png"/><Relationship Id="rId3" Type="http://schemas.openxmlformats.org/officeDocument/2006/relationships/image" Target="../media/image2.png"/><Relationship Id="rId21" Type="http://schemas.openxmlformats.org/officeDocument/2006/relationships/hyperlink" Target="http://www.google.com.co/url?sa=i&amp;rct=j&amp;q=&amp;esrc=s&amp;frm=1&amp;source=images&amp;cd=&amp;cad=rja&amp;docid=9wVOlJwPf7tbJM&amp;tbnid=x1IxLYvwzK6wIM:&amp;ved=0CAUQjRw&amp;url=http://artscouncil.com.pk/pakistan/&amp;ei=_9tOUp_ILKeg4AOD9oCwAw&amp;psig=AFQjCNHVbur_Lgwq9FG54geR-sPz6FPTTA&amp;ust=1380986228989135" TargetMode="External"/><Relationship Id="rId7" Type="http://schemas.openxmlformats.org/officeDocument/2006/relationships/diagramQuickStyle" Target="../diagrams/quickStyle16.xml"/><Relationship Id="rId12" Type="http://schemas.openxmlformats.org/officeDocument/2006/relationships/hyperlink" Target="https://www.google.com.co/imgres?imgurl&amp;imgrefurl=http://ea4tl.blogspot.com/2011/10/a52dl-a52vm-bhutan.html&amp;h=0&amp;w=0&amp;sz=1&amp;tbnid=_A5JoE-LHYzmqM&amp;tbnh=184&amp;tbnw=274&amp;zoom=1&amp;docid=rLiErOdKKAPmXM&amp;ei=x9pOUuDrF9ip4AOWyoG4Bg&amp;ved=0CAQQsCU" TargetMode="External"/><Relationship Id="rId17" Type="http://schemas.openxmlformats.org/officeDocument/2006/relationships/hyperlink" Target="http://www.google.com.co/url?sa=i&amp;source=imgres&amp;cd=&amp;cad=rja&amp;docid=P0xchSbodAowKM&amp;tbnid=BGMio9kPV4SpSM:&amp;ved=0CAoQjRwwAA&amp;url=http://flagpedia.net/es/nepal&amp;ei=rdtOUtr-N7ih4AOU6YHQBA&amp;psig=AFQjCNGYysp4XEw-tKuRWwEIoU8qPbFHgw&amp;ust=1380986157955516" TargetMode="External"/><Relationship Id="rId25" Type="http://schemas.openxmlformats.org/officeDocument/2006/relationships/image" Target="../media/image12.png"/><Relationship Id="rId2" Type="http://schemas.openxmlformats.org/officeDocument/2006/relationships/image" Target="../media/image1.png"/><Relationship Id="rId16" Type="http://schemas.openxmlformats.org/officeDocument/2006/relationships/image" Target="../media/image62.png"/><Relationship Id="rId20" Type="http://schemas.openxmlformats.org/officeDocument/2006/relationships/image" Target="../media/image64.jpeg"/><Relationship Id="rId1" Type="http://schemas.openxmlformats.org/officeDocument/2006/relationships/slideLayout" Target="../slideLayouts/slideLayout8.xml"/><Relationship Id="rId6" Type="http://schemas.openxmlformats.org/officeDocument/2006/relationships/diagramLayout" Target="../diagrams/layout16.xml"/><Relationship Id="rId11" Type="http://schemas.openxmlformats.org/officeDocument/2006/relationships/image" Target="../media/image59.jpeg"/><Relationship Id="rId24" Type="http://schemas.openxmlformats.org/officeDocument/2006/relationships/image" Target="../media/image66.png"/><Relationship Id="rId5" Type="http://schemas.openxmlformats.org/officeDocument/2006/relationships/diagramData" Target="../diagrams/data16.xml"/><Relationship Id="rId15" Type="http://schemas.openxmlformats.org/officeDocument/2006/relationships/hyperlink" Target="http://www.google.com.co/url?sa=i&amp;rct=j&amp;q=&amp;esrc=s&amp;frm=1&amp;source=images&amp;cd=&amp;cad=rja&amp;docid=lUHZ5kX5J9svhM&amp;tbnid=Dr6tiI0Dz1fgYM:&amp;ved=0CAUQjRw&amp;url=http://flagpedia.net/es/maldivas&amp;ei=XttOUs2IDvKo4AO2g4HgCw&amp;psig=AFQjCNH5e-UxbC9xhRLjC2fxh4mnJEG1Hg&amp;ust=1380986075106371" TargetMode="External"/><Relationship Id="rId23" Type="http://schemas.openxmlformats.org/officeDocument/2006/relationships/image" Target="../media/image42.png"/><Relationship Id="rId10" Type="http://schemas.openxmlformats.org/officeDocument/2006/relationships/hyperlink" Target="https://www.google.com.co/imgres?imgurl&amp;imgrefurl=http://www.tutiempo.net/Tierra/Banderas/Bandera-de-Bangladesh-BG.htm&amp;h=0&amp;w=0&amp;sz=1&amp;tbnid=-fFCOhCQg0ApGM&amp;tbnh=174&amp;tbnw=290&amp;zoom=1&amp;docid=qsM_2ntdbZ-C2M&amp;ei=lNpOUrCWLpKx4APq3YCICg&amp;ved=0CAIQsCU" TargetMode="External"/><Relationship Id="rId19" Type="http://schemas.openxmlformats.org/officeDocument/2006/relationships/hyperlink" Target="https://www.google.com.co/imgres?imgurl&amp;imgrefurl=http://flagpedia.net/es/sri-lanka&amp;h=0&amp;w=0&amp;sz=1&amp;tbnid=qQgy6FlzfiC9sM&amp;tbnh=159&amp;tbnw=318&amp;zoom=1&amp;docid=BTH95BoWCE3rjM&amp;ei=1dtOUoDMM5ip4AOJkYDIAQ&amp;ved=0CAEQsCU" TargetMode="External"/><Relationship Id="rId4" Type="http://schemas.microsoft.com/office/2007/relationships/hdphoto" Target="../media/hdphoto1.wdp"/><Relationship Id="rId9" Type="http://schemas.microsoft.com/office/2007/relationships/diagramDrawing" Target="../diagrams/drawing16.xml"/><Relationship Id="rId14" Type="http://schemas.openxmlformats.org/officeDocument/2006/relationships/image" Target="../media/image61.png"/><Relationship Id="rId22" Type="http://schemas.openxmlformats.org/officeDocument/2006/relationships/image" Target="../media/image6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7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openxmlformats.org/officeDocument/2006/relationships/diagramLayout" Target="../diagrams/layout17.xml"/><Relationship Id="rId5" Type="http://schemas.openxmlformats.org/officeDocument/2006/relationships/diagramData" Target="../diagrams/data17.xml"/><Relationship Id="rId10" Type="http://schemas.openxmlformats.org/officeDocument/2006/relationships/image" Target="../media/image12.png"/><Relationship Id="rId4" Type="http://schemas.microsoft.com/office/2007/relationships/hdphoto" Target="../media/hdphoto1.wdp"/><Relationship Id="rId9" Type="http://schemas.microsoft.com/office/2007/relationships/diagramDrawing" Target="../diagrams/drawing1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10" Type="http://schemas.microsoft.com/office/2007/relationships/hdphoto" Target="../media/hdphoto1.wdp"/><Relationship Id="rId4" Type="http://schemas.openxmlformats.org/officeDocument/2006/relationships/diagramLayout" Target="../diagrams/layout18.xml"/><Relationship Id="rId9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9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openxmlformats.org/officeDocument/2006/relationships/diagramLayout" Target="../diagrams/layout19.xml"/><Relationship Id="rId5" Type="http://schemas.openxmlformats.org/officeDocument/2006/relationships/diagramData" Target="../diagrams/data19.xml"/><Relationship Id="rId10" Type="http://schemas.openxmlformats.org/officeDocument/2006/relationships/image" Target="../media/image12.png"/><Relationship Id="rId4" Type="http://schemas.microsoft.com/office/2007/relationships/hdphoto" Target="../media/hdphoto1.wdp"/><Relationship Id="rId9" Type="http://schemas.microsoft.com/office/2007/relationships/diagramDrawing" Target="../diagrams/drawing1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12.png"/><Relationship Id="rId4" Type="http://schemas.microsoft.com/office/2007/relationships/hdphoto" Target="../media/hdphoto1.wdp"/><Relationship Id="rId9" Type="http://schemas.microsoft.com/office/2007/relationships/diagramDrawing" Target="../diagrams/drawing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0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2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openxmlformats.org/officeDocument/2006/relationships/diagramLayout" Target="../diagrams/layout20.xml"/><Relationship Id="rId5" Type="http://schemas.openxmlformats.org/officeDocument/2006/relationships/diagramData" Target="../diagrams/data20.xml"/><Relationship Id="rId10" Type="http://schemas.openxmlformats.org/officeDocument/2006/relationships/image" Target="../media/image12.png"/><Relationship Id="rId4" Type="http://schemas.microsoft.com/office/2007/relationships/hdphoto" Target="../media/hdphoto1.wdp"/><Relationship Id="rId9" Type="http://schemas.microsoft.com/office/2007/relationships/diagramDrawing" Target="../diagrams/drawing20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1.xml"/><Relationship Id="rId13" Type="http://schemas.openxmlformats.org/officeDocument/2006/relationships/image" Target="../media/image73.jpeg"/><Relationship Id="rId18" Type="http://schemas.openxmlformats.org/officeDocument/2006/relationships/image" Target="../media/image78.png"/><Relationship Id="rId26" Type="http://schemas.openxmlformats.org/officeDocument/2006/relationships/image" Target="../media/image86.png"/><Relationship Id="rId3" Type="http://schemas.openxmlformats.org/officeDocument/2006/relationships/image" Target="../media/image2.png"/><Relationship Id="rId21" Type="http://schemas.openxmlformats.org/officeDocument/2006/relationships/image" Target="../media/image81.png"/><Relationship Id="rId7" Type="http://schemas.openxmlformats.org/officeDocument/2006/relationships/diagramQuickStyle" Target="../diagrams/quickStyle21.xml"/><Relationship Id="rId12" Type="http://schemas.openxmlformats.org/officeDocument/2006/relationships/image" Target="../media/image72.jpeg"/><Relationship Id="rId17" Type="http://schemas.openxmlformats.org/officeDocument/2006/relationships/image" Target="../media/image77.png"/><Relationship Id="rId25" Type="http://schemas.openxmlformats.org/officeDocument/2006/relationships/image" Target="../media/image85.png"/><Relationship Id="rId2" Type="http://schemas.openxmlformats.org/officeDocument/2006/relationships/image" Target="../media/image1.png"/><Relationship Id="rId16" Type="http://schemas.openxmlformats.org/officeDocument/2006/relationships/image" Target="../media/image76.jpeg"/><Relationship Id="rId20" Type="http://schemas.openxmlformats.org/officeDocument/2006/relationships/image" Target="../media/image80.png"/><Relationship Id="rId1" Type="http://schemas.openxmlformats.org/officeDocument/2006/relationships/slideLayout" Target="../slideLayouts/slideLayout8.xml"/><Relationship Id="rId6" Type="http://schemas.openxmlformats.org/officeDocument/2006/relationships/diagramLayout" Target="../diagrams/layout21.xml"/><Relationship Id="rId11" Type="http://schemas.openxmlformats.org/officeDocument/2006/relationships/image" Target="../media/image71.jpeg"/><Relationship Id="rId24" Type="http://schemas.openxmlformats.org/officeDocument/2006/relationships/image" Target="../media/image84.png"/><Relationship Id="rId5" Type="http://schemas.openxmlformats.org/officeDocument/2006/relationships/diagramData" Target="../diagrams/data21.xml"/><Relationship Id="rId15" Type="http://schemas.openxmlformats.org/officeDocument/2006/relationships/image" Target="../media/image75.jpeg"/><Relationship Id="rId23" Type="http://schemas.openxmlformats.org/officeDocument/2006/relationships/image" Target="../media/image83.png"/><Relationship Id="rId10" Type="http://schemas.openxmlformats.org/officeDocument/2006/relationships/image" Target="../media/image70.jpeg"/><Relationship Id="rId19" Type="http://schemas.openxmlformats.org/officeDocument/2006/relationships/image" Target="../media/image79.png"/><Relationship Id="rId4" Type="http://schemas.microsoft.com/office/2007/relationships/hdphoto" Target="../media/hdphoto1.wdp"/><Relationship Id="rId9" Type="http://schemas.microsoft.com/office/2007/relationships/diagramDrawing" Target="../diagrams/drawing21.xml"/><Relationship Id="rId14" Type="http://schemas.openxmlformats.org/officeDocument/2006/relationships/image" Target="../media/image74.jpeg"/><Relationship Id="rId22" Type="http://schemas.openxmlformats.org/officeDocument/2006/relationships/image" Target="../media/image82.png"/><Relationship Id="rId27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2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2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openxmlformats.org/officeDocument/2006/relationships/diagramLayout" Target="../diagrams/layout22.xml"/><Relationship Id="rId5" Type="http://schemas.openxmlformats.org/officeDocument/2006/relationships/diagramData" Target="../diagrams/data22.xml"/><Relationship Id="rId10" Type="http://schemas.openxmlformats.org/officeDocument/2006/relationships/image" Target="../media/image12.png"/><Relationship Id="rId4" Type="http://schemas.microsoft.com/office/2007/relationships/hdphoto" Target="../media/hdphoto1.wdp"/><Relationship Id="rId9" Type="http://schemas.microsoft.com/office/2007/relationships/diagramDrawing" Target="../diagrams/drawing2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3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2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openxmlformats.org/officeDocument/2006/relationships/diagramLayout" Target="../diagrams/layout23.xml"/><Relationship Id="rId11" Type="http://schemas.openxmlformats.org/officeDocument/2006/relationships/image" Target="../media/image12.png"/><Relationship Id="rId5" Type="http://schemas.openxmlformats.org/officeDocument/2006/relationships/diagramData" Target="../diagrams/data23.xml"/><Relationship Id="rId10" Type="http://schemas.openxmlformats.org/officeDocument/2006/relationships/image" Target="../media/image87.jpeg"/><Relationship Id="rId4" Type="http://schemas.microsoft.com/office/2007/relationships/hdphoto" Target="../media/hdphoto1.wdp"/><Relationship Id="rId9" Type="http://schemas.microsoft.com/office/2007/relationships/diagramDrawing" Target="../diagrams/drawing2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4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2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openxmlformats.org/officeDocument/2006/relationships/diagramLayout" Target="../diagrams/layout24.xml"/><Relationship Id="rId5" Type="http://schemas.openxmlformats.org/officeDocument/2006/relationships/diagramData" Target="../diagrams/data24.xml"/><Relationship Id="rId10" Type="http://schemas.openxmlformats.org/officeDocument/2006/relationships/image" Target="../media/image12.png"/><Relationship Id="rId4" Type="http://schemas.microsoft.com/office/2007/relationships/hdphoto" Target="../media/hdphoto1.wdp"/><Relationship Id="rId9" Type="http://schemas.microsoft.com/office/2007/relationships/diagramDrawing" Target="../diagrams/drawing2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5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2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openxmlformats.org/officeDocument/2006/relationships/diagramLayout" Target="../diagrams/layout25.xml"/><Relationship Id="rId5" Type="http://schemas.openxmlformats.org/officeDocument/2006/relationships/diagramData" Target="../diagrams/data25.xml"/><Relationship Id="rId10" Type="http://schemas.openxmlformats.org/officeDocument/2006/relationships/image" Target="../media/image12.png"/><Relationship Id="rId4" Type="http://schemas.microsoft.com/office/2007/relationships/hdphoto" Target="../media/hdphoto1.wdp"/><Relationship Id="rId9" Type="http://schemas.microsoft.com/office/2007/relationships/diagramDrawing" Target="../diagrams/drawing2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6.xml"/><Relationship Id="rId13" Type="http://schemas.openxmlformats.org/officeDocument/2006/relationships/image" Target="../media/image97.png"/><Relationship Id="rId18" Type="http://schemas.openxmlformats.org/officeDocument/2006/relationships/image" Target="../media/image102.png"/><Relationship Id="rId26" Type="http://schemas.openxmlformats.org/officeDocument/2006/relationships/image" Target="../media/image110.jpeg"/><Relationship Id="rId3" Type="http://schemas.openxmlformats.org/officeDocument/2006/relationships/image" Target="../media/image2.png"/><Relationship Id="rId21" Type="http://schemas.openxmlformats.org/officeDocument/2006/relationships/image" Target="../media/image105.jpeg"/><Relationship Id="rId34" Type="http://schemas.openxmlformats.org/officeDocument/2006/relationships/image" Target="../media/image118.jpeg"/><Relationship Id="rId7" Type="http://schemas.openxmlformats.org/officeDocument/2006/relationships/diagramQuickStyle" Target="../diagrams/quickStyle26.xml"/><Relationship Id="rId12" Type="http://schemas.openxmlformats.org/officeDocument/2006/relationships/image" Target="../media/image96.jpeg"/><Relationship Id="rId17" Type="http://schemas.openxmlformats.org/officeDocument/2006/relationships/image" Target="../media/image101.jpeg"/><Relationship Id="rId25" Type="http://schemas.openxmlformats.org/officeDocument/2006/relationships/image" Target="../media/image109.jpeg"/><Relationship Id="rId33" Type="http://schemas.openxmlformats.org/officeDocument/2006/relationships/image" Target="../media/image117.gif"/><Relationship Id="rId2" Type="http://schemas.openxmlformats.org/officeDocument/2006/relationships/image" Target="../media/image1.png"/><Relationship Id="rId16" Type="http://schemas.openxmlformats.org/officeDocument/2006/relationships/image" Target="../media/image100.jpeg"/><Relationship Id="rId20" Type="http://schemas.openxmlformats.org/officeDocument/2006/relationships/image" Target="../media/image104.jpeg"/><Relationship Id="rId29" Type="http://schemas.openxmlformats.org/officeDocument/2006/relationships/image" Target="../media/image113.gif"/><Relationship Id="rId1" Type="http://schemas.openxmlformats.org/officeDocument/2006/relationships/slideLayout" Target="../slideLayouts/slideLayout8.xml"/><Relationship Id="rId6" Type="http://schemas.openxmlformats.org/officeDocument/2006/relationships/diagramLayout" Target="../diagrams/layout26.xml"/><Relationship Id="rId11" Type="http://schemas.openxmlformats.org/officeDocument/2006/relationships/image" Target="../media/image95.png"/><Relationship Id="rId24" Type="http://schemas.openxmlformats.org/officeDocument/2006/relationships/image" Target="../media/image108.jpeg"/><Relationship Id="rId32" Type="http://schemas.openxmlformats.org/officeDocument/2006/relationships/image" Target="../media/image116.jpeg"/><Relationship Id="rId37" Type="http://schemas.openxmlformats.org/officeDocument/2006/relationships/image" Target="../media/image12.png"/><Relationship Id="rId5" Type="http://schemas.openxmlformats.org/officeDocument/2006/relationships/diagramData" Target="../diagrams/data26.xml"/><Relationship Id="rId15" Type="http://schemas.openxmlformats.org/officeDocument/2006/relationships/image" Target="../media/image99.jpeg"/><Relationship Id="rId23" Type="http://schemas.openxmlformats.org/officeDocument/2006/relationships/image" Target="../media/image107.jpeg"/><Relationship Id="rId28" Type="http://schemas.openxmlformats.org/officeDocument/2006/relationships/image" Target="../media/image112.jpeg"/><Relationship Id="rId36" Type="http://schemas.openxmlformats.org/officeDocument/2006/relationships/image" Target="../media/image120.png"/><Relationship Id="rId10" Type="http://schemas.openxmlformats.org/officeDocument/2006/relationships/image" Target="../media/image94.jpeg"/><Relationship Id="rId19" Type="http://schemas.openxmlformats.org/officeDocument/2006/relationships/image" Target="../media/image103.jpeg"/><Relationship Id="rId31" Type="http://schemas.openxmlformats.org/officeDocument/2006/relationships/image" Target="../media/image115.jpeg"/><Relationship Id="rId4" Type="http://schemas.microsoft.com/office/2007/relationships/hdphoto" Target="../media/hdphoto1.wdp"/><Relationship Id="rId9" Type="http://schemas.microsoft.com/office/2007/relationships/diagramDrawing" Target="../diagrams/drawing26.xml"/><Relationship Id="rId14" Type="http://schemas.openxmlformats.org/officeDocument/2006/relationships/image" Target="../media/image98.jpeg"/><Relationship Id="rId22" Type="http://schemas.openxmlformats.org/officeDocument/2006/relationships/image" Target="../media/image106.jpeg"/><Relationship Id="rId27" Type="http://schemas.openxmlformats.org/officeDocument/2006/relationships/image" Target="../media/image111.jpeg"/><Relationship Id="rId30" Type="http://schemas.openxmlformats.org/officeDocument/2006/relationships/image" Target="../media/image114.jpeg"/><Relationship Id="rId35" Type="http://schemas.openxmlformats.org/officeDocument/2006/relationships/image" Target="../media/image119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7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2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openxmlformats.org/officeDocument/2006/relationships/diagramLayout" Target="../diagrams/layout27.xml"/><Relationship Id="rId5" Type="http://schemas.openxmlformats.org/officeDocument/2006/relationships/diagramData" Target="../diagrams/data27.xml"/><Relationship Id="rId10" Type="http://schemas.openxmlformats.org/officeDocument/2006/relationships/image" Target="../media/image12.png"/><Relationship Id="rId4" Type="http://schemas.microsoft.com/office/2007/relationships/hdphoto" Target="../media/hdphoto1.wdp"/><Relationship Id="rId9" Type="http://schemas.microsoft.com/office/2007/relationships/diagramDrawing" Target="../diagrams/drawing2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8.xml"/><Relationship Id="rId13" Type="http://schemas.openxmlformats.org/officeDocument/2006/relationships/image" Target="../media/image124.jpeg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28.xml"/><Relationship Id="rId12" Type="http://schemas.openxmlformats.org/officeDocument/2006/relationships/image" Target="../media/image1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openxmlformats.org/officeDocument/2006/relationships/diagramLayout" Target="../diagrams/layout28.xml"/><Relationship Id="rId11" Type="http://schemas.openxmlformats.org/officeDocument/2006/relationships/image" Target="../media/image122.gif"/><Relationship Id="rId5" Type="http://schemas.openxmlformats.org/officeDocument/2006/relationships/diagramData" Target="../diagrams/data28.xml"/><Relationship Id="rId10" Type="http://schemas.openxmlformats.org/officeDocument/2006/relationships/image" Target="../media/image121.png"/><Relationship Id="rId4" Type="http://schemas.microsoft.com/office/2007/relationships/hdphoto" Target="../media/hdphoto1.wdp"/><Relationship Id="rId9" Type="http://schemas.microsoft.com/office/2007/relationships/diagramDrawing" Target="../diagrams/drawing28.xml"/><Relationship Id="rId14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9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2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openxmlformats.org/officeDocument/2006/relationships/diagramLayout" Target="../diagrams/layout29.xml"/><Relationship Id="rId5" Type="http://schemas.openxmlformats.org/officeDocument/2006/relationships/diagramData" Target="../diagrams/data29.xml"/><Relationship Id="rId10" Type="http://schemas.openxmlformats.org/officeDocument/2006/relationships/image" Target="../media/image12.png"/><Relationship Id="rId4" Type="http://schemas.microsoft.com/office/2007/relationships/hdphoto" Target="../media/hdphoto1.wdp"/><Relationship Id="rId9" Type="http://schemas.microsoft.com/office/2007/relationships/diagramDrawing" Target="../diagrams/drawing2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10" Type="http://schemas.openxmlformats.org/officeDocument/2006/relationships/image" Target="../media/image12.png"/><Relationship Id="rId4" Type="http://schemas.microsoft.com/office/2007/relationships/hdphoto" Target="../media/hdphoto1.wdp"/><Relationship Id="rId9" Type="http://schemas.microsoft.com/office/2007/relationships/diagramDrawing" Target="../diagrams/drawing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0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3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openxmlformats.org/officeDocument/2006/relationships/diagramLayout" Target="../diagrams/layout30.xml"/><Relationship Id="rId5" Type="http://schemas.openxmlformats.org/officeDocument/2006/relationships/diagramData" Target="../diagrams/data30.xml"/><Relationship Id="rId10" Type="http://schemas.openxmlformats.org/officeDocument/2006/relationships/image" Target="../media/image12.png"/><Relationship Id="rId4" Type="http://schemas.microsoft.com/office/2007/relationships/hdphoto" Target="../media/hdphoto1.wdp"/><Relationship Id="rId9" Type="http://schemas.microsoft.com/office/2007/relationships/diagramDrawing" Target="../diagrams/drawing3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image" Target="../media/image2.png"/><Relationship Id="rId7" Type="http://schemas.openxmlformats.org/officeDocument/2006/relationships/diagramLayout" Target="../diagrams/layout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openxmlformats.org/officeDocument/2006/relationships/diagramData" Target="../diagrams/data4.xml"/><Relationship Id="rId11" Type="http://schemas.openxmlformats.org/officeDocument/2006/relationships/image" Target="../media/image12.png"/><Relationship Id="rId5" Type="http://schemas.openxmlformats.org/officeDocument/2006/relationships/hyperlink" Target="http://en.wikipedia.org/wiki/South_Asian_Free_Trade_Area" TargetMode="External"/><Relationship Id="rId10" Type="http://schemas.microsoft.com/office/2007/relationships/diagramDrawing" Target="../diagrams/drawing4.xml"/><Relationship Id="rId4" Type="http://schemas.microsoft.com/office/2007/relationships/hdphoto" Target="../media/hdphoto1.wdp"/><Relationship Id="rId9" Type="http://schemas.openxmlformats.org/officeDocument/2006/relationships/diagramColors" Target="../diagrams/colors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3" Type="http://schemas.openxmlformats.org/officeDocument/2006/relationships/image" Target="../media/image2.png"/><Relationship Id="rId7" Type="http://schemas.openxmlformats.org/officeDocument/2006/relationships/diagramLayout" Target="../diagrams/layout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openxmlformats.org/officeDocument/2006/relationships/diagramData" Target="../diagrams/data5.xml"/><Relationship Id="rId11" Type="http://schemas.openxmlformats.org/officeDocument/2006/relationships/image" Target="../media/image12.png"/><Relationship Id="rId5" Type="http://schemas.openxmlformats.org/officeDocument/2006/relationships/hyperlink" Target="http://www.saarc-sec.org/userfiles/saftaagreement.pdf" TargetMode="External"/><Relationship Id="rId10" Type="http://schemas.microsoft.com/office/2007/relationships/diagramDrawing" Target="../diagrams/drawing5.xml"/><Relationship Id="rId4" Type="http://schemas.microsoft.com/office/2007/relationships/hdphoto" Target="../media/hdphoto1.wdp"/><Relationship Id="rId9" Type="http://schemas.openxmlformats.org/officeDocument/2006/relationships/diagramColors" Target="../diagrams/colors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13" Type="http://schemas.openxmlformats.org/officeDocument/2006/relationships/image" Target="../media/image21.png"/><Relationship Id="rId3" Type="http://schemas.microsoft.com/office/2007/relationships/hdphoto" Target="../media/hdphoto1.wdp"/><Relationship Id="rId7" Type="http://schemas.openxmlformats.org/officeDocument/2006/relationships/diagramQuickStyle" Target="../diagrams/quickStyle6.xml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image" Target="../media/image2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8.xml"/><Relationship Id="rId6" Type="http://schemas.openxmlformats.org/officeDocument/2006/relationships/diagramLayout" Target="../diagrams/layout6.xml"/><Relationship Id="rId11" Type="http://schemas.openxmlformats.org/officeDocument/2006/relationships/image" Target="../media/image12.png"/><Relationship Id="rId5" Type="http://schemas.openxmlformats.org/officeDocument/2006/relationships/diagramData" Target="../diagrams/data6.xml"/><Relationship Id="rId15" Type="http://schemas.openxmlformats.org/officeDocument/2006/relationships/image" Target="../media/image23.png"/><Relationship Id="rId10" Type="http://schemas.openxmlformats.org/officeDocument/2006/relationships/image" Target="../media/image19.jpeg"/><Relationship Id="rId4" Type="http://schemas.openxmlformats.org/officeDocument/2006/relationships/image" Target="../media/image1.png"/><Relationship Id="rId9" Type="http://schemas.microsoft.com/office/2007/relationships/diagramDrawing" Target="../diagrams/drawing6.xml"/><Relationship Id="rId1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openxmlformats.org/officeDocument/2006/relationships/diagramLayout" Target="../diagrams/layout7.xml"/><Relationship Id="rId5" Type="http://schemas.openxmlformats.org/officeDocument/2006/relationships/diagramData" Target="../diagrams/data7.xml"/><Relationship Id="rId10" Type="http://schemas.openxmlformats.org/officeDocument/2006/relationships/image" Target="../media/image12.png"/><Relationship Id="rId4" Type="http://schemas.microsoft.com/office/2007/relationships/hdphoto" Target="../media/hdphoto1.wdp"/><Relationship Id="rId9" Type="http://schemas.microsoft.com/office/2007/relationships/diagramDrawing" Target="../diagrams/drawing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openxmlformats.org/officeDocument/2006/relationships/diagramLayout" Target="../diagrams/layout8.xml"/><Relationship Id="rId5" Type="http://schemas.openxmlformats.org/officeDocument/2006/relationships/diagramData" Target="../diagrams/data8.xml"/><Relationship Id="rId10" Type="http://schemas.openxmlformats.org/officeDocument/2006/relationships/image" Target="../media/image12.png"/><Relationship Id="rId4" Type="http://schemas.microsoft.com/office/2007/relationships/hdphoto" Target="../media/hdphoto1.wdp"/><Relationship Id="rId9" Type="http://schemas.microsoft.com/office/2007/relationships/diagramDrawing" Target="../diagrams/drawing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9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openxmlformats.org/officeDocument/2006/relationships/diagramLayout" Target="../diagrams/layout9.xml"/><Relationship Id="rId5" Type="http://schemas.openxmlformats.org/officeDocument/2006/relationships/diagramData" Target="../diagrams/data9.xml"/><Relationship Id="rId10" Type="http://schemas.openxmlformats.org/officeDocument/2006/relationships/image" Target="../media/image12.png"/><Relationship Id="rId4" Type="http://schemas.microsoft.com/office/2007/relationships/hdphoto" Target="../media/hdphoto1.wdp"/><Relationship Id="rId9" Type="http://schemas.microsoft.com/office/2007/relationships/diagramDrawing" Target="../diagrams/drawin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690" y="0"/>
            <a:ext cx="897331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 descr="C:\Users\PC\Desktop\Geopolitica Asia\logo up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32" y="404664"/>
            <a:ext cx="1817386" cy="73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9408368" y="148478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Este </a:t>
            </a:r>
            <a:endParaRPr lang="es-ES" dirty="0"/>
          </a:p>
        </p:txBody>
      </p:sp>
      <p:sp>
        <p:nvSpPr>
          <p:cNvPr id="12" name="11 CuadroTexto"/>
          <p:cNvSpPr txBox="1"/>
          <p:nvPr/>
        </p:nvSpPr>
        <p:spPr>
          <a:xfrm>
            <a:off x="4727848" y="908720"/>
            <a:ext cx="231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000000"/>
                </a:solidFill>
              </a:rPr>
              <a:t> </a:t>
            </a:r>
            <a:endParaRPr lang="es-ES" dirty="0">
              <a:solidFill>
                <a:srgbClr val="000000"/>
              </a:solidFill>
            </a:endParaRPr>
          </a:p>
        </p:txBody>
      </p:sp>
      <p:graphicFrame>
        <p:nvGraphicFramePr>
          <p:cNvPr id="14" name="13 Marcador de contenido"/>
          <p:cNvGraphicFramePr>
            <a:graphicFrameLocks noGrp="1"/>
          </p:cNvGraphicFramePr>
          <p:nvPr>
            <p:ph idx="1"/>
            <p:extLst/>
          </p:nvPr>
        </p:nvGraphicFramePr>
        <p:xfrm>
          <a:off x="3503712" y="602132"/>
          <a:ext cx="8229501" cy="5995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5248" y="2700140"/>
            <a:ext cx="1601162" cy="164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19 Conector recto"/>
          <p:cNvCxnSpPr/>
          <p:nvPr/>
        </p:nvCxnSpPr>
        <p:spPr>
          <a:xfrm>
            <a:off x="10292783" y="2775534"/>
            <a:ext cx="0" cy="14941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2" name="21 Conector recto"/>
          <p:cNvCxnSpPr/>
          <p:nvPr/>
        </p:nvCxnSpPr>
        <p:spPr>
          <a:xfrm>
            <a:off x="5447928" y="2770523"/>
            <a:ext cx="0" cy="1480306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8" name="27 Conector recto"/>
          <p:cNvCxnSpPr/>
          <p:nvPr/>
        </p:nvCxnSpPr>
        <p:spPr>
          <a:xfrm>
            <a:off x="7728537" y="2770523"/>
            <a:ext cx="0" cy="152257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48" name="2047 Conector recto"/>
          <p:cNvCxnSpPr/>
          <p:nvPr/>
        </p:nvCxnSpPr>
        <p:spPr>
          <a:xfrm>
            <a:off x="9731533" y="2815740"/>
            <a:ext cx="0" cy="1440351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059" name="2058 Conector recto"/>
          <p:cNvCxnSpPr/>
          <p:nvPr/>
        </p:nvCxnSpPr>
        <p:spPr>
          <a:xfrm>
            <a:off x="8716824" y="2775534"/>
            <a:ext cx="0" cy="154421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060" name="2059 CuadroTexto"/>
          <p:cNvSpPr txBox="1"/>
          <p:nvPr/>
        </p:nvSpPr>
        <p:spPr>
          <a:xfrm>
            <a:off x="9336360" y="4417367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Sri Lanka</a:t>
            </a:r>
          </a:p>
        </p:txBody>
      </p:sp>
      <p:pic>
        <p:nvPicPr>
          <p:cNvPr id="1028" name="Picture 4" descr="https://encrypted-tbn1.gstatic.com/images?q=tbn:ANd9GcTXvKeXFtNamGGLXCt4PWPURdJX14EkIxEdkhGvg4RwOHxZRQ_oHssMRdXC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015" y="3531809"/>
            <a:ext cx="907665" cy="544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encrypted-tbn0.gstatic.com/images?q=tbn:ANd9GcSr7UrYSq-31G5qGHi_ksCnsBAew5-827lrxWLhEH2Me-WMplJoYgVod0LM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627" y="4925188"/>
            <a:ext cx="1008112" cy="676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032" y="3511989"/>
            <a:ext cx="887924" cy="57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 descr="http://flagpedia.net/data/flags/big/mv.png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862" y="4944980"/>
            <a:ext cx="906370" cy="604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http://flagpedia.net/data/flags/normal/np.png">
            <a:hlinkClick r:id="rId18"/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783" y="3448817"/>
            <a:ext cx="618513" cy="755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https://encrypted-tbn1.gstatic.com/images?q=tbn:ANd9GcTZSwPR-l_zZ2UGYA26ApN48toMHIspOqBbaktlQ53zdY9A95zI7K22v-MD">
            <a:hlinkClick r:id="rId20"/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6720" y="4964888"/>
            <a:ext cx="1129625" cy="56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http://artscouncil.com.pk/wp-content/uploads/2011/10/Pakistan-Flag.png">
            <a:hlinkClick r:id="rId22"/>
          </p:cNvPr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4"/>
          <a:stretch/>
        </p:blipFill>
        <p:spPr bwMode="auto">
          <a:xfrm>
            <a:off x="10306410" y="3531809"/>
            <a:ext cx="867159" cy="768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3" descr="http://saarc-sec.org/userfiles/saarclogo.gif">
            <a:hlinkClick r:id="rId24"/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1126" y="205900"/>
            <a:ext cx="2265434" cy="2296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9" descr="C:\Users\PC\Desktop\Geopolitica Asia\logo final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8" y="2089312"/>
            <a:ext cx="3096344" cy="234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29 CuadroTexto"/>
          <p:cNvSpPr txBox="1"/>
          <p:nvPr/>
        </p:nvSpPr>
        <p:spPr>
          <a:xfrm>
            <a:off x="47328" y="4437112"/>
            <a:ext cx="3096344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b="1" dirty="0">
                <a:cs typeface="Arial" pitchFamily="34" charset="0"/>
              </a:rPr>
              <a:t>ASPECTOS ECONOMICOS </a:t>
            </a:r>
            <a:endParaRPr lang="es-ES" b="1" dirty="0" smtClean="0"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s-ES" b="1" dirty="0" smtClean="0">
                <a:cs typeface="Arial" pitchFamily="34" charset="0"/>
              </a:rPr>
              <a:t>Y </a:t>
            </a:r>
            <a:r>
              <a:rPr lang="es-ES" b="1" dirty="0">
                <a:cs typeface="Arial" pitchFamily="34" charset="0"/>
              </a:rPr>
              <a:t>COMERCIALES</a:t>
            </a:r>
          </a:p>
          <a:p>
            <a:pPr algn="ctr"/>
            <a:r>
              <a:rPr lang="es-ES" sz="2000" dirty="0">
                <a:cs typeface="Calibri" panose="020F0502020204030204" pitchFamily="34" charset="0"/>
              </a:rPr>
              <a:t>Área de Libre Comercio de Asia del Sur</a:t>
            </a:r>
          </a:p>
          <a:p>
            <a:pPr algn="ctr">
              <a:lnSpc>
                <a:spcPct val="150000"/>
              </a:lnSpc>
            </a:pPr>
            <a:r>
              <a:rPr lang="es-ES" dirty="0">
                <a:cs typeface="Arial" pitchFamily="34" charset="0"/>
              </a:rPr>
              <a:t>Laura </a:t>
            </a:r>
            <a:r>
              <a:rPr lang="es-ES" dirty="0" err="1">
                <a:cs typeface="Arial" pitchFamily="34" charset="0"/>
              </a:rPr>
              <a:t>Nathalia</a:t>
            </a:r>
            <a:r>
              <a:rPr lang="es-ES" dirty="0">
                <a:cs typeface="Arial" pitchFamily="34" charset="0"/>
              </a:rPr>
              <a:t> Mantilla Jerez</a:t>
            </a:r>
          </a:p>
        </p:txBody>
      </p:sp>
      <p:sp>
        <p:nvSpPr>
          <p:cNvPr id="25" name="CuadroTexto 12"/>
          <p:cNvSpPr txBox="1"/>
          <p:nvPr/>
        </p:nvSpPr>
        <p:spPr>
          <a:xfrm>
            <a:off x="3584833" y="289124"/>
            <a:ext cx="4386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dirty="0" smtClean="0">
                <a:solidFill>
                  <a:srgbClr val="000000"/>
                </a:solidFill>
              </a:rPr>
              <a:t>PAÍSES MIEMBROS</a:t>
            </a:r>
            <a:endParaRPr lang="es-CO" sz="36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066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236" y="-31328"/>
            <a:ext cx="8858764" cy="6889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PC\Desktop\Geopolitica Asia\logo up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32" y="404664"/>
            <a:ext cx="1817386" cy="73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15 Rectángulo"/>
          <p:cNvSpPr/>
          <p:nvPr/>
        </p:nvSpPr>
        <p:spPr>
          <a:xfrm>
            <a:off x="4655840" y="882584"/>
            <a:ext cx="5112568" cy="416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es-ES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6600056" y="125085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 smtClean="0">
                <a:solidFill>
                  <a:srgbClr val="000000"/>
                </a:solidFill>
              </a:rPr>
              <a:t>LOGROS</a:t>
            </a:r>
            <a:endParaRPr lang="es-ES" sz="3600" b="1" dirty="0">
              <a:solidFill>
                <a:srgbClr val="000000"/>
              </a:solidFill>
            </a:endParaRPr>
          </a:p>
        </p:txBody>
      </p:sp>
      <p:graphicFrame>
        <p:nvGraphicFramePr>
          <p:cNvPr id="10" name="9 Diagrama"/>
          <p:cNvGraphicFramePr/>
          <p:nvPr>
            <p:extLst/>
          </p:nvPr>
        </p:nvGraphicFramePr>
        <p:xfrm>
          <a:off x="3791744" y="77323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3" name="12 Rectángulo"/>
          <p:cNvSpPr/>
          <p:nvPr/>
        </p:nvSpPr>
        <p:spPr>
          <a:xfrm>
            <a:off x="105213" y="6525344"/>
            <a:ext cx="31104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dirty="0"/>
              <a:t>http://</a:t>
            </a:r>
            <a:r>
              <a:rPr lang="es-ES" sz="1200" dirty="0" smtClean="0"/>
              <a:t>www.redalyc.org/pdf/866/86612461015.</a:t>
            </a:r>
            <a:endParaRPr lang="es-ES" sz="1200" dirty="0"/>
          </a:p>
        </p:txBody>
      </p:sp>
      <p:sp>
        <p:nvSpPr>
          <p:cNvPr id="14" name="13 CuadroTexto"/>
          <p:cNvSpPr txBox="1"/>
          <p:nvPr/>
        </p:nvSpPr>
        <p:spPr>
          <a:xfrm>
            <a:off x="47328" y="4437112"/>
            <a:ext cx="3096344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b="1" dirty="0">
                <a:cs typeface="Arial" pitchFamily="34" charset="0"/>
              </a:rPr>
              <a:t>ASPECTOS ECONOMICOS </a:t>
            </a:r>
            <a:endParaRPr lang="es-ES" b="1" dirty="0" smtClean="0"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s-ES" b="1" dirty="0" smtClean="0">
                <a:cs typeface="Arial" pitchFamily="34" charset="0"/>
              </a:rPr>
              <a:t>Y </a:t>
            </a:r>
            <a:r>
              <a:rPr lang="es-ES" b="1" dirty="0">
                <a:cs typeface="Arial" pitchFamily="34" charset="0"/>
              </a:rPr>
              <a:t>COMERCIALES</a:t>
            </a:r>
          </a:p>
          <a:p>
            <a:pPr algn="ctr"/>
            <a:r>
              <a:rPr lang="es-ES" sz="2000" dirty="0">
                <a:cs typeface="Calibri" panose="020F0502020204030204" pitchFamily="34" charset="0"/>
              </a:rPr>
              <a:t>Organización de Cooperación de Shanghái</a:t>
            </a:r>
          </a:p>
          <a:p>
            <a:pPr algn="ctr">
              <a:lnSpc>
                <a:spcPct val="150000"/>
              </a:lnSpc>
            </a:pPr>
            <a:r>
              <a:rPr lang="es-ES" dirty="0">
                <a:cs typeface="Arial" pitchFamily="34" charset="0"/>
              </a:rPr>
              <a:t>Daniel Felipe Peña Carreño</a:t>
            </a:r>
          </a:p>
        </p:txBody>
      </p:sp>
      <p:pic>
        <p:nvPicPr>
          <p:cNvPr id="15" name="Picture 29" descr="C:\Users\PC\Desktop\Geopolitica Asia\logo final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8" y="2089312"/>
            <a:ext cx="3096344" cy="234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1341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690" y="0"/>
            <a:ext cx="897331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 descr="C:\Users\PC\Desktop\Geopolitica Asia\logo up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32" y="404664"/>
            <a:ext cx="1817386" cy="73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9408368" y="141277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Este </a:t>
            </a:r>
            <a:endParaRPr lang="es-ES" dirty="0"/>
          </a:p>
        </p:txBody>
      </p:sp>
      <p:sp>
        <p:nvSpPr>
          <p:cNvPr id="12" name="11 CuadroTexto"/>
          <p:cNvSpPr txBox="1"/>
          <p:nvPr/>
        </p:nvSpPr>
        <p:spPr>
          <a:xfrm>
            <a:off x="4727848" y="836712"/>
            <a:ext cx="231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000000"/>
                </a:solidFill>
              </a:rPr>
              <a:t> </a:t>
            </a:r>
            <a:endParaRPr lang="es-ES" dirty="0">
              <a:solidFill>
                <a:srgbClr val="000000"/>
              </a:solidFill>
            </a:endParaRPr>
          </a:p>
        </p:txBody>
      </p:sp>
      <p:graphicFrame>
        <p:nvGraphicFramePr>
          <p:cNvPr id="4" name="3 Diagrama"/>
          <p:cNvGraphicFramePr/>
          <p:nvPr>
            <p:extLst/>
          </p:nvPr>
        </p:nvGraphicFramePr>
        <p:xfrm>
          <a:off x="3359695" y="-99392"/>
          <a:ext cx="8683979" cy="720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43" name="Picture 2" descr="http://www.gatewayhouse.in/wp-content/uploads/2013/02/IOR-ARC_0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32" t="3378" r="24056"/>
          <a:stretch/>
        </p:blipFill>
        <p:spPr bwMode="auto">
          <a:xfrm>
            <a:off x="9871499" y="44624"/>
            <a:ext cx="1993738" cy="1737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AutoShape 2" descr="http://upload.wikimedia.org/wikipedia/commons/9/94/Flag_of_the_Comoros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182" y="2643005"/>
            <a:ext cx="571500" cy="381000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9564" y="3542644"/>
            <a:ext cx="682380" cy="390412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182" y="4365104"/>
            <a:ext cx="571500" cy="381000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622" y="5358468"/>
            <a:ext cx="540060" cy="360040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856" y="6381328"/>
            <a:ext cx="714375" cy="360040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8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123" y="2547755"/>
            <a:ext cx="723900" cy="476250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9194" y="3324095"/>
            <a:ext cx="714375" cy="476250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0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9194" y="4383291"/>
            <a:ext cx="714375" cy="476250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1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9194" y="5340883"/>
            <a:ext cx="714375" cy="476250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2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951" y="6237312"/>
            <a:ext cx="714375" cy="476250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352" y="2622501"/>
            <a:ext cx="603025" cy="401012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4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4164" y="5381014"/>
            <a:ext cx="704484" cy="352242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344" y="3429000"/>
            <a:ext cx="642306" cy="428204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6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4128" y="4472532"/>
            <a:ext cx="536288" cy="392832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344" y="5330231"/>
            <a:ext cx="582998" cy="388277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8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7209" y="6307584"/>
            <a:ext cx="543207" cy="361776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8568" y="2531111"/>
            <a:ext cx="722387" cy="361194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0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2756" y="3305792"/>
            <a:ext cx="505866" cy="337310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5470" y="4433259"/>
            <a:ext cx="503178" cy="334842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2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8014" y="6381328"/>
            <a:ext cx="589608" cy="392357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29" descr="C:\Users\PC\Desktop\Geopolitica Asia\logo final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8" y="2089312"/>
            <a:ext cx="3096344" cy="234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33 CuadroTexto"/>
          <p:cNvSpPr txBox="1"/>
          <p:nvPr/>
        </p:nvSpPr>
        <p:spPr>
          <a:xfrm>
            <a:off x="47328" y="4437112"/>
            <a:ext cx="3096344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b="1" dirty="0">
                <a:cs typeface="Arial" pitchFamily="34" charset="0"/>
              </a:rPr>
              <a:t>ASPECTOS ECONOMICOS </a:t>
            </a:r>
            <a:endParaRPr lang="es-ES" b="1" dirty="0" smtClean="0"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s-ES" b="1" dirty="0" smtClean="0">
                <a:cs typeface="Arial" pitchFamily="34" charset="0"/>
              </a:rPr>
              <a:t>Y </a:t>
            </a:r>
            <a:r>
              <a:rPr lang="es-ES" b="1" dirty="0">
                <a:cs typeface="Arial" pitchFamily="34" charset="0"/>
              </a:rPr>
              <a:t>COMERCIALES</a:t>
            </a:r>
          </a:p>
          <a:p>
            <a:pPr algn="ctr"/>
            <a:r>
              <a:rPr lang="es-ES" dirty="0">
                <a:cs typeface="Calibri" panose="020F0502020204030204" pitchFamily="34" charset="0"/>
              </a:rPr>
              <a:t>ASOCIACIÓN DE LA CUENCA DEL OCÉANO ÍNDICO PARA LA COOPERACIÓN</a:t>
            </a:r>
          </a:p>
          <a:p>
            <a:pPr algn="ctr">
              <a:lnSpc>
                <a:spcPct val="150000"/>
              </a:lnSpc>
            </a:pPr>
            <a:r>
              <a:rPr lang="es-ES" sz="1400" dirty="0">
                <a:cs typeface="Arial" pitchFamily="34" charset="0"/>
              </a:rPr>
              <a:t>Johanna Patricia Palacios </a:t>
            </a:r>
            <a:r>
              <a:rPr lang="es-ES" sz="1400" dirty="0" err="1">
                <a:cs typeface="Arial" pitchFamily="34" charset="0"/>
              </a:rPr>
              <a:t>Gualdron</a:t>
            </a:r>
            <a:endParaRPr lang="es-ES" sz="1400" dirty="0">
              <a:cs typeface="Arial" pitchFamily="34" charset="0"/>
            </a:endParaRPr>
          </a:p>
        </p:txBody>
      </p:sp>
      <p:sp>
        <p:nvSpPr>
          <p:cNvPr id="35" name="CuadroTexto 12"/>
          <p:cNvSpPr txBox="1"/>
          <p:nvPr/>
        </p:nvSpPr>
        <p:spPr>
          <a:xfrm>
            <a:off x="3584833" y="289124"/>
            <a:ext cx="4386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dirty="0" smtClean="0">
                <a:solidFill>
                  <a:srgbClr val="000000"/>
                </a:solidFill>
              </a:rPr>
              <a:t>PAÍSES MIEMBROS</a:t>
            </a:r>
            <a:endParaRPr lang="es-CO" sz="36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176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690" y="0"/>
            <a:ext cx="897331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PC\Desktop\Geopolitica Asia\logo up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32" y="404664"/>
            <a:ext cx="1817386" cy="73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15 Rectángulo"/>
          <p:cNvSpPr/>
          <p:nvPr/>
        </p:nvSpPr>
        <p:spPr>
          <a:xfrm>
            <a:off x="4655840" y="882584"/>
            <a:ext cx="5112568" cy="416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es-ES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1 Diagrama"/>
          <p:cNvGraphicFramePr/>
          <p:nvPr>
            <p:extLst/>
          </p:nvPr>
        </p:nvGraphicFramePr>
        <p:xfrm>
          <a:off x="3676666" y="109058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9" name="8 CuadroTexto"/>
          <p:cNvSpPr txBox="1"/>
          <p:nvPr/>
        </p:nvSpPr>
        <p:spPr>
          <a:xfrm>
            <a:off x="5087888" y="1381418"/>
            <a:ext cx="6624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rgbClr val="000000"/>
                </a:solidFill>
              </a:rPr>
              <a:t>Se </a:t>
            </a:r>
            <a:r>
              <a:rPr lang="es-MX" dirty="0">
                <a:solidFill>
                  <a:srgbClr val="000000"/>
                </a:solidFill>
              </a:rPr>
              <a:t>estableció por primera vez </a:t>
            </a:r>
            <a:r>
              <a:rPr lang="es-MX" dirty="0" smtClean="0">
                <a:solidFill>
                  <a:srgbClr val="000000"/>
                </a:solidFill>
              </a:rPr>
              <a:t> la cooperación regional del océano indico en</a:t>
            </a:r>
            <a:r>
              <a:rPr lang="es-MX" dirty="0">
                <a:solidFill>
                  <a:srgbClr val="000000"/>
                </a:solidFill>
              </a:rPr>
              <a:t> </a:t>
            </a:r>
            <a:r>
              <a:rPr lang="es-MX" dirty="0" smtClean="0">
                <a:solidFill>
                  <a:srgbClr val="000000"/>
                </a:solidFill>
              </a:rPr>
              <a:t>Mauricio</a:t>
            </a:r>
            <a:r>
              <a:rPr lang="es-MX" dirty="0">
                <a:solidFill>
                  <a:srgbClr val="000000"/>
                </a:solidFill>
              </a:rPr>
              <a:t>.</a:t>
            </a:r>
          </a:p>
          <a:p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087888" y="3105834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rgbClr val="000000"/>
                </a:solidFill>
              </a:rPr>
              <a:t>Seychelles</a:t>
            </a:r>
            <a:r>
              <a:rPr lang="es-MX" dirty="0">
                <a:solidFill>
                  <a:srgbClr val="000000"/>
                </a:solidFill>
              </a:rPr>
              <a:t> </a:t>
            </a:r>
            <a:r>
              <a:rPr lang="es-MX" dirty="0" smtClean="0">
                <a:solidFill>
                  <a:srgbClr val="000000"/>
                </a:solidFill>
              </a:rPr>
              <a:t>se unió a la asociación , </a:t>
            </a:r>
            <a:r>
              <a:rPr lang="es-MX" dirty="0">
                <a:solidFill>
                  <a:srgbClr val="000000"/>
                </a:solidFill>
              </a:rPr>
              <a:t>pero se retiró en julio de 2003. Se reincorporó a noviembre de 2011 como el miembro n° 19.</a:t>
            </a: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13" name="5 Marcador de texto"/>
          <p:cNvSpPr>
            <a:spLocks noGrp="1"/>
          </p:cNvSpPr>
          <p:nvPr>
            <p:ph type="body" sz="half" idx="2"/>
          </p:nvPr>
        </p:nvSpPr>
        <p:spPr>
          <a:xfrm>
            <a:off x="0" y="6381328"/>
            <a:ext cx="3214995" cy="432048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s-ES" baseline="30000" dirty="0" smtClean="0"/>
              <a:t>http</a:t>
            </a:r>
            <a:r>
              <a:rPr lang="es-ES" baseline="30000" dirty="0"/>
              <a:t>://www.reingex.com/IORARC-Cuenca-Oceano.shtml</a:t>
            </a:r>
          </a:p>
          <a:p>
            <a:pPr algn="ctr">
              <a:lnSpc>
                <a:spcPct val="150000"/>
              </a:lnSpc>
            </a:pP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29" descr="C:\Users\PC\Desktop\Geopolitica Asia\logo final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8" y="2089312"/>
            <a:ext cx="3096344" cy="234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16 CuadroTexto"/>
          <p:cNvSpPr txBox="1"/>
          <p:nvPr/>
        </p:nvSpPr>
        <p:spPr>
          <a:xfrm>
            <a:off x="47328" y="4437112"/>
            <a:ext cx="3096344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b="1" dirty="0">
                <a:cs typeface="Arial" pitchFamily="34" charset="0"/>
              </a:rPr>
              <a:t>ASPECTOS ECONOMICOS </a:t>
            </a:r>
            <a:endParaRPr lang="es-ES" b="1" dirty="0" smtClean="0"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s-ES" b="1" dirty="0" smtClean="0">
                <a:cs typeface="Arial" pitchFamily="34" charset="0"/>
              </a:rPr>
              <a:t>Y </a:t>
            </a:r>
            <a:r>
              <a:rPr lang="es-ES" b="1" dirty="0">
                <a:cs typeface="Arial" pitchFamily="34" charset="0"/>
              </a:rPr>
              <a:t>COMERCIALES</a:t>
            </a:r>
          </a:p>
          <a:p>
            <a:pPr algn="ctr"/>
            <a:r>
              <a:rPr lang="es-ES" dirty="0">
                <a:cs typeface="Calibri" panose="020F0502020204030204" pitchFamily="34" charset="0"/>
              </a:rPr>
              <a:t>ASOCIACIÓN DE LA CUENCA DEL OCÉANO ÍNDICO PARA LA COOPERACIÓN</a:t>
            </a:r>
          </a:p>
          <a:p>
            <a:pPr algn="ctr">
              <a:lnSpc>
                <a:spcPct val="150000"/>
              </a:lnSpc>
            </a:pPr>
            <a:r>
              <a:rPr lang="es-ES" sz="1400" dirty="0">
                <a:cs typeface="Arial" pitchFamily="34" charset="0"/>
              </a:rPr>
              <a:t>Johanna Patricia Palacios </a:t>
            </a:r>
            <a:r>
              <a:rPr lang="es-ES" sz="1400" dirty="0" err="1">
                <a:cs typeface="Arial" pitchFamily="34" charset="0"/>
              </a:rPr>
              <a:t>Gualdron</a:t>
            </a:r>
            <a:endParaRPr lang="es-ES" sz="1400" dirty="0">
              <a:cs typeface="Arial" pitchFamily="34" charset="0"/>
            </a:endParaRPr>
          </a:p>
        </p:txBody>
      </p:sp>
      <p:sp>
        <p:nvSpPr>
          <p:cNvPr id="14" name="CuadroTexto 12"/>
          <p:cNvSpPr txBox="1"/>
          <p:nvPr/>
        </p:nvSpPr>
        <p:spPr>
          <a:xfrm>
            <a:off x="3584833" y="289124"/>
            <a:ext cx="4386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dirty="0" smtClean="0">
                <a:solidFill>
                  <a:srgbClr val="000000"/>
                </a:solidFill>
              </a:rPr>
              <a:t>HISTORIA</a:t>
            </a:r>
            <a:endParaRPr lang="es-CO" sz="36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311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690" y="0"/>
            <a:ext cx="897331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PC\Desktop\Geopolitica Asia\logo up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32" y="404664"/>
            <a:ext cx="1817386" cy="73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15 Rectángulo"/>
          <p:cNvSpPr/>
          <p:nvPr/>
        </p:nvSpPr>
        <p:spPr>
          <a:xfrm>
            <a:off x="4655840" y="882584"/>
            <a:ext cx="5112568" cy="416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es-ES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5 Marcador de texto"/>
          <p:cNvSpPr>
            <a:spLocks noGrp="1"/>
          </p:cNvSpPr>
          <p:nvPr>
            <p:ph type="body" sz="half" idx="2"/>
          </p:nvPr>
        </p:nvSpPr>
        <p:spPr>
          <a:xfrm>
            <a:off x="1" y="6514604"/>
            <a:ext cx="3214994" cy="343396"/>
          </a:xfrm>
        </p:spPr>
        <p:txBody>
          <a:bodyPr>
            <a:normAutofit fontScale="85000" lnSpcReduction="10000"/>
          </a:bodyPr>
          <a:lstStyle/>
          <a:p>
            <a:pPr algn="ctr">
              <a:lnSpc>
                <a:spcPct val="150000"/>
              </a:lnSpc>
            </a:pPr>
            <a:r>
              <a:rPr lang="es-ES" sz="1800" baseline="30000" dirty="0" smtClean="0"/>
              <a:t>http</a:t>
            </a:r>
            <a:r>
              <a:rPr lang="es-ES" sz="1800" baseline="30000" dirty="0"/>
              <a:t>://www.iorarc.org/forum/council-of-ministers.aspx</a:t>
            </a:r>
          </a:p>
          <a:p>
            <a:pPr algn="ctr">
              <a:lnSpc>
                <a:spcPct val="150000"/>
              </a:lnSpc>
            </a:pPr>
            <a:endParaRPr lang="es-ES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3 Diagrama"/>
          <p:cNvGraphicFramePr/>
          <p:nvPr>
            <p:extLst/>
          </p:nvPr>
        </p:nvGraphicFramePr>
        <p:xfrm>
          <a:off x="3503712" y="917251"/>
          <a:ext cx="8578345" cy="54640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2" name="Picture 29" descr="C:\Users\PC\Desktop\Geopolitica Asia\logo final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8" y="2089312"/>
            <a:ext cx="3096344" cy="234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12 CuadroTexto"/>
          <p:cNvSpPr txBox="1"/>
          <p:nvPr/>
        </p:nvSpPr>
        <p:spPr>
          <a:xfrm>
            <a:off x="47328" y="4437112"/>
            <a:ext cx="3096344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b="1" dirty="0">
                <a:cs typeface="Arial" pitchFamily="34" charset="0"/>
              </a:rPr>
              <a:t>ASPECTOS ECONOMICOS </a:t>
            </a:r>
            <a:endParaRPr lang="es-ES" b="1" dirty="0" smtClean="0"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s-ES" b="1" dirty="0" smtClean="0">
                <a:cs typeface="Arial" pitchFamily="34" charset="0"/>
              </a:rPr>
              <a:t>Y </a:t>
            </a:r>
            <a:r>
              <a:rPr lang="es-ES" b="1" dirty="0">
                <a:cs typeface="Arial" pitchFamily="34" charset="0"/>
              </a:rPr>
              <a:t>COMERCIALES</a:t>
            </a:r>
          </a:p>
          <a:p>
            <a:pPr algn="ctr"/>
            <a:r>
              <a:rPr lang="es-ES" dirty="0">
                <a:cs typeface="Calibri" panose="020F0502020204030204" pitchFamily="34" charset="0"/>
              </a:rPr>
              <a:t>ASOCIACIÓN DE LA CUENCA DEL OCÉANO ÍNDICO PARA LA COOPERACIÓN</a:t>
            </a:r>
          </a:p>
          <a:p>
            <a:pPr algn="ctr">
              <a:lnSpc>
                <a:spcPct val="150000"/>
              </a:lnSpc>
            </a:pPr>
            <a:r>
              <a:rPr lang="es-ES" sz="1400" dirty="0">
                <a:cs typeface="Arial" pitchFamily="34" charset="0"/>
              </a:rPr>
              <a:t>Johanna Patricia Palacios </a:t>
            </a:r>
            <a:r>
              <a:rPr lang="es-ES" sz="1400" dirty="0" err="1">
                <a:cs typeface="Arial" pitchFamily="34" charset="0"/>
              </a:rPr>
              <a:t>Gualdron</a:t>
            </a:r>
            <a:endParaRPr lang="es-ES" sz="1400" dirty="0">
              <a:cs typeface="Arial" pitchFamily="34" charset="0"/>
            </a:endParaRPr>
          </a:p>
        </p:txBody>
      </p:sp>
      <p:sp>
        <p:nvSpPr>
          <p:cNvPr id="11" name="CuadroTexto 12"/>
          <p:cNvSpPr txBox="1"/>
          <p:nvPr/>
        </p:nvSpPr>
        <p:spPr>
          <a:xfrm>
            <a:off x="3584833" y="289124"/>
            <a:ext cx="4386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dirty="0" smtClean="0">
                <a:solidFill>
                  <a:srgbClr val="000000"/>
                </a:solidFill>
              </a:rPr>
              <a:t>GEOECONOMIA</a:t>
            </a:r>
            <a:endParaRPr lang="es-CO" sz="36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929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690" y="0"/>
            <a:ext cx="897331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PC\Desktop\Geopolitica Asia\logo up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32" y="404664"/>
            <a:ext cx="1817386" cy="73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15 Rectángulo"/>
          <p:cNvSpPr/>
          <p:nvPr/>
        </p:nvSpPr>
        <p:spPr>
          <a:xfrm>
            <a:off x="4655840" y="882584"/>
            <a:ext cx="5112568" cy="416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es-ES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3 Diagrama"/>
          <p:cNvGraphicFramePr/>
          <p:nvPr>
            <p:extLst/>
          </p:nvPr>
        </p:nvGraphicFramePr>
        <p:xfrm>
          <a:off x="3698618" y="1106677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4" name="13 CuadroTexto"/>
          <p:cNvSpPr txBox="1"/>
          <p:nvPr/>
        </p:nvSpPr>
        <p:spPr>
          <a:xfrm>
            <a:off x="5663952" y="4653136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15" name="5 Marcador de texto"/>
          <p:cNvSpPr>
            <a:spLocks noGrp="1"/>
          </p:cNvSpPr>
          <p:nvPr>
            <p:ph type="body" sz="half" idx="2"/>
          </p:nvPr>
        </p:nvSpPr>
        <p:spPr>
          <a:xfrm>
            <a:off x="57548" y="6397972"/>
            <a:ext cx="3122739" cy="432048"/>
          </a:xfrm>
        </p:spPr>
        <p:txBody>
          <a:bodyPr>
            <a:normAutofit fontScale="85000" lnSpcReduction="10000"/>
          </a:bodyPr>
          <a:lstStyle/>
          <a:p>
            <a:pPr algn="ctr">
              <a:lnSpc>
                <a:spcPct val="150000"/>
              </a:lnSpc>
            </a:pPr>
            <a:r>
              <a:rPr lang="es-ES" sz="1800" baseline="30000" dirty="0" smtClean="0"/>
              <a:t>http</a:t>
            </a:r>
            <a:r>
              <a:rPr lang="es-ES" sz="1800" baseline="30000" dirty="0"/>
              <a:t>://www.iorarc.org/forum/council-of-ministers.aspx</a:t>
            </a:r>
          </a:p>
          <a:p>
            <a:pPr algn="ctr">
              <a:lnSpc>
                <a:spcPct val="150000"/>
              </a:lnSpc>
            </a:pPr>
            <a:endParaRPr lang="es-ES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9" descr="C:\Users\PC\Desktop\Geopolitica Asia\logo final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8" y="2089312"/>
            <a:ext cx="3096344" cy="234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47328" y="4437112"/>
            <a:ext cx="3096344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b="1" dirty="0">
                <a:cs typeface="Arial" pitchFamily="34" charset="0"/>
              </a:rPr>
              <a:t>ASPECTOS ECONOMICOS </a:t>
            </a:r>
            <a:endParaRPr lang="es-ES" b="1" dirty="0" smtClean="0"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s-ES" b="1" dirty="0" smtClean="0">
                <a:cs typeface="Arial" pitchFamily="34" charset="0"/>
              </a:rPr>
              <a:t>Y </a:t>
            </a:r>
            <a:r>
              <a:rPr lang="es-ES" b="1" dirty="0">
                <a:cs typeface="Arial" pitchFamily="34" charset="0"/>
              </a:rPr>
              <a:t>COMERCIALES</a:t>
            </a:r>
          </a:p>
          <a:p>
            <a:pPr algn="ctr"/>
            <a:r>
              <a:rPr lang="es-ES" dirty="0">
                <a:cs typeface="Calibri" panose="020F0502020204030204" pitchFamily="34" charset="0"/>
              </a:rPr>
              <a:t>ASOCIACIÓN DE LA CUENCA DEL OCÉANO ÍNDICO PARA LA COOPERACIÓN</a:t>
            </a:r>
          </a:p>
          <a:p>
            <a:pPr algn="ctr">
              <a:lnSpc>
                <a:spcPct val="150000"/>
              </a:lnSpc>
            </a:pPr>
            <a:r>
              <a:rPr lang="es-ES" sz="1400" dirty="0">
                <a:cs typeface="Arial" pitchFamily="34" charset="0"/>
              </a:rPr>
              <a:t>Johanna Patricia Palacios </a:t>
            </a:r>
            <a:r>
              <a:rPr lang="es-ES" sz="1400" dirty="0" err="1">
                <a:cs typeface="Arial" pitchFamily="34" charset="0"/>
              </a:rPr>
              <a:t>Gualdron</a:t>
            </a:r>
            <a:endParaRPr lang="es-ES" sz="1400" dirty="0">
              <a:cs typeface="Arial" pitchFamily="34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3584833" y="289124"/>
            <a:ext cx="4386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dirty="0" smtClean="0">
                <a:solidFill>
                  <a:srgbClr val="000000"/>
                </a:solidFill>
              </a:rPr>
              <a:t>OBJETIVOS</a:t>
            </a:r>
            <a:endParaRPr lang="es-CO" sz="36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766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690" y="0"/>
            <a:ext cx="897331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PC\Desktop\Geopolitica Asia\logo up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32" y="404664"/>
            <a:ext cx="1817386" cy="73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15 Rectángulo"/>
          <p:cNvSpPr/>
          <p:nvPr/>
        </p:nvSpPr>
        <p:spPr>
          <a:xfrm>
            <a:off x="4655840" y="882584"/>
            <a:ext cx="5112568" cy="416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es-ES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9 Diagrama"/>
          <p:cNvGraphicFramePr/>
          <p:nvPr>
            <p:extLst/>
          </p:nvPr>
        </p:nvGraphicFramePr>
        <p:xfrm>
          <a:off x="3791744" y="1106677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1" name="5 Marcador de texto"/>
          <p:cNvSpPr>
            <a:spLocks noGrp="1"/>
          </p:cNvSpPr>
          <p:nvPr>
            <p:ph type="body" sz="half" idx="2"/>
          </p:nvPr>
        </p:nvSpPr>
        <p:spPr>
          <a:xfrm>
            <a:off x="47328" y="6453336"/>
            <a:ext cx="3122739" cy="432048"/>
          </a:xfrm>
        </p:spPr>
        <p:txBody>
          <a:bodyPr>
            <a:normAutofit fontScale="85000" lnSpcReduction="10000"/>
          </a:bodyPr>
          <a:lstStyle/>
          <a:p>
            <a:pPr algn="ctr">
              <a:lnSpc>
                <a:spcPct val="150000"/>
              </a:lnSpc>
            </a:pPr>
            <a:r>
              <a:rPr lang="es-ES" sz="1800" baseline="30000" dirty="0" smtClean="0"/>
              <a:t>http</a:t>
            </a:r>
            <a:r>
              <a:rPr lang="es-ES" sz="1800" baseline="30000" dirty="0"/>
              <a:t>://www.iorarc.org/forum/council-of-ministers.aspx</a:t>
            </a:r>
          </a:p>
          <a:p>
            <a:pPr algn="ctr">
              <a:lnSpc>
                <a:spcPct val="150000"/>
              </a:lnSpc>
            </a:pP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29" descr="C:\Users\PC\Desktop\Geopolitica Asia\logo final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8" y="2089312"/>
            <a:ext cx="3096344" cy="234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16 CuadroTexto"/>
          <p:cNvSpPr txBox="1"/>
          <p:nvPr/>
        </p:nvSpPr>
        <p:spPr>
          <a:xfrm>
            <a:off x="47328" y="4437112"/>
            <a:ext cx="3096344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b="1" dirty="0">
                <a:cs typeface="Arial" pitchFamily="34" charset="0"/>
              </a:rPr>
              <a:t>ASPECTOS ECONOMICOS </a:t>
            </a:r>
            <a:endParaRPr lang="es-ES" b="1" dirty="0" smtClean="0"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s-ES" b="1" dirty="0" smtClean="0">
                <a:cs typeface="Arial" pitchFamily="34" charset="0"/>
              </a:rPr>
              <a:t>Y </a:t>
            </a:r>
            <a:r>
              <a:rPr lang="es-ES" b="1" dirty="0">
                <a:cs typeface="Arial" pitchFamily="34" charset="0"/>
              </a:rPr>
              <a:t>COMERCIALES</a:t>
            </a:r>
          </a:p>
          <a:p>
            <a:pPr algn="ctr"/>
            <a:r>
              <a:rPr lang="es-ES" dirty="0">
                <a:cs typeface="Calibri" panose="020F0502020204030204" pitchFamily="34" charset="0"/>
              </a:rPr>
              <a:t>ASOCIACIÓN DE LA CUENCA DEL OCÉANO ÍNDICO PARA LA COOPERACIÓN</a:t>
            </a:r>
          </a:p>
          <a:p>
            <a:pPr algn="ctr">
              <a:lnSpc>
                <a:spcPct val="150000"/>
              </a:lnSpc>
            </a:pPr>
            <a:r>
              <a:rPr lang="es-ES" sz="1400" dirty="0">
                <a:cs typeface="Arial" pitchFamily="34" charset="0"/>
              </a:rPr>
              <a:t>Johanna Patricia Palacios </a:t>
            </a:r>
            <a:r>
              <a:rPr lang="es-ES" sz="1400" dirty="0" err="1">
                <a:cs typeface="Arial" pitchFamily="34" charset="0"/>
              </a:rPr>
              <a:t>Gualdron</a:t>
            </a:r>
            <a:endParaRPr lang="es-ES" sz="1400" dirty="0">
              <a:cs typeface="Arial" pitchFamily="34" charset="0"/>
            </a:endParaRPr>
          </a:p>
        </p:txBody>
      </p:sp>
      <p:sp>
        <p:nvSpPr>
          <p:cNvPr id="12" name="CuadroTexto 12"/>
          <p:cNvSpPr txBox="1"/>
          <p:nvPr/>
        </p:nvSpPr>
        <p:spPr>
          <a:xfrm>
            <a:off x="3584833" y="289124"/>
            <a:ext cx="4386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dirty="0" smtClean="0">
                <a:solidFill>
                  <a:srgbClr val="000000"/>
                </a:solidFill>
              </a:rPr>
              <a:t>LOGROS</a:t>
            </a:r>
            <a:endParaRPr lang="es-CO" sz="36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699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690" y="0"/>
            <a:ext cx="897331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 descr="C:\Users\PC\Desktop\Geopolitica Asia\logo up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32" y="404664"/>
            <a:ext cx="1817386" cy="73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9408368" y="148478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Este </a:t>
            </a:r>
            <a:endParaRPr lang="es-ES" dirty="0"/>
          </a:p>
        </p:txBody>
      </p:sp>
      <p:sp>
        <p:nvSpPr>
          <p:cNvPr id="12" name="11 CuadroTexto"/>
          <p:cNvSpPr txBox="1"/>
          <p:nvPr/>
        </p:nvSpPr>
        <p:spPr>
          <a:xfrm>
            <a:off x="4727848" y="908720"/>
            <a:ext cx="231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000000"/>
                </a:solidFill>
              </a:rPr>
              <a:t> </a:t>
            </a:r>
            <a:endParaRPr lang="es-ES" dirty="0">
              <a:solidFill>
                <a:srgbClr val="000000"/>
              </a:solidFill>
            </a:endParaRPr>
          </a:p>
        </p:txBody>
      </p:sp>
      <p:graphicFrame>
        <p:nvGraphicFramePr>
          <p:cNvPr id="14" name="13 Marcador de contenido"/>
          <p:cNvGraphicFramePr>
            <a:graphicFrameLocks noGrp="1"/>
          </p:cNvGraphicFramePr>
          <p:nvPr>
            <p:ph idx="1"/>
            <p:extLst/>
          </p:nvPr>
        </p:nvGraphicFramePr>
        <p:xfrm>
          <a:off x="3795687" y="772400"/>
          <a:ext cx="8373517" cy="5995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028" name="Picture 4" descr="https://encrypted-tbn1.gstatic.com/images?q=tbn:ANd9GcTXvKeXFtNamGGLXCt4PWPURdJX14EkIxEdkhGvg4RwOHxZRQ_oHssMRdXC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029" y="3470735"/>
            <a:ext cx="631637" cy="378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encrypted-tbn0.gstatic.com/images?q=tbn:ANd9GcSr7UrYSq-31G5qGHi_ksCnsBAew5-827lrxWLhEH2Me-WMplJoYgVod0LM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3379" y="4501009"/>
            <a:ext cx="796517" cy="364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2" name="AutoShape 10" descr="http://upload.wikimedia.org/wikipedia/en/4/41/Flag_of_India.svg"/>
          <p:cNvSpPr>
            <a:spLocks noChangeAspect="1" noChangeArrowheads="1"/>
          </p:cNvSpPr>
          <p:nvPr/>
        </p:nvSpPr>
        <p:spPr bwMode="auto">
          <a:xfrm>
            <a:off x="797796" y="-1776959"/>
            <a:ext cx="7505700" cy="500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9349" y="3470735"/>
            <a:ext cx="590068" cy="378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 descr="http://flagpedia.net/data/flags/big/mv.png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9349" y="4480112"/>
            <a:ext cx="608799" cy="40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http://flagpedia.net/data/flags/normal/np.png">
            <a:hlinkClick r:id="rId17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512" y="3429000"/>
            <a:ext cx="419804" cy="512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https://encrypted-tbn1.gstatic.com/images?q=tbn:ANd9GcTZSwPR-l_zZ2UGYA26ApN48toMHIspOqBbaktlQ53zdY9A95zI7K22v-MD">
            <a:hlinkClick r:id="rId19"/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512" y="4490276"/>
            <a:ext cx="774584" cy="387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http://artscouncil.com.pk/wp-content/uploads/2011/10/Pakistan-Flag.png">
            <a:hlinkClick r:id="rId21"/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328" y="3524524"/>
            <a:ext cx="576063" cy="38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9 Conector recto"/>
          <p:cNvCxnSpPr/>
          <p:nvPr/>
        </p:nvCxnSpPr>
        <p:spPr>
          <a:xfrm>
            <a:off x="7392144" y="2977749"/>
            <a:ext cx="3096344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15 Conector recto"/>
          <p:cNvCxnSpPr/>
          <p:nvPr/>
        </p:nvCxnSpPr>
        <p:spPr>
          <a:xfrm>
            <a:off x="10488488" y="2977749"/>
            <a:ext cx="0" cy="2140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"/>
          <p:cNvCxnSpPr/>
          <p:nvPr/>
        </p:nvCxnSpPr>
        <p:spPr>
          <a:xfrm>
            <a:off x="9048328" y="2977749"/>
            <a:ext cx="0" cy="1070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5186" y="4543919"/>
            <a:ext cx="500474" cy="333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9072" y="3624151"/>
            <a:ext cx="813118" cy="451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9" descr="C:\Users\PC\Desktop\Geopolitica Asia\logo final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8" y="2089312"/>
            <a:ext cx="3096344" cy="234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24 CuadroTexto"/>
          <p:cNvSpPr txBox="1"/>
          <p:nvPr/>
        </p:nvSpPr>
        <p:spPr>
          <a:xfrm>
            <a:off x="47328" y="4437112"/>
            <a:ext cx="3096344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b="1" dirty="0">
                <a:cs typeface="Arial" pitchFamily="34" charset="0"/>
              </a:rPr>
              <a:t>ASPECTOS ECONOMICOS </a:t>
            </a:r>
            <a:endParaRPr lang="es-ES" b="1" dirty="0" smtClean="0"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s-ES" b="1" dirty="0" smtClean="0">
                <a:cs typeface="Arial" pitchFamily="34" charset="0"/>
              </a:rPr>
              <a:t>Y </a:t>
            </a:r>
            <a:r>
              <a:rPr lang="es-ES" b="1" dirty="0">
                <a:cs typeface="Arial" pitchFamily="34" charset="0"/>
              </a:rPr>
              <a:t>COMERCIALES</a:t>
            </a:r>
          </a:p>
          <a:p>
            <a:pPr algn="ctr"/>
            <a:r>
              <a:rPr lang="es-ES" sz="2000" dirty="0">
                <a:cs typeface="Calibri" panose="020F0502020204030204" pitchFamily="34" charset="0"/>
              </a:rPr>
              <a:t>La unión de Compensación Asiática (ACU)</a:t>
            </a:r>
          </a:p>
          <a:p>
            <a:pPr algn="ctr">
              <a:lnSpc>
                <a:spcPct val="150000"/>
              </a:lnSpc>
            </a:pPr>
            <a:r>
              <a:rPr lang="es-ES" sz="1600" dirty="0">
                <a:cs typeface="Arial" pitchFamily="34" charset="0"/>
              </a:rPr>
              <a:t>Ricardo Andrés Gómez Arias.</a:t>
            </a:r>
          </a:p>
        </p:txBody>
      </p:sp>
      <p:sp>
        <p:nvSpPr>
          <p:cNvPr id="26" name="CuadroTexto 12"/>
          <p:cNvSpPr txBox="1"/>
          <p:nvPr/>
        </p:nvSpPr>
        <p:spPr>
          <a:xfrm>
            <a:off x="3584833" y="289124"/>
            <a:ext cx="4386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dirty="0" smtClean="0">
                <a:solidFill>
                  <a:srgbClr val="000000"/>
                </a:solidFill>
              </a:rPr>
              <a:t>PAÍSES MIEMBROS</a:t>
            </a:r>
            <a:endParaRPr lang="es-CO" sz="36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782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690" y="0"/>
            <a:ext cx="897331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PC\Desktop\Geopolitica Asia\logo up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32" y="404664"/>
            <a:ext cx="1817386" cy="73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5 Marcador de texto"/>
          <p:cNvSpPr>
            <a:spLocks noGrp="1"/>
          </p:cNvSpPr>
          <p:nvPr>
            <p:ph type="body" sz="half" idx="2"/>
          </p:nvPr>
        </p:nvSpPr>
        <p:spPr>
          <a:xfrm>
            <a:off x="1" y="6165304"/>
            <a:ext cx="3311284" cy="692696"/>
          </a:xfrm>
        </p:spPr>
        <p:txBody>
          <a:bodyPr>
            <a:normAutofit fontScale="55000" lnSpcReduction="20000"/>
          </a:bodyPr>
          <a:lstStyle/>
          <a:p>
            <a:pPr algn="ctr">
              <a:lnSpc>
                <a:spcPct val="150000"/>
              </a:lnSpc>
            </a:pPr>
            <a:r>
              <a:rPr lang="es-ES" sz="2800" u="sng" dirty="0" smtClean="0"/>
              <a:t>http</a:t>
            </a:r>
            <a:r>
              <a:rPr lang="es-ES" sz="2800" u="sng" dirty="0"/>
              <a:t>://</a:t>
            </a:r>
            <a:r>
              <a:rPr lang="es-ES" sz="2800" u="sng" dirty="0" smtClean="0"/>
              <a:t>www.casaasia.es/triangulacion/organiz/saarc.pdf</a:t>
            </a:r>
            <a:endParaRPr lang="es-ES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4655840" y="882584"/>
            <a:ext cx="5112568" cy="416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es-ES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1 Diagrama"/>
          <p:cNvGraphicFramePr/>
          <p:nvPr>
            <p:extLst/>
          </p:nvPr>
        </p:nvGraphicFramePr>
        <p:xfrm>
          <a:off x="3676666" y="109058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9" name="8 CuadroTexto"/>
          <p:cNvSpPr txBox="1"/>
          <p:nvPr/>
        </p:nvSpPr>
        <p:spPr>
          <a:xfrm>
            <a:off x="5231904" y="1435667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dirty="0">
                <a:solidFill>
                  <a:srgbClr val="000000"/>
                </a:solidFill>
              </a:rPr>
              <a:t>La necesidad de la formación de sindicatos de compensación se hizo ya </a:t>
            </a:r>
            <a:r>
              <a:rPr lang="es-CO" dirty="0" smtClean="0">
                <a:solidFill>
                  <a:srgbClr val="000000"/>
                </a:solidFill>
              </a:rPr>
              <a:t>en la década III</a:t>
            </a:r>
          </a:p>
        </p:txBody>
      </p:sp>
      <p:pic>
        <p:nvPicPr>
          <p:cNvPr id="12" name="Picture 29" descr="C:\Users\PC\Desktop\Geopolitica Asia\logo final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8" y="2089312"/>
            <a:ext cx="3096344" cy="234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13 CuadroTexto"/>
          <p:cNvSpPr txBox="1"/>
          <p:nvPr/>
        </p:nvSpPr>
        <p:spPr>
          <a:xfrm>
            <a:off x="47328" y="4437112"/>
            <a:ext cx="3096344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b="1" dirty="0">
                <a:cs typeface="Arial" pitchFamily="34" charset="0"/>
              </a:rPr>
              <a:t>ASPECTOS ECONOMICOS </a:t>
            </a:r>
            <a:endParaRPr lang="es-ES" b="1" dirty="0" smtClean="0"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s-ES" b="1" dirty="0" smtClean="0">
                <a:cs typeface="Arial" pitchFamily="34" charset="0"/>
              </a:rPr>
              <a:t>Y </a:t>
            </a:r>
            <a:r>
              <a:rPr lang="es-ES" b="1" dirty="0">
                <a:cs typeface="Arial" pitchFamily="34" charset="0"/>
              </a:rPr>
              <a:t>COMERCIALES</a:t>
            </a:r>
          </a:p>
          <a:p>
            <a:pPr algn="ctr"/>
            <a:r>
              <a:rPr lang="es-ES" sz="2000" dirty="0">
                <a:cs typeface="Calibri" panose="020F0502020204030204" pitchFamily="34" charset="0"/>
              </a:rPr>
              <a:t>La unión de Compensación Asiática (ACU)</a:t>
            </a:r>
          </a:p>
          <a:p>
            <a:pPr algn="ctr">
              <a:lnSpc>
                <a:spcPct val="150000"/>
              </a:lnSpc>
            </a:pPr>
            <a:r>
              <a:rPr lang="es-ES" sz="1600" dirty="0">
                <a:cs typeface="Arial" pitchFamily="34" charset="0"/>
              </a:rPr>
              <a:t>Ricardo Andrés Gómez Arias.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3584833" y="289124"/>
            <a:ext cx="4386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dirty="0" smtClean="0">
                <a:solidFill>
                  <a:srgbClr val="000000"/>
                </a:solidFill>
              </a:rPr>
              <a:t>HISTORIA</a:t>
            </a:r>
            <a:endParaRPr lang="es-CO" sz="36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418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690" y="0"/>
            <a:ext cx="897331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/>
          </p:nvPr>
        </p:nvGraphicFramePr>
        <p:xfrm>
          <a:off x="3835950" y="1261864"/>
          <a:ext cx="7738790" cy="4334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-16087" y="6309320"/>
            <a:ext cx="3234777" cy="498734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s-ES" sz="1100" dirty="0" smtClean="0"/>
              <a:t>http</a:t>
            </a:r>
            <a:r>
              <a:rPr lang="es-ES" sz="1100" dirty="0"/>
              <a:t>://</a:t>
            </a:r>
            <a:r>
              <a:rPr lang="es-ES" sz="1100" dirty="0" smtClean="0"/>
              <a:t>www.casaasia.es/triangulacion/organiz/saarc.pdf</a:t>
            </a:r>
            <a:endParaRPr lang="es-ES" sz="11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9" descr="C:\Users\PC\Desktop\Geopolitica Asia\logo final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8" y="2089312"/>
            <a:ext cx="3096344" cy="234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47328" y="4437112"/>
            <a:ext cx="3096344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b="1" dirty="0">
                <a:cs typeface="Arial" pitchFamily="34" charset="0"/>
              </a:rPr>
              <a:t>ASPECTOS ECONOMICOS </a:t>
            </a:r>
            <a:endParaRPr lang="es-ES" b="1" dirty="0" smtClean="0"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s-ES" b="1" dirty="0" smtClean="0">
                <a:cs typeface="Arial" pitchFamily="34" charset="0"/>
              </a:rPr>
              <a:t>Y </a:t>
            </a:r>
            <a:r>
              <a:rPr lang="es-ES" b="1" dirty="0">
                <a:cs typeface="Arial" pitchFamily="34" charset="0"/>
              </a:rPr>
              <a:t>COMERCIALES</a:t>
            </a:r>
          </a:p>
          <a:p>
            <a:pPr algn="ctr"/>
            <a:r>
              <a:rPr lang="es-ES" sz="2000" dirty="0">
                <a:cs typeface="Calibri" panose="020F0502020204030204" pitchFamily="34" charset="0"/>
              </a:rPr>
              <a:t>La unión de Compensación Asiática (ACU)</a:t>
            </a:r>
          </a:p>
          <a:p>
            <a:pPr algn="ctr">
              <a:lnSpc>
                <a:spcPct val="150000"/>
              </a:lnSpc>
            </a:pPr>
            <a:r>
              <a:rPr lang="es-ES" sz="1600" dirty="0">
                <a:cs typeface="Arial" pitchFamily="34" charset="0"/>
              </a:rPr>
              <a:t>Ricardo Andrés Gómez Arias.</a:t>
            </a:r>
          </a:p>
        </p:txBody>
      </p:sp>
      <p:pic>
        <p:nvPicPr>
          <p:cNvPr id="11" name="Picture 2" descr="C:\Users\PC\Desktop\Geopolitica Asia\logo upb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32" y="404664"/>
            <a:ext cx="1817386" cy="73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12"/>
          <p:cNvSpPr txBox="1"/>
          <p:nvPr/>
        </p:nvSpPr>
        <p:spPr>
          <a:xfrm>
            <a:off x="3584833" y="289124"/>
            <a:ext cx="4386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dirty="0" smtClean="0">
                <a:solidFill>
                  <a:srgbClr val="000000"/>
                </a:solidFill>
              </a:rPr>
              <a:t>GEOECONOMIA</a:t>
            </a:r>
            <a:endParaRPr lang="es-CO" sz="36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796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690" y="0"/>
            <a:ext cx="897331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PC\Desktop\Geopolitica Asia\logo up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32" y="404664"/>
            <a:ext cx="1817386" cy="73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5 Marcador de texto"/>
          <p:cNvSpPr>
            <a:spLocks noGrp="1"/>
          </p:cNvSpPr>
          <p:nvPr>
            <p:ph type="body" sz="half" idx="2"/>
          </p:nvPr>
        </p:nvSpPr>
        <p:spPr>
          <a:xfrm>
            <a:off x="1" y="6460815"/>
            <a:ext cx="3218690" cy="397185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s-ES" sz="1050" dirty="0" smtClean="0"/>
              <a:t>http</a:t>
            </a:r>
            <a:r>
              <a:rPr lang="es-ES" sz="1050" dirty="0"/>
              <a:t>://</a:t>
            </a:r>
            <a:r>
              <a:rPr lang="es-ES" sz="1050" dirty="0" smtClean="0"/>
              <a:t>www.casaasia.es/triangulacion/organiz/saarc.pdf</a:t>
            </a:r>
            <a:endParaRPr lang="es-ES" sz="10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4655840" y="882584"/>
            <a:ext cx="5112568" cy="416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es-ES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3 Diagrama"/>
          <p:cNvGraphicFramePr/>
          <p:nvPr>
            <p:extLst/>
          </p:nvPr>
        </p:nvGraphicFramePr>
        <p:xfrm>
          <a:off x="3728640" y="103466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0" name="Picture 29" descr="C:\Users\PC\Desktop\Geopolitica Asia\logo final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8" y="2089312"/>
            <a:ext cx="3096344" cy="234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47328" y="4437112"/>
            <a:ext cx="3096344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b="1" dirty="0">
                <a:cs typeface="Arial" pitchFamily="34" charset="0"/>
              </a:rPr>
              <a:t>ASPECTOS ECONOMICOS </a:t>
            </a:r>
            <a:endParaRPr lang="es-ES" b="1" dirty="0" smtClean="0"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s-ES" b="1" dirty="0" smtClean="0">
                <a:cs typeface="Arial" pitchFamily="34" charset="0"/>
              </a:rPr>
              <a:t>Y </a:t>
            </a:r>
            <a:r>
              <a:rPr lang="es-ES" b="1" dirty="0">
                <a:cs typeface="Arial" pitchFamily="34" charset="0"/>
              </a:rPr>
              <a:t>COMERCIALES</a:t>
            </a:r>
          </a:p>
          <a:p>
            <a:pPr algn="ctr"/>
            <a:r>
              <a:rPr lang="es-ES" sz="2000" dirty="0">
                <a:cs typeface="Calibri" panose="020F0502020204030204" pitchFamily="34" charset="0"/>
              </a:rPr>
              <a:t>La unión de Compensación Asiática (ACU)</a:t>
            </a:r>
          </a:p>
          <a:p>
            <a:pPr algn="ctr">
              <a:lnSpc>
                <a:spcPct val="150000"/>
              </a:lnSpc>
            </a:pPr>
            <a:r>
              <a:rPr lang="es-ES" sz="1600" dirty="0">
                <a:cs typeface="Arial" pitchFamily="34" charset="0"/>
              </a:rPr>
              <a:t>Ricardo Andrés Gómez Arias.</a:t>
            </a:r>
          </a:p>
        </p:txBody>
      </p:sp>
      <p:sp>
        <p:nvSpPr>
          <p:cNvPr id="12" name="CuadroTexto 12"/>
          <p:cNvSpPr txBox="1"/>
          <p:nvPr/>
        </p:nvSpPr>
        <p:spPr>
          <a:xfrm>
            <a:off x="3584833" y="289124"/>
            <a:ext cx="4386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dirty="0" smtClean="0">
                <a:solidFill>
                  <a:srgbClr val="000000"/>
                </a:solidFill>
              </a:rPr>
              <a:t>OBJETIVOS</a:t>
            </a:r>
            <a:endParaRPr lang="es-CO" sz="36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600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690" y="0"/>
            <a:ext cx="897331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PC\Desktop\Geopolitica Asia\logo up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32" y="404664"/>
            <a:ext cx="1817386" cy="73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5 Marcador de texto"/>
          <p:cNvSpPr>
            <a:spLocks noGrp="1"/>
          </p:cNvSpPr>
          <p:nvPr>
            <p:ph type="body" sz="half" idx="2"/>
          </p:nvPr>
        </p:nvSpPr>
        <p:spPr>
          <a:xfrm>
            <a:off x="1" y="6391493"/>
            <a:ext cx="3311284" cy="466506"/>
          </a:xfrm>
        </p:spPr>
        <p:txBody>
          <a:bodyPr>
            <a:noAutofit/>
          </a:bodyPr>
          <a:lstStyle/>
          <a:p>
            <a:pPr algn="ctr"/>
            <a:r>
              <a:rPr lang="es-ES" sz="1200" dirty="0" smtClean="0">
                <a:solidFill>
                  <a:schemeClr val="tx1"/>
                </a:solidFill>
              </a:rPr>
              <a:t>http</a:t>
            </a:r>
            <a:r>
              <a:rPr lang="es-ES" sz="1200" dirty="0">
                <a:solidFill>
                  <a:schemeClr val="tx1"/>
                </a:solidFill>
              </a:rPr>
              <a:t>://</a:t>
            </a:r>
            <a:r>
              <a:rPr lang="es-ES" sz="1200" dirty="0" smtClean="0">
                <a:solidFill>
                  <a:schemeClr val="tx1"/>
                </a:solidFill>
              </a:rPr>
              <a:t>www.ipsnoticias.net/2006/01/comercio-asia-meridional-las-disputas-politicas-a-un-lado</a:t>
            </a:r>
            <a:endParaRPr lang="es-ES" sz="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4655840" y="882584"/>
            <a:ext cx="5112568" cy="416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es-ES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1 Diagrama"/>
          <p:cNvGraphicFramePr/>
          <p:nvPr>
            <p:extLst/>
          </p:nvPr>
        </p:nvGraphicFramePr>
        <p:xfrm>
          <a:off x="3676666" y="109058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9" name="8 CuadroTexto"/>
          <p:cNvSpPr txBox="1"/>
          <p:nvPr/>
        </p:nvSpPr>
        <p:spPr>
          <a:xfrm>
            <a:off x="5087888" y="1381417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>
                <a:solidFill>
                  <a:srgbClr val="000000"/>
                </a:solidFill>
              </a:rPr>
              <a:t>El </a:t>
            </a:r>
            <a:r>
              <a:rPr lang="es-CO" dirty="0">
                <a:solidFill>
                  <a:srgbClr val="000000"/>
                </a:solidFill>
              </a:rPr>
              <a:t>6 de </a:t>
            </a:r>
            <a:r>
              <a:rPr lang="es-CO" dirty="0" smtClean="0">
                <a:solidFill>
                  <a:srgbClr val="000000"/>
                </a:solidFill>
              </a:rPr>
              <a:t>enero en la </a:t>
            </a:r>
            <a:r>
              <a:rPr lang="es-CO" dirty="0">
                <a:solidFill>
                  <a:srgbClr val="000000"/>
                </a:solidFill>
              </a:rPr>
              <a:t> 12 ª cumbre de la SAARC</a:t>
            </a:r>
            <a:r>
              <a:rPr lang="es-CO" dirty="0" smtClean="0">
                <a:solidFill>
                  <a:srgbClr val="000000"/>
                </a:solidFill>
              </a:rPr>
              <a:t>  </a:t>
            </a:r>
            <a:r>
              <a:rPr lang="es-CO" dirty="0">
                <a:solidFill>
                  <a:srgbClr val="000000"/>
                </a:solidFill>
              </a:rPr>
              <a:t> Se creó una zona </a:t>
            </a:r>
            <a:r>
              <a:rPr lang="es-CO" dirty="0" smtClean="0">
                <a:solidFill>
                  <a:srgbClr val="000000"/>
                </a:solidFill>
              </a:rPr>
              <a:t>de</a:t>
            </a:r>
          </a:p>
          <a:p>
            <a:pPr algn="ctr"/>
            <a:r>
              <a:rPr lang="es-CO" dirty="0" smtClean="0">
                <a:solidFill>
                  <a:srgbClr val="000000"/>
                </a:solidFill>
              </a:rPr>
              <a:t>libre comercio (SAFTA).</a:t>
            </a: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087888" y="3121498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rgbClr val="000000"/>
                </a:solidFill>
              </a:rPr>
              <a:t>Después de varias </a:t>
            </a:r>
            <a:r>
              <a:rPr lang="es-ES" dirty="0" smtClean="0">
                <a:solidFill>
                  <a:srgbClr val="000000"/>
                </a:solidFill>
              </a:rPr>
              <a:t>consultas </a:t>
            </a:r>
            <a:r>
              <a:rPr lang="es-CO" dirty="0">
                <a:solidFill>
                  <a:srgbClr val="000000"/>
                </a:solidFill>
              </a:rPr>
              <a:t>El acuerdo SAFTA entró en vigor el 1 de enero</a:t>
            </a:r>
            <a:r>
              <a:rPr lang="es-ES" dirty="0" smtClean="0">
                <a:solidFill>
                  <a:srgbClr val="000000"/>
                </a:solidFill>
              </a:rPr>
              <a:t>.</a:t>
            </a: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087888" y="4797152"/>
            <a:ext cx="6624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CO" dirty="0" smtClean="0">
                <a:solidFill>
                  <a:srgbClr val="000000"/>
                </a:solidFill>
              </a:rPr>
              <a:t>Los</a:t>
            </a:r>
            <a:r>
              <a:rPr lang="es-CO" dirty="0">
                <a:solidFill>
                  <a:srgbClr val="000000"/>
                </a:solidFill>
              </a:rPr>
              <a:t> países en desarrollo en el sur de Asia (India, Pakistán y Sri Lanka) </a:t>
            </a:r>
            <a:r>
              <a:rPr lang="es-CO" dirty="0" smtClean="0">
                <a:solidFill>
                  <a:srgbClr val="000000"/>
                </a:solidFill>
              </a:rPr>
              <a:t> en lo que trajo </a:t>
            </a:r>
            <a:r>
              <a:rPr lang="es-CO" dirty="0">
                <a:solidFill>
                  <a:srgbClr val="000000"/>
                </a:solidFill>
              </a:rPr>
              <a:t>sus funciones hasta el 20 </a:t>
            </a:r>
            <a:r>
              <a:rPr lang="es-CO" dirty="0" smtClean="0">
                <a:solidFill>
                  <a:srgbClr val="000000"/>
                </a:solidFill>
              </a:rPr>
              <a:t>%en </a:t>
            </a:r>
            <a:r>
              <a:rPr lang="es-CO" dirty="0">
                <a:solidFill>
                  <a:srgbClr val="000000"/>
                </a:solidFill>
              </a:rPr>
              <a:t>la primera fase del </a:t>
            </a:r>
            <a:r>
              <a:rPr lang="es-CO" dirty="0" smtClean="0">
                <a:solidFill>
                  <a:srgbClr val="000000"/>
                </a:solidFill>
              </a:rPr>
              <a:t>período.</a:t>
            </a:r>
            <a:endParaRPr lang="es-ES" dirty="0">
              <a:solidFill>
                <a:srgbClr val="000000"/>
              </a:solidFill>
            </a:endParaRPr>
          </a:p>
          <a:p>
            <a:pPr algn="just"/>
            <a:endParaRPr lang="es-CO" dirty="0"/>
          </a:p>
        </p:txBody>
      </p:sp>
      <p:pic>
        <p:nvPicPr>
          <p:cNvPr id="14" name="Picture 29" descr="C:\Users\PC\Desktop\Geopolitica Asia\logo final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8" y="2089312"/>
            <a:ext cx="3096344" cy="234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CuadroTexto"/>
          <p:cNvSpPr txBox="1"/>
          <p:nvPr/>
        </p:nvSpPr>
        <p:spPr>
          <a:xfrm>
            <a:off x="47328" y="4437112"/>
            <a:ext cx="3096344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b="1" dirty="0">
                <a:cs typeface="Arial" pitchFamily="34" charset="0"/>
              </a:rPr>
              <a:t>ASPECTOS ECONOMICOS </a:t>
            </a:r>
            <a:endParaRPr lang="es-ES" b="1" dirty="0" smtClean="0"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s-ES" b="1" dirty="0" smtClean="0">
                <a:cs typeface="Arial" pitchFamily="34" charset="0"/>
              </a:rPr>
              <a:t>Y </a:t>
            </a:r>
            <a:r>
              <a:rPr lang="es-ES" b="1" dirty="0">
                <a:cs typeface="Arial" pitchFamily="34" charset="0"/>
              </a:rPr>
              <a:t>COMERCIALES</a:t>
            </a:r>
          </a:p>
          <a:p>
            <a:pPr algn="ctr"/>
            <a:r>
              <a:rPr lang="es-ES" sz="2000" dirty="0">
                <a:cs typeface="Calibri" panose="020F0502020204030204" pitchFamily="34" charset="0"/>
              </a:rPr>
              <a:t>Área de Libre Comercio de Asia del Sur</a:t>
            </a:r>
          </a:p>
          <a:p>
            <a:pPr algn="ctr">
              <a:lnSpc>
                <a:spcPct val="150000"/>
              </a:lnSpc>
            </a:pPr>
            <a:r>
              <a:rPr lang="es-ES" dirty="0">
                <a:cs typeface="Arial" pitchFamily="34" charset="0"/>
              </a:rPr>
              <a:t>Laura </a:t>
            </a:r>
            <a:r>
              <a:rPr lang="es-ES" dirty="0" err="1">
                <a:cs typeface="Arial" pitchFamily="34" charset="0"/>
              </a:rPr>
              <a:t>Nathalia</a:t>
            </a:r>
            <a:r>
              <a:rPr lang="es-ES" dirty="0">
                <a:cs typeface="Arial" pitchFamily="34" charset="0"/>
              </a:rPr>
              <a:t> Mantilla Jerez</a:t>
            </a:r>
          </a:p>
        </p:txBody>
      </p:sp>
      <p:sp>
        <p:nvSpPr>
          <p:cNvPr id="17" name="CuadroTexto 12"/>
          <p:cNvSpPr txBox="1"/>
          <p:nvPr/>
        </p:nvSpPr>
        <p:spPr>
          <a:xfrm>
            <a:off x="3584833" y="289124"/>
            <a:ext cx="4386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dirty="0" smtClean="0">
                <a:solidFill>
                  <a:srgbClr val="000000"/>
                </a:solidFill>
              </a:rPr>
              <a:t>HISTORIA</a:t>
            </a:r>
            <a:endParaRPr lang="es-CO" sz="36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654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690" y="0"/>
            <a:ext cx="897331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PC\Desktop\Geopolitica Asia\logo up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32" y="404664"/>
            <a:ext cx="1817386" cy="73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5 Marcador de texto"/>
          <p:cNvSpPr>
            <a:spLocks noGrp="1"/>
          </p:cNvSpPr>
          <p:nvPr>
            <p:ph type="body" sz="half" idx="2"/>
          </p:nvPr>
        </p:nvSpPr>
        <p:spPr>
          <a:xfrm>
            <a:off x="20933" y="6388807"/>
            <a:ext cx="3122739" cy="469193"/>
          </a:xfrm>
        </p:spPr>
        <p:txBody>
          <a:bodyPr>
            <a:normAutofit fontScale="92500"/>
          </a:bodyPr>
          <a:lstStyle/>
          <a:p>
            <a:pPr algn="ctr">
              <a:lnSpc>
                <a:spcPct val="150000"/>
              </a:lnSpc>
            </a:pPr>
            <a:r>
              <a:rPr lang="es-ES" sz="1100" dirty="0" smtClean="0"/>
              <a:t>http://www.casaasia.es/triangulacion/organiz/saarc.pdf</a:t>
            </a:r>
            <a:endParaRPr lang="es-ES" sz="11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4655840" y="882584"/>
            <a:ext cx="5112568" cy="416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es-ES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9 Diagrama"/>
          <p:cNvGraphicFramePr/>
          <p:nvPr>
            <p:extLst/>
          </p:nvPr>
        </p:nvGraphicFramePr>
        <p:xfrm>
          <a:off x="3791744" y="1106677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3" name="Picture 29" descr="C:\Users\PC\Desktop\Geopolitica Asia\logo final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8" y="2089312"/>
            <a:ext cx="3096344" cy="234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13 CuadroTexto"/>
          <p:cNvSpPr txBox="1"/>
          <p:nvPr/>
        </p:nvSpPr>
        <p:spPr>
          <a:xfrm>
            <a:off x="47328" y="4437112"/>
            <a:ext cx="3096344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b="1" dirty="0">
                <a:cs typeface="Arial" pitchFamily="34" charset="0"/>
              </a:rPr>
              <a:t>ASPECTOS ECONOMICOS </a:t>
            </a:r>
            <a:endParaRPr lang="es-ES" b="1" dirty="0" smtClean="0"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s-ES" b="1" dirty="0" smtClean="0">
                <a:cs typeface="Arial" pitchFamily="34" charset="0"/>
              </a:rPr>
              <a:t>Y </a:t>
            </a:r>
            <a:r>
              <a:rPr lang="es-ES" b="1" dirty="0">
                <a:cs typeface="Arial" pitchFamily="34" charset="0"/>
              </a:rPr>
              <a:t>COMERCIALES</a:t>
            </a:r>
          </a:p>
          <a:p>
            <a:pPr algn="ctr"/>
            <a:r>
              <a:rPr lang="es-ES" sz="2000" dirty="0">
                <a:cs typeface="Calibri" panose="020F0502020204030204" pitchFamily="34" charset="0"/>
              </a:rPr>
              <a:t>La unión de Compensación Asiática (ACU)</a:t>
            </a:r>
          </a:p>
          <a:p>
            <a:pPr algn="ctr">
              <a:lnSpc>
                <a:spcPct val="150000"/>
              </a:lnSpc>
            </a:pPr>
            <a:r>
              <a:rPr lang="es-ES" sz="1600" dirty="0">
                <a:cs typeface="Arial" pitchFamily="34" charset="0"/>
              </a:rPr>
              <a:t>Ricardo Andrés Gómez Arias.</a:t>
            </a:r>
          </a:p>
        </p:txBody>
      </p:sp>
      <p:sp>
        <p:nvSpPr>
          <p:cNvPr id="12" name="CuadroTexto 12"/>
          <p:cNvSpPr txBox="1"/>
          <p:nvPr/>
        </p:nvSpPr>
        <p:spPr>
          <a:xfrm>
            <a:off x="3584833" y="289124"/>
            <a:ext cx="4386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dirty="0" smtClean="0">
                <a:solidFill>
                  <a:srgbClr val="000000"/>
                </a:solidFill>
              </a:rPr>
              <a:t>LOGROS</a:t>
            </a:r>
            <a:endParaRPr lang="es-CO" sz="36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204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690" y="0"/>
            <a:ext cx="897331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5 Marcador de texto"/>
          <p:cNvSpPr>
            <a:spLocks noGrp="1"/>
          </p:cNvSpPr>
          <p:nvPr>
            <p:ph type="body" sz="half" idx="2"/>
          </p:nvPr>
        </p:nvSpPr>
        <p:spPr>
          <a:xfrm>
            <a:off x="34130" y="6258361"/>
            <a:ext cx="3122739" cy="594396"/>
          </a:xfrm>
        </p:spPr>
        <p:txBody>
          <a:bodyPr>
            <a:normAutofit fontScale="85000" lnSpcReduction="20000"/>
          </a:bodyPr>
          <a:lstStyle/>
          <a:p>
            <a:pPr algn="ctr">
              <a:lnSpc>
                <a:spcPct val="150000"/>
              </a:lnSpc>
            </a:pPr>
            <a:r>
              <a:rPr lang="es-CO" sz="1400" dirty="0" smtClean="0"/>
              <a:t>http</a:t>
            </a:r>
            <a:r>
              <a:rPr lang="es-CO" sz="1400" dirty="0"/>
              <a:t>://</a:t>
            </a:r>
            <a:r>
              <a:rPr lang="es-CO" sz="1400" dirty="0" smtClean="0"/>
              <a:t>www.reingex.com/PIF-Foro-Islas-Pacifico.shtml</a:t>
            </a:r>
            <a:endParaRPr lang="es-ES" sz="1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" descr="C:\Users\PC\Desktop\Geopolitica Asia\logo up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32" y="404664"/>
            <a:ext cx="1817386" cy="73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9408368" y="148478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Este </a:t>
            </a:r>
            <a:endParaRPr lang="es-ES" dirty="0"/>
          </a:p>
        </p:txBody>
      </p:sp>
      <p:sp>
        <p:nvSpPr>
          <p:cNvPr id="12" name="11 CuadroTexto"/>
          <p:cNvSpPr txBox="1"/>
          <p:nvPr/>
        </p:nvSpPr>
        <p:spPr>
          <a:xfrm>
            <a:off x="4727848" y="908720"/>
            <a:ext cx="231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000000"/>
                </a:solidFill>
              </a:rPr>
              <a:t> </a:t>
            </a:r>
            <a:endParaRPr lang="es-ES" dirty="0">
              <a:solidFill>
                <a:srgbClr val="000000"/>
              </a:solidFill>
            </a:endParaRPr>
          </a:p>
        </p:txBody>
      </p:sp>
      <p:graphicFrame>
        <p:nvGraphicFramePr>
          <p:cNvPr id="14" name="13 Marcador de contenido"/>
          <p:cNvGraphicFramePr>
            <a:graphicFrameLocks noGrp="1"/>
          </p:cNvGraphicFramePr>
          <p:nvPr>
            <p:ph idx="1"/>
            <p:extLst/>
          </p:nvPr>
        </p:nvGraphicFramePr>
        <p:xfrm>
          <a:off x="3503712" y="602132"/>
          <a:ext cx="8229501" cy="5995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2" name="Picture 2" descr="https://encrypted-tbn0.gstatic.com/images?q=tbn:ANd9GcT54NuBhIX1XfaetS3DVXW6bEViOxT8tZrt12tQ_iSRQpdagTcxO_3idPU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278" y="3611481"/>
            <a:ext cx="785332" cy="36278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s://encrypted-tbn2.gstatic.com/images?q=tbn:ANd9GcTFTA-BtpbnjUIUANt4jbdxx8foZIEZ2W0JjEpXTTKwxl2rxV7jQZKRPWWH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520" y="3648600"/>
            <a:ext cx="648072" cy="408336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ttps://encrypted-tbn1.gstatic.com/images?q=tbn:ANd9GcRL9XxTaNx7oPxCfJlfFxLkE8L7vajZrjpd-CWuRzODLWrPr5cXS68n8Sgz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5425" y="3611481"/>
            <a:ext cx="752980" cy="394551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encrypted-tbn1.gstatic.com/images?q=tbn:ANd9GcQgcr1TW9FJEbcfISoHAFJt0u3O_NVEVcBzAuKdO9nU0PwiRy_780Ir_oFP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018" y="3622224"/>
            <a:ext cx="744805" cy="379336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encrypted-tbn3.gstatic.com/images?q=tbn:ANd9GcSFBQ4NLdwBDHHjSMfNYWHrmjSU0P0hMp1iqpVFPfJ5GBraVEMV90lvQpg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002" y="3611481"/>
            <a:ext cx="710328" cy="394551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encrypted-tbn1.gstatic.com/images?q=tbn:ANd9GcQyovL6UTIsfVg2eOkEU6rP9lYxTFjlFLUrfBTVDCJ7F28vSMV-adPDbmAK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224" y="3622223"/>
            <a:ext cx="666973" cy="406633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encrypted-tbn2.gstatic.com/images?q=tbn:ANd9GcQ_ydqjhJ1d8uoY8VjIijlf0G3gMBdrYlBlHMZDdUlgL-rtVJbx1B1dMWCZ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0900" y="3584184"/>
            <a:ext cx="627746" cy="41737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File:Pacific Islands Forum Logo.sv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8607" y="309745"/>
            <a:ext cx="2055672" cy="216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ile:Flag of Nauru.sv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278" y="4807014"/>
            <a:ext cx="774124" cy="428554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ile:Flag of Niue.sv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848" y="4832077"/>
            <a:ext cx="712264" cy="429244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ile:Flag of the Cook Islands.sv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562" y="4832077"/>
            <a:ext cx="820645" cy="410323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File:Flag of the Solomon Islands.sv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2217" y="4924789"/>
            <a:ext cx="835234" cy="417617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2" descr="File:Flag of Vanuatu.sv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5245" y="4853317"/>
            <a:ext cx="739059" cy="443436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4" descr="File:Flag of Fiji.sv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534" y="4832077"/>
            <a:ext cx="809290" cy="465808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6" descr="File:Flag of Kiribati.sv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534" y="4814204"/>
            <a:ext cx="730871" cy="482549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File:Flag of the Marshall Islands.sv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856" y="6095075"/>
            <a:ext cx="673516" cy="430533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File:Flag of the Federated States of Micronesia.sv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425" y="6061405"/>
            <a:ext cx="735957" cy="393913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28 Rectángulo redondeado"/>
          <p:cNvSpPr/>
          <p:nvPr/>
        </p:nvSpPr>
        <p:spPr>
          <a:xfrm>
            <a:off x="6572954" y="1048534"/>
            <a:ext cx="1782395" cy="1185962"/>
          </a:xfrm>
          <a:prstGeom prst="round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4000" b="1" dirty="0" smtClean="0"/>
              <a:t>PIF</a:t>
            </a:r>
            <a:endParaRPr lang="es-CO" sz="4000" b="1" dirty="0"/>
          </a:p>
        </p:txBody>
      </p:sp>
      <p:sp>
        <p:nvSpPr>
          <p:cNvPr id="30" name="29 CuadroTexto"/>
          <p:cNvSpPr txBox="1"/>
          <p:nvPr/>
        </p:nvSpPr>
        <p:spPr>
          <a:xfrm>
            <a:off x="3396080" y="3043118"/>
            <a:ext cx="1082520" cy="369332"/>
          </a:xfrm>
          <a:prstGeom prst="rect">
            <a:avLst/>
          </a:prstGeom>
          <a:solidFill>
            <a:srgbClr val="C00000"/>
          </a:solidFill>
          <a:ln>
            <a:solidFill>
              <a:schemeClr val="accent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CO" dirty="0" smtClean="0">
                <a:solidFill>
                  <a:schemeClr val="bg1"/>
                </a:solidFill>
              </a:rPr>
              <a:t>Australia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31" name="30 CuadroTexto"/>
          <p:cNvSpPr txBox="1"/>
          <p:nvPr/>
        </p:nvSpPr>
        <p:spPr>
          <a:xfrm>
            <a:off x="4702934" y="2904164"/>
            <a:ext cx="1298677" cy="646331"/>
          </a:xfrm>
          <a:prstGeom prst="rect">
            <a:avLst/>
          </a:prstGeom>
          <a:solidFill>
            <a:srgbClr val="C000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CO" dirty="0" err="1" smtClean="0">
                <a:solidFill>
                  <a:schemeClr val="bg1"/>
                </a:solidFill>
              </a:rPr>
              <a:t>Paupa</a:t>
            </a:r>
            <a:r>
              <a:rPr lang="es-CO" dirty="0" smtClean="0">
                <a:solidFill>
                  <a:schemeClr val="bg1"/>
                </a:solidFill>
              </a:rPr>
              <a:t> N. Guinea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2049" name="2048 CuadroTexto"/>
          <p:cNvSpPr txBox="1"/>
          <p:nvPr/>
        </p:nvSpPr>
        <p:spPr>
          <a:xfrm>
            <a:off x="6168565" y="2904618"/>
            <a:ext cx="1007555" cy="646331"/>
          </a:xfrm>
          <a:prstGeom prst="rect">
            <a:avLst/>
          </a:prstGeom>
          <a:solidFill>
            <a:srgbClr val="C000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CO" dirty="0" smtClean="0">
                <a:solidFill>
                  <a:schemeClr val="bg1"/>
                </a:solidFill>
              </a:rPr>
              <a:t>Nueva Zelanda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2051" name="2050 CuadroTexto"/>
          <p:cNvSpPr txBox="1"/>
          <p:nvPr/>
        </p:nvSpPr>
        <p:spPr>
          <a:xfrm>
            <a:off x="7464152" y="3181163"/>
            <a:ext cx="853119" cy="369332"/>
          </a:xfrm>
          <a:prstGeom prst="rect">
            <a:avLst/>
          </a:prstGeom>
          <a:solidFill>
            <a:srgbClr val="C000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CO" dirty="0" smtClean="0">
                <a:solidFill>
                  <a:schemeClr val="bg1"/>
                </a:solidFill>
              </a:rPr>
              <a:t>Samoa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2052" name="2051 CuadroTexto"/>
          <p:cNvSpPr txBox="1"/>
          <p:nvPr/>
        </p:nvSpPr>
        <p:spPr>
          <a:xfrm>
            <a:off x="8548250" y="3186776"/>
            <a:ext cx="893047" cy="369332"/>
          </a:xfrm>
          <a:prstGeom prst="rect">
            <a:avLst/>
          </a:prstGeom>
          <a:solidFill>
            <a:srgbClr val="C000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CO" dirty="0" smtClean="0">
                <a:solidFill>
                  <a:schemeClr val="bg1"/>
                </a:solidFill>
              </a:rPr>
              <a:t>Tuvalu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2053" name="2052 CuadroTexto"/>
          <p:cNvSpPr txBox="1"/>
          <p:nvPr/>
        </p:nvSpPr>
        <p:spPr>
          <a:xfrm>
            <a:off x="9704131" y="3181163"/>
            <a:ext cx="864096" cy="369332"/>
          </a:xfrm>
          <a:prstGeom prst="rect">
            <a:avLst/>
          </a:prstGeom>
          <a:solidFill>
            <a:srgbClr val="C000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CO" dirty="0" smtClean="0">
                <a:solidFill>
                  <a:schemeClr val="bg1"/>
                </a:solidFill>
              </a:rPr>
              <a:t>Tonga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2054" name="2053 CuadroTexto"/>
          <p:cNvSpPr txBox="1"/>
          <p:nvPr/>
        </p:nvSpPr>
        <p:spPr>
          <a:xfrm>
            <a:off x="10801022" y="3186776"/>
            <a:ext cx="923893" cy="369332"/>
          </a:xfrm>
          <a:prstGeom prst="rect">
            <a:avLst/>
          </a:prstGeom>
          <a:solidFill>
            <a:srgbClr val="C000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CO" dirty="0" smtClean="0">
                <a:solidFill>
                  <a:schemeClr val="bg1"/>
                </a:solidFill>
              </a:rPr>
              <a:t>Palaos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2055" name="2054 CuadroTexto"/>
          <p:cNvSpPr txBox="1"/>
          <p:nvPr/>
        </p:nvSpPr>
        <p:spPr>
          <a:xfrm>
            <a:off x="3407288" y="4365104"/>
            <a:ext cx="789711" cy="369332"/>
          </a:xfrm>
          <a:prstGeom prst="rect">
            <a:avLst/>
          </a:prstGeom>
          <a:solidFill>
            <a:srgbClr val="C000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CO" dirty="0" smtClean="0">
                <a:solidFill>
                  <a:schemeClr val="bg1"/>
                </a:solidFill>
              </a:rPr>
              <a:t>Nauru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2056" name="2055 CuadroTexto"/>
          <p:cNvSpPr txBox="1"/>
          <p:nvPr/>
        </p:nvSpPr>
        <p:spPr>
          <a:xfrm>
            <a:off x="4702934" y="4365104"/>
            <a:ext cx="737178" cy="369332"/>
          </a:xfrm>
          <a:prstGeom prst="rect">
            <a:avLst/>
          </a:prstGeom>
          <a:solidFill>
            <a:srgbClr val="C000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CO" dirty="0" smtClean="0">
                <a:solidFill>
                  <a:schemeClr val="bg1"/>
                </a:solidFill>
              </a:rPr>
              <a:t>Niue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2057" name="2056 CuadroTexto"/>
          <p:cNvSpPr txBox="1"/>
          <p:nvPr/>
        </p:nvSpPr>
        <p:spPr>
          <a:xfrm>
            <a:off x="5743316" y="4437682"/>
            <a:ext cx="1290766" cy="369332"/>
          </a:xfrm>
          <a:prstGeom prst="rect">
            <a:avLst/>
          </a:prstGeom>
          <a:solidFill>
            <a:srgbClr val="C000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CO" dirty="0" smtClean="0">
                <a:solidFill>
                  <a:schemeClr val="bg1"/>
                </a:solidFill>
              </a:rPr>
              <a:t>Islas Cook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2058" name="2057 CuadroTexto"/>
          <p:cNvSpPr txBox="1"/>
          <p:nvPr/>
        </p:nvSpPr>
        <p:spPr>
          <a:xfrm>
            <a:off x="7162396" y="4240150"/>
            <a:ext cx="1154876" cy="646331"/>
          </a:xfrm>
          <a:prstGeom prst="rect">
            <a:avLst/>
          </a:prstGeom>
          <a:solidFill>
            <a:srgbClr val="C000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CO" dirty="0" smtClean="0">
                <a:solidFill>
                  <a:schemeClr val="bg1"/>
                </a:solidFill>
              </a:rPr>
              <a:t>Islas </a:t>
            </a:r>
            <a:r>
              <a:rPr lang="es-CO" dirty="0" err="1" smtClean="0">
                <a:solidFill>
                  <a:schemeClr val="bg1"/>
                </a:solidFill>
              </a:rPr>
              <a:t>Salomon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2063" name="2062 CuadroTexto"/>
          <p:cNvSpPr txBox="1"/>
          <p:nvPr/>
        </p:nvSpPr>
        <p:spPr>
          <a:xfrm>
            <a:off x="8474863" y="4365104"/>
            <a:ext cx="1113049" cy="369332"/>
          </a:xfrm>
          <a:prstGeom prst="rect">
            <a:avLst/>
          </a:prstGeom>
          <a:solidFill>
            <a:srgbClr val="C000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CO" dirty="0" smtClean="0">
                <a:solidFill>
                  <a:schemeClr val="bg1"/>
                </a:solidFill>
              </a:rPr>
              <a:t>Vanuatu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2064" name="2063 CuadroTexto"/>
          <p:cNvSpPr txBox="1"/>
          <p:nvPr/>
        </p:nvSpPr>
        <p:spPr>
          <a:xfrm>
            <a:off x="9808149" y="4390443"/>
            <a:ext cx="536323" cy="369332"/>
          </a:xfrm>
          <a:prstGeom prst="rect">
            <a:avLst/>
          </a:prstGeom>
          <a:solidFill>
            <a:srgbClr val="C000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CO" dirty="0" smtClean="0">
                <a:solidFill>
                  <a:schemeClr val="bg1"/>
                </a:solidFill>
              </a:rPr>
              <a:t>Fiyi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2065" name="2064 CuadroTexto"/>
          <p:cNvSpPr txBox="1"/>
          <p:nvPr/>
        </p:nvSpPr>
        <p:spPr>
          <a:xfrm>
            <a:off x="10863372" y="4365104"/>
            <a:ext cx="993267" cy="369332"/>
          </a:xfrm>
          <a:prstGeom prst="rect">
            <a:avLst/>
          </a:prstGeom>
          <a:solidFill>
            <a:srgbClr val="C000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CO" dirty="0" smtClean="0">
                <a:solidFill>
                  <a:schemeClr val="bg1"/>
                </a:solidFill>
              </a:rPr>
              <a:t>Kiribati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2066" name="2065 CuadroTexto"/>
          <p:cNvSpPr txBox="1"/>
          <p:nvPr/>
        </p:nvSpPr>
        <p:spPr>
          <a:xfrm>
            <a:off x="3324585" y="5417012"/>
            <a:ext cx="1100058" cy="646331"/>
          </a:xfrm>
          <a:prstGeom prst="rect">
            <a:avLst/>
          </a:prstGeom>
          <a:solidFill>
            <a:srgbClr val="C000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CO" dirty="0" smtClean="0">
                <a:solidFill>
                  <a:schemeClr val="bg1"/>
                </a:solidFill>
              </a:rPr>
              <a:t>Islas Marshall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2067" name="2066 CuadroTexto"/>
          <p:cNvSpPr txBox="1"/>
          <p:nvPr/>
        </p:nvSpPr>
        <p:spPr>
          <a:xfrm>
            <a:off x="4613604" y="5591574"/>
            <a:ext cx="1318673" cy="369332"/>
          </a:xfrm>
          <a:prstGeom prst="rect">
            <a:avLst/>
          </a:prstGeom>
          <a:solidFill>
            <a:srgbClr val="C000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CO" dirty="0" smtClean="0">
                <a:solidFill>
                  <a:schemeClr val="bg1"/>
                </a:solidFill>
              </a:rPr>
              <a:t>Micronesia</a:t>
            </a:r>
            <a:endParaRPr lang="es-CO" dirty="0">
              <a:solidFill>
                <a:schemeClr val="bg1"/>
              </a:solidFill>
            </a:endParaRPr>
          </a:p>
        </p:txBody>
      </p:sp>
      <p:cxnSp>
        <p:nvCxnSpPr>
          <p:cNvPr id="2070" name="2069 Conector angular"/>
          <p:cNvCxnSpPr>
            <a:stCxn id="30" idx="0"/>
            <a:endCxn id="29" idx="2"/>
          </p:cNvCxnSpPr>
          <p:nvPr/>
        </p:nvCxnSpPr>
        <p:spPr>
          <a:xfrm rot="5400000" flipH="1" flipV="1">
            <a:off x="5296435" y="875401"/>
            <a:ext cx="808622" cy="3526812"/>
          </a:xfrm>
          <a:prstGeom prst="bentConnector3">
            <a:avLst/>
          </a:prstGeom>
          <a:ln>
            <a:tailEnd type="arrow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4" name="2073 Conector angular"/>
          <p:cNvCxnSpPr>
            <a:stCxn id="2054" idx="0"/>
            <a:endCxn id="29" idx="2"/>
          </p:cNvCxnSpPr>
          <p:nvPr/>
        </p:nvCxnSpPr>
        <p:spPr>
          <a:xfrm rot="16200000" flipV="1">
            <a:off x="8887421" y="811227"/>
            <a:ext cx="952280" cy="3798817"/>
          </a:xfrm>
          <a:prstGeom prst="bentConnector3">
            <a:avLst/>
          </a:prstGeom>
          <a:ln>
            <a:tailEnd type="arrow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6" name="2075 Conector recto"/>
          <p:cNvCxnSpPr>
            <a:stCxn id="31" idx="0"/>
          </p:cNvCxnSpPr>
          <p:nvPr/>
        </p:nvCxnSpPr>
        <p:spPr>
          <a:xfrm flipH="1" flipV="1">
            <a:off x="5352272" y="2638807"/>
            <a:ext cx="1" cy="265357"/>
          </a:xfrm>
          <a:prstGeom prst="line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8" name="2077 Conector recto"/>
          <p:cNvCxnSpPr/>
          <p:nvPr/>
        </p:nvCxnSpPr>
        <p:spPr>
          <a:xfrm flipV="1">
            <a:off x="6658617" y="2638807"/>
            <a:ext cx="0" cy="265357"/>
          </a:xfrm>
          <a:prstGeom prst="line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4" name="1023 Conector recto"/>
          <p:cNvCxnSpPr/>
          <p:nvPr/>
        </p:nvCxnSpPr>
        <p:spPr>
          <a:xfrm flipV="1">
            <a:off x="7890711" y="2710635"/>
            <a:ext cx="0" cy="470528"/>
          </a:xfrm>
          <a:prstGeom prst="line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7" name="1026 Conector recto"/>
          <p:cNvCxnSpPr>
            <a:stCxn id="2052" idx="0"/>
          </p:cNvCxnSpPr>
          <p:nvPr/>
        </p:nvCxnSpPr>
        <p:spPr>
          <a:xfrm flipH="1" flipV="1">
            <a:off x="8994773" y="2710635"/>
            <a:ext cx="1" cy="476141"/>
          </a:xfrm>
          <a:prstGeom prst="line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9" name="1038 Conector recto"/>
          <p:cNvCxnSpPr>
            <a:stCxn id="2053" idx="0"/>
          </p:cNvCxnSpPr>
          <p:nvPr/>
        </p:nvCxnSpPr>
        <p:spPr>
          <a:xfrm flipV="1">
            <a:off x="10136179" y="2710635"/>
            <a:ext cx="0" cy="470528"/>
          </a:xfrm>
          <a:prstGeom prst="line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6" name="1045 Conector angular"/>
          <p:cNvCxnSpPr>
            <a:endCxn id="2056" idx="1"/>
          </p:cNvCxnSpPr>
          <p:nvPr/>
        </p:nvCxnSpPr>
        <p:spPr>
          <a:xfrm rot="16200000" flipH="1">
            <a:off x="3702788" y="3549623"/>
            <a:ext cx="1910963" cy="89330"/>
          </a:xfrm>
          <a:prstGeom prst="bentConnector2">
            <a:avLst/>
          </a:prstGeom>
          <a:ln>
            <a:tailEnd type="arrow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4" name="1053 Conector recto"/>
          <p:cNvCxnSpPr/>
          <p:nvPr/>
        </p:nvCxnSpPr>
        <p:spPr>
          <a:xfrm>
            <a:off x="4613604" y="4077330"/>
            <a:ext cx="7014801" cy="0"/>
          </a:xfrm>
          <a:prstGeom prst="line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0" name="2079 Conector recto de flecha"/>
          <p:cNvCxnSpPr/>
          <p:nvPr/>
        </p:nvCxnSpPr>
        <p:spPr>
          <a:xfrm>
            <a:off x="11628405" y="4056936"/>
            <a:ext cx="0" cy="308168"/>
          </a:xfrm>
          <a:prstGeom prst="straightConnector1">
            <a:avLst/>
          </a:prstGeom>
          <a:ln>
            <a:tailEnd type="arrow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4" name="2083 Conector recto"/>
          <p:cNvCxnSpPr>
            <a:endCxn id="2064" idx="0"/>
          </p:cNvCxnSpPr>
          <p:nvPr/>
        </p:nvCxnSpPr>
        <p:spPr>
          <a:xfrm>
            <a:off x="10076310" y="4056936"/>
            <a:ext cx="1" cy="333507"/>
          </a:xfrm>
          <a:prstGeom prst="line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6" name="2085 Conector recto"/>
          <p:cNvCxnSpPr>
            <a:endCxn id="2063" idx="0"/>
          </p:cNvCxnSpPr>
          <p:nvPr/>
        </p:nvCxnSpPr>
        <p:spPr>
          <a:xfrm>
            <a:off x="9031387" y="4077330"/>
            <a:ext cx="1" cy="287774"/>
          </a:xfrm>
          <a:prstGeom prst="line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8" name="2087 Conector recto"/>
          <p:cNvCxnSpPr/>
          <p:nvPr/>
        </p:nvCxnSpPr>
        <p:spPr>
          <a:xfrm>
            <a:off x="7728537" y="4077330"/>
            <a:ext cx="0" cy="146359"/>
          </a:xfrm>
          <a:prstGeom prst="line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0" name="2089 Conector recto"/>
          <p:cNvCxnSpPr/>
          <p:nvPr/>
        </p:nvCxnSpPr>
        <p:spPr>
          <a:xfrm>
            <a:off x="6302520" y="4056936"/>
            <a:ext cx="0" cy="492834"/>
          </a:xfrm>
          <a:prstGeom prst="line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2" name="2091 Conector recto de flecha"/>
          <p:cNvCxnSpPr/>
          <p:nvPr/>
        </p:nvCxnSpPr>
        <p:spPr>
          <a:xfrm flipH="1" flipV="1">
            <a:off x="4079776" y="4563315"/>
            <a:ext cx="533828" cy="11794"/>
          </a:xfrm>
          <a:prstGeom prst="straightConnector1">
            <a:avLst/>
          </a:prstGeom>
          <a:ln>
            <a:tailEnd type="arrow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4" name="2093 Conector angular"/>
          <p:cNvCxnSpPr/>
          <p:nvPr/>
        </p:nvCxnSpPr>
        <p:spPr>
          <a:xfrm rot="5400000">
            <a:off x="4092702" y="5070672"/>
            <a:ext cx="1041804" cy="12700"/>
          </a:xfrm>
          <a:prstGeom prst="bentConnector3">
            <a:avLst/>
          </a:prstGeom>
          <a:ln>
            <a:tailEnd type="arrow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6" name="2095 Conector recto"/>
          <p:cNvCxnSpPr/>
          <p:nvPr/>
        </p:nvCxnSpPr>
        <p:spPr>
          <a:xfrm flipH="1">
            <a:off x="4324402" y="5417012"/>
            <a:ext cx="289202" cy="0"/>
          </a:xfrm>
          <a:prstGeom prst="line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29" descr="C:\Users\PC\Desktop\Geopolitica Asia\logo final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8" y="2089312"/>
            <a:ext cx="3096344" cy="234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63 CuadroTexto"/>
          <p:cNvSpPr txBox="1"/>
          <p:nvPr/>
        </p:nvSpPr>
        <p:spPr>
          <a:xfrm>
            <a:off x="47328" y="4437112"/>
            <a:ext cx="309634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b="1" dirty="0">
                <a:cs typeface="Arial" pitchFamily="34" charset="0"/>
              </a:rPr>
              <a:t>ASPECTOS ECONOMICOS </a:t>
            </a:r>
            <a:endParaRPr lang="es-ES" b="1" dirty="0" smtClean="0"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s-ES" b="1" dirty="0" smtClean="0">
                <a:cs typeface="Arial" pitchFamily="34" charset="0"/>
              </a:rPr>
              <a:t>Y </a:t>
            </a:r>
            <a:r>
              <a:rPr lang="es-ES" b="1" dirty="0">
                <a:cs typeface="Arial" pitchFamily="34" charset="0"/>
              </a:rPr>
              <a:t>COMERCIALES</a:t>
            </a:r>
          </a:p>
          <a:p>
            <a:pPr algn="ctr"/>
            <a:r>
              <a:rPr lang="es-ES" sz="2000" dirty="0" smtClean="0">
                <a:cs typeface="Calibri" panose="020F0502020204030204" pitchFamily="34" charset="0"/>
              </a:rPr>
              <a:t>FORO DE LAS ISLAS DEL PACIFICO</a:t>
            </a:r>
          </a:p>
          <a:p>
            <a:pPr algn="ctr">
              <a:lnSpc>
                <a:spcPct val="150000"/>
              </a:lnSpc>
            </a:pPr>
            <a:r>
              <a:rPr lang="es-ES" sz="1600" dirty="0" err="1" smtClean="0">
                <a:cs typeface="Arial" pitchFamily="34" charset="0"/>
              </a:rPr>
              <a:t>Brayan</a:t>
            </a:r>
            <a:r>
              <a:rPr lang="es-ES" sz="1600" dirty="0" smtClean="0">
                <a:cs typeface="Arial" pitchFamily="34" charset="0"/>
              </a:rPr>
              <a:t> </a:t>
            </a:r>
            <a:r>
              <a:rPr lang="es-ES" sz="1600" dirty="0">
                <a:cs typeface="Arial" pitchFamily="34" charset="0"/>
              </a:rPr>
              <a:t>Rueda Bernal</a:t>
            </a:r>
          </a:p>
        </p:txBody>
      </p:sp>
      <p:sp>
        <p:nvSpPr>
          <p:cNvPr id="63" name="CuadroTexto 12"/>
          <p:cNvSpPr txBox="1"/>
          <p:nvPr/>
        </p:nvSpPr>
        <p:spPr>
          <a:xfrm>
            <a:off x="3584833" y="289124"/>
            <a:ext cx="4386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dirty="0" smtClean="0">
                <a:solidFill>
                  <a:srgbClr val="000000"/>
                </a:solidFill>
              </a:rPr>
              <a:t>PAÍSES MIEMBROS</a:t>
            </a:r>
            <a:endParaRPr lang="es-CO" sz="36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441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690" y="0"/>
            <a:ext cx="897331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PC\Desktop\Geopolitica Asia\logo up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32" y="404664"/>
            <a:ext cx="1817386" cy="73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5 Marcador de texto"/>
          <p:cNvSpPr>
            <a:spLocks noGrp="1"/>
          </p:cNvSpPr>
          <p:nvPr>
            <p:ph type="body" sz="half" idx="2"/>
          </p:nvPr>
        </p:nvSpPr>
        <p:spPr>
          <a:xfrm>
            <a:off x="1" y="6309320"/>
            <a:ext cx="3311284" cy="548680"/>
          </a:xfrm>
        </p:spPr>
        <p:txBody>
          <a:bodyPr>
            <a:normAutofit fontScale="92500" lnSpcReduction="20000"/>
          </a:bodyPr>
          <a:lstStyle/>
          <a:p>
            <a:pPr algn="ctr">
              <a:lnSpc>
                <a:spcPct val="150000"/>
              </a:lnSpc>
            </a:pPr>
            <a:r>
              <a:rPr lang="es-CO" sz="1200" dirty="0" smtClean="0"/>
              <a:t>http</a:t>
            </a:r>
            <a:r>
              <a:rPr lang="es-CO" sz="1200" dirty="0"/>
              <a:t>://</a:t>
            </a:r>
            <a:r>
              <a:rPr lang="es-CO" sz="1200" dirty="0" smtClean="0"/>
              <a:t>centrodeartigos.com/articulos-para-saber-mas/article_44238.html</a:t>
            </a:r>
            <a:endParaRPr lang="es-ES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4655840" y="882584"/>
            <a:ext cx="5112568" cy="416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es-ES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1 Diagrama"/>
          <p:cNvGraphicFramePr/>
          <p:nvPr>
            <p:extLst/>
          </p:nvPr>
        </p:nvGraphicFramePr>
        <p:xfrm>
          <a:off x="3676666" y="109058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5109325" y="4692708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dirty="0">
                <a:solidFill>
                  <a:srgbClr val="000000"/>
                </a:solidFill>
              </a:rPr>
              <a:t>En 1999, el nombre fue cambiado, el Foro de las Islas del Pacífico es más inclusiva de Oceanía.</a:t>
            </a: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087888" y="1381418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dirty="0">
                <a:solidFill>
                  <a:srgbClr val="000000"/>
                </a:solidFill>
              </a:rPr>
              <a:t>Desde 5 hasta 7 agosto, 1971, la primera reunión del Foro del Pacífico Sur fue iniciada por Nueva Zelanda</a:t>
            </a:r>
            <a:r>
              <a:rPr lang="es-CO" dirty="0" smtClean="0">
                <a:solidFill>
                  <a:srgbClr val="000000"/>
                </a:solidFill>
              </a:rPr>
              <a:t>.</a:t>
            </a: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095648" y="2844499"/>
            <a:ext cx="6624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dirty="0">
                <a:solidFill>
                  <a:srgbClr val="000000"/>
                </a:solidFill>
              </a:rPr>
              <a:t>una conversación privada e informal de una amplia gama de temas de interés común, concentrándose en cuestiones que afectan directamente a la vida cotidiana de los habitantes de las islas del Pacífico Sur</a:t>
            </a:r>
            <a:endParaRPr lang="es-ES" dirty="0">
              <a:solidFill>
                <a:srgbClr val="000000"/>
              </a:solidFill>
            </a:endParaRPr>
          </a:p>
        </p:txBody>
      </p:sp>
      <p:pic>
        <p:nvPicPr>
          <p:cNvPr id="14" name="Picture 29" descr="C:\Users\PC\Desktop\Geopolitica Asia\logo final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8" y="2089312"/>
            <a:ext cx="3096344" cy="234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16 CuadroTexto"/>
          <p:cNvSpPr txBox="1"/>
          <p:nvPr/>
        </p:nvSpPr>
        <p:spPr>
          <a:xfrm>
            <a:off x="47328" y="4437112"/>
            <a:ext cx="309634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b="1" dirty="0">
                <a:cs typeface="Arial" pitchFamily="34" charset="0"/>
              </a:rPr>
              <a:t>ASPECTOS ECONOMICOS </a:t>
            </a:r>
            <a:endParaRPr lang="es-ES" b="1" dirty="0" smtClean="0"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s-ES" b="1" dirty="0" smtClean="0">
                <a:cs typeface="Arial" pitchFamily="34" charset="0"/>
              </a:rPr>
              <a:t>Y </a:t>
            </a:r>
            <a:r>
              <a:rPr lang="es-ES" b="1" dirty="0">
                <a:cs typeface="Arial" pitchFamily="34" charset="0"/>
              </a:rPr>
              <a:t>COMERCIALES</a:t>
            </a:r>
          </a:p>
          <a:p>
            <a:pPr algn="ctr"/>
            <a:r>
              <a:rPr lang="es-ES" sz="2000" dirty="0" smtClean="0">
                <a:cs typeface="Calibri" panose="020F0502020204030204" pitchFamily="34" charset="0"/>
              </a:rPr>
              <a:t>FORO DE LAS ISLAS DEL PACIFICO</a:t>
            </a:r>
          </a:p>
          <a:p>
            <a:pPr algn="ctr">
              <a:lnSpc>
                <a:spcPct val="150000"/>
              </a:lnSpc>
            </a:pPr>
            <a:r>
              <a:rPr lang="es-ES" sz="1600" dirty="0" err="1" smtClean="0">
                <a:cs typeface="Arial" pitchFamily="34" charset="0"/>
              </a:rPr>
              <a:t>Brayan</a:t>
            </a:r>
            <a:r>
              <a:rPr lang="es-ES" sz="1600" dirty="0" smtClean="0">
                <a:cs typeface="Arial" pitchFamily="34" charset="0"/>
              </a:rPr>
              <a:t> </a:t>
            </a:r>
            <a:r>
              <a:rPr lang="es-ES" sz="1600" dirty="0">
                <a:cs typeface="Arial" pitchFamily="34" charset="0"/>
              </a:rPr>
              <a:t>Rueda Bernal</a:t>
            </a:r>
          </a:p>
        </p:txBody>
      </p:sp>
      <p:sp>
        <p:nvSpPr>
          <p:cNvPr id="15" name="CuadroTexto 12"/>
          <p:cNvSpPr txBox="1"/>
          <p:nvPr/>
        </p:nvSpPr>
        <p:spPr>
          <a:xfrm>
            <a:off x="3584833" y="289124"/>
            <a:ext cx="4386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dirty="0" smtClean="0">
                <a:solidFill>
                  <a:srgbClr val="000000"/>
                </a:solidFill>
              </a:rPr>
              <a:t>HISTORIA</a:t>
            </a:r>
            <a:endParaRPr lang="es-CO" sz="36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656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690" y="0"/>
            <a:ext cx="897331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PC\Desktop\Geopolitica Asia\logo up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32" y="404664"/>
            <a:ext cx="1817386" cy="73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5 Marcador de texto"/>
          <p:cNvSpPr>
            <a:spLocks noGrp="1"/>
          </p:cNvSpPr>
          <p:nvPr>
            <p:ph type="body" sz="half" idx="2"/>
          </p:nvPr>
        </p:nvSpPr>
        <p:spPr>
          <a:xfrm>
            <a:off x="47328" y="6237312"/>
            <a:ext cx="3096343" cy="504056"/>
          </a:xfrm>
        </p:spPr>
        <p:txBody>
          <a:bodyPr>
            <a:normAutofit fontScale="92500" lnSpcReduction="20000"/>
          </a:bodyPr>
          <a:lstStyle/>
          <a:p>
            <a:pPr algn="ctr">
              <a:lnSpc>
                <a:spcPct val="150000"/>
              </a:lnSpc>
            </a:pPr>
            <a:r>
              <a:rPr lang="es-CO" sz="1100" dirty="0" smtClean="0"/>
              <a:t>http</a:t>
            </a:r>
            <a:r>
              <a:rPr lang="es-CO" sz="1100" dirty="0"/>
              <a:t>://centrodeartigos.com/articulos-para-saber-mas/article_44238.html</a:t>
            </a:r>
            <a:endParaRPr lang="es-ES" sz="1100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4655840" y="882584"/>
            <a:ext cx="5112568" cy="416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es-ES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" name="Diagrama 16"/>
          <p:cNvGraphicFramePr/>
          <p:nvPr>
            <p:extLst/>
          </p:nvPr>
        </p:nvGraphicFramePr>
        <p:xfrm>
          <a:off x="3719736" y="1167004"/>
          <a:ext cx="7791556" cy="5282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2050" name="Picture 2" descr="https://encrypted-tbn3.gstatic.com/images?q=tbn:ANd9GcTBPQn-Sx2OpFCztXEzBajwmfw5M82OaZaucV0jm8KUVT9rlVfd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760" y="3535337"/>
            <a:ext cx="2166463" cy="1466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9" descr="C:\Users\PC\Desktop\Geopolitica Asia\logo final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8" y="2089312"/>
            <a:ext cx="3096344" cy="234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12 CuadroTexto"/>
          <p:cNvSpPr txBox="1"/>
          <p:nvPr/>
        </p:nvSpPr>
        <p:spPr>
          <a:xfrm>
            <a:off x="47328" y="4437112"/>
            <a:ext cx="309634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b="1" dirty="0">
                <a:cs typeface="Arial" pitchFamily="34" charset="0"/>
              </a:rPr>
              <a:t>ASPECTOS ECONOMICOS </a:t>
            </a:r>
            <a:endParaRPr lang="es-ES" b="1" dirty="0" smtClean="0"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s-ES" b="1" dirty="0" smtClean="0">
                <a:cs typeface="Arial" pitchFamily="34" charset="0"/>
              </a:rPr>
              <a:t>Y </a:t>
            </a:r>
            <a:r>
              <a:rPr lang="es-ES" b="1" dirty="0">
                <a:cs typeface="Arial" pitchFamily="34" charset="0"/>
              </a:rPr>
              <a:t>COMERCIALES</a:t>
            </a:r>
          </a:p>
          <a:p>
            <a:pPr algn="ctr"/>
            <a:r>
              <a:rPr lang="es-ES" sz="2000" dirty="0" smtClean="0">
                <a:cs typeface="Calibri" panose="020F0502020204030204" pitchFamily="34" charset="0"/>
              </a:rPr>
              <a:t>FORO DE LAS ISLAS DEL PACIFICO</a:t>
            </a:r>
          </a:p>
          <a:p>
            <a:pPr algn="ctr">
              <a:lnSpc>
                <a:spcPct val="150000"/>
              </a:lnSpc>
            </a:pPr>
            <a:r>
              <a:rPr lang="es-ES" sz="1600" dirty="0" err="1" smtClean="0">
                <a:cs typeface="Arial" pitchFamily="34" charset="0"/>
              </a:rPr>
              <a:t>Brayan</a:t>
            </a:r>
            <a:r>
              <a:rPr lang="es-ES" sz="1600" dirty="0" smtClean="0">
                <a:cs typeface="Arial" pitchFamily="34" charset="0"/>
              </a:rPr>
              <a:t> </a:t>
            </a:r>
            <a:r>
              <a:rPr lang="es-ES" sz="1600" dirty="0">
                <a:cs typeface="Arial" pitchFamily="34" charset="0"/>
              </a:rPr>
              <a:t>Rueda Bernal</a:t>
            </a:r>
          </a:p>
        </p:txBody>
      </p:sp>
      <p:sp>
        <p:nvSpPr>
          <p:cNvPr id="12" name="CuadroTexto 12"/>
          <p:cNvSpPr txBox="1"/>
          <p:nvPr/>
        </p:nvSpPr>
        <p:spPr>
          <a:xfrm>
            <a:off x="3584833" y="289124"/>
            <a:ext cx="4386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dirty="0" smtClean="0">
                <a:solidFill>
                  <a:srgbClr val="000000"/>
                </a:solidFill>
              </a:rPr>
              <a:t>GEOECONOMIA</a:t>
            </a:r>
            <a:endParaRPr lang="es-CO" sz="36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199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690" y="0"/>
            <a:ext cx="897331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PC\Desktop\Geopolitica Asia\logo up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32" y="404664"/>
            <a:ext cx="1817386" cy="73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5 Marcador de texto"/>
          <p:cNvSpPr>
            <a:spLocks noGrp="1"/>
          </p:cNvSpPr>
          <p:nvPr>
            <p:ph type="body" sz="half" idx="2"/>
          </p:nvPr>
        </p:nvSpPr>
        <p:spPr>
          <a:xfrm>
            <a:off x="47328" y="6284379"/>
            <a:ext cx="3122739" cy="541201"/>
          </a:xfrm>
        </p:spPr>
        <p:txBody>
          <a:bodyPr>
            <a:normAutofit fontScale="92500" lnSpcReduction="10000"/>
          </a:bodyPr>
          <a:lstStyle/>
          <a:p>
            <a:pPr algn="ctr">
              <a:lnSpc>
                <a:spcPct val="150000"/>
              </a:lnSpc>
            </a:pPr>
            <a:r>
              <a:rPr lang="es-CO" sz="1100" dirty="0" smtClean="0"/>
              <a:t>http</a:t>
            </a:r>
            <a:r>
              <a:rPr lang="es-CO" sz="1100" dirty="0"/>
              <a:t>://centrodeartigos.com/articulos-para-saber-mas/article_44238.html</a:t>
            </a:r>
            <a:endParaRPr lang="es-ES" sz="1100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4655840" y="882584"/>
            <a:ext cx="5112568" cy="416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es-ES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3 Diagrama"/>
          <p:cNvGraphicFramePr/>
          <p:nvPr>
            <p:extLst/>
          </p:nvPr>
        </p:nvGraphicFramePr>
        <p:xfrm>
          <a:off x="3800648" y="117868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2" name="11 CuadroTexto"/>
          <p:cNvSpPr txBox="1"/>
          <p:nvPr/>
        </p:nvSpPr>
        <p:spPr>
          <a:xfrm>
            <a:off x="5231904" y="1378621"/>
            <a:ext cx="6358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dirty="0"/>
              <a:t> </a:t>
            </a:r>
            <a:r>
              <a:rPr lang="es-CO" dirty="0" smtClean="0"/>
              <a:t>Mejorar </a:t>
            </a:r>
            <a:r>
              <a:rPr lang="es-CO" dirty="0"/>
              <a:t>la cooperación entre los países independientes del Océano Pacífico</a:t>
            </a:r>
            <a:r>
              <a:rPr lang="es-CO" dirty="0" smtClean="0"/>
              <a:t>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CO" dirty="0"/>
              <a:t> implementar las decisiones de los líderes para el bien del Pacífico</a:t>
            </a:r>
            <a:endParaRPr lang="es-ES" dirty="0"/>
          </a:p>
        </p:txBody>
      </p:sp>
      <p:sp>
        <p:nvSpPr>
          <p:cNvPr id="13" name="12 CuadroTexto"/>
          <p:cNvSpPr txBox="1"/>
          <p:nvPr/>
        </p:nvSpPr>
        <p:spPr>
          <a:xfrm>
            <a:off x="5737249" y="3441774"/>
            <a:ext cx="60408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" dirty="0"/>
              <a:t> </a:t>
            </a:r>
            <a:r>
              <a:rPr lang="es-CO" dirty="0" smtClean="0"/>
              <a:t>Estimular </a:t>
            </a:r>
            <a:r>
              <a:rPr lang="es-CO" dirty="0"/>
              <a:t>la economía, la política y la seguridad de la región, dando ayuda policial si fuese necesario</a:t>
            </a:r>
            <a:endParaRPr lang="es-ES" dirty="0"/>
          </a:p>
          <a:p>
            <a:endParaRPr lang="es-ES" dirty="0"/>
          </a:p>
        </p:txBody>
      </p:sp>
      <p:sp>
        <p:nvSpPr>
          <p:cNvPr id="14" name="13 CuadroTexto"/>
          <p:cNvSpPr txBox="1"/>
          <p:nvPr/>
        </p:nvSpPr>
        <p:spPr>
          <a:xfrm>
            <a:off x="5737249" y="5241974"/>
            <a:ext cx="5976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" dirty="0"/>
              <a:t> </a:t>
            </a:r>
            <a:r>
              <a:rPr lang="es-CO" dirty="0" smtClean="0"/>
              <a:t>Trabajar </a:t>
            </a:r>
            <a:r>
              <a:rPr lang="es-CO" dirty="0"/>
              <a:t>en apoyo de los gobiernos miembros del Foro, para mejorar el bienestar económico y el bienestar social de la población</a:t>
            </a:r>
            <a:endParaRPr lang="es-ES" dirty="0"/>
          </a:p>
        </p:txBody>
      </p:sp>
      <p:pic>
        <p:nvPicPr>
          <p:cNvPr id="17" name="Picture 29" descr="C:\Users\PC\Desktop\Geopolitica Asia\logo final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8" y="2089312"/>
            <a:ext cx="3096344" cy="234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17 CuadroTexto"/>
          <p:cNvSpPr txBox="1"/>
          <p:nvPr/>
        </p:nvSpPr>
        <p:spPr>
          <a:xfrm>
            <a:off x="47328" y="4437112"/>
            <a:ext cx="309634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b="1" dirty="0">
                <a:cs typeface="Arial" pitchFamily="34" charset="0"/>
              </a:rPr>
              <a:t>ASPECTOS ECONOMICOS </a:t>
            </a:r>
            <a:endParaRPr lang="es-ES" b="1" dirty="0" smtClean="0"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s-ES" b="1" dirty="0" smtClean="0">
                <a:cs typeface="Arial" pitchFamily="34" charset="0"/>
              </a:rPr>
              <a:t>Y </a:t>
            </a:r>
            <a:r>
              <a:rPr lang="es-ES" b="1" dirty="0">
                <a:cs typeface="Arial" pitchFamily="34" charset="0"/>
              </a:rPr>
              <a:t>COMERCIALES</a:t>
            </a:r>
          </a:p>
          <a:p>
            <a:pPr algn="ctr"/>
            <a:r>
              <a:rPr lang="es-ES" sz="2000" dirty="0" smtClean="0">
                <a:cs typeface="Calibri" panose="020F0502020204030204" pitchFamily="34" charset="0"/>
              </a:rPr>
              <a:t>FORO DE LAS ISLAS DEL PACIFICO</a:t>
            </a:r>
          </a:p>
          <a:p>
            <a:pPr algn="ctr">
              <a:lnSpc>
                <a:spcPct val="150000"/>
              </a:lnSpc>
            </a:pPr>
            <a:r>
              <a:rPr lang="es-ES" sz="1600" dirty="0" err="1" smtClean="0">
                <a:cs typeface="Arial" pitchFamily="34" charset="0"/>
              </a:rPr>
              <a:t>Brayan</a:t>
            </a:r>
            <a:r>
              <a:rPr lang="es-ES" sz="1600" dirty="0" smtClean="0">
                <a:cs typeface="Arial" pitchFamily="34" charset="0"/>
              </a:rPr>
              <a:t> </a:t>
            </a:r>
            <a:r>
              <a:rPr lang="es-ES" sz="1600" dirty="0">
                <a:cs typeface="Arial" pitchFamily="34" charset="0"/>
              </a:rPr>
              <a:t>Rueda Bernal</a:t>
            </a:r>
          </a:p>
        </p:txBody>
      </p:sp>
      <p:sp>
        <p:nvSpPr>
          <p:cNvPr id="19" name="CuadroTexto 12"/>
          <p:cNvSpPr txBox="1"/>
          <p:nvPr/>
        </p:nvSpPr>
        <p:spPr>
          <a:xfrm>
            <a:off x="3584833" y="289124"/>
            <a:ext cx="4386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dirty="0" smtClean="0">
                <a:solidFill>
                  <a:srgbClr val="000000"/>
                </a:solidFill>
              </a:rPr>
              <a:t>OBJETIVOS</a:t>
            </a:r>
            <a:endParaRPr lang="es-CO" sz="36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969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690" y="0"/>
            <a:ext cx="897331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PC\Desktop\Geopolitica Asia\logo up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32" y="404664"/>
            <a:ext cx="1817386" cy="73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5 Marcador de texto"/>
          <p:cNvSpPr>
            <a:spLocks noGrp="1"/>
          </p:cNvSpPr>
          <p:nvPr>
            <p:ph type="body" sz="half" idx="2"/>
          </p:nvPr>
        </p:nvSpPr>
        <p:spPr>
          <a:xfrm>
            <a:off x="20933" y="6272175"/>
            <a:ext cx="3122739" cy="613209"/>
          </a:xfrm>
        </p:spPr>
        <p:txBody>
          <a:bodyPr>
            <a:normAutofit fontScale="92500"/>
          </a:bodyPr>
          <a:lstStyle/>
          <a:p>
            <a:pPr algn="ctr">
              <a:lnSpc>
                <a:spcPct val="150000"/>
              </a:lnSpc>
            </a:pPr>
            <a:r>
              <a:rPr lang="es-CO" sz="1100" dirty="0" smtClean="0"/>
              <a:t>http</a:t>
            </a:r>
            <a:r>
              <a:rPr lang="es-CO" sz="1100" dirty="0"/>
              <a:t>://www.ipsnoticias.net/2012/11/islas-del-pacifico-camino-a-cumplir-meta-de-mortalidad-infantil</a:t>
            </a:r>
            <a:r>
              <a:rPr lang="es-CO" sz="1100" dirty="0" smtClean="0"/>
              <a:t>/</a:t>
            </a:r>
            <a:endParaRPr lang="es-ES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4655840" y="882584"/>
            <a:ext cx="5112568" cy="416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es-ES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9 Diagrama"/>
          <p:cNvGraphicFramePr/>
          <p:nvPr>
            <p:extLst/>
          </p:nvPr>
        </p:nvGraphicFramePr>
        <p:xfrm>
          <a:off x="3872656" y="117868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4" name="Picture 29" descr="C:\Users\PC\Desktop\Geopolitica Asia\logo final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8" y="2089312"/>
            <a:ext cx="3096344" cy="234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CuadroTexto"/>
          <p:cNvSpPr txBox="1"/>
          <p:nvPr/>
        </p:nvSpPr>
        <p:spPr>
          <a:xfrm>
            <a:off x="47328" y="4437112"/>
            <a:ext cx="309634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b="1" dirty="0">
                <a:cs typeface="Arial" pitchFamily="34" charset="0"/>
              </a:rPr>
              <a:t>ASPECTOS ECONOMICOS </a:t>
            </a:r>
            <a:endParaRPr lang="es-ES" b="1" dirty="0" smtClean="0"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s-ES" b="1" dirty="0" smtClean="0">
                <a:cs typeface="Arial" pitchFamily="34" charset="0"/>
              </a:rPr>
              <a:t>Y </a:t>
            </a:r>
            <a:r>
              <a:rPr lang="es-ES" b="1" dirty="0">
                <a:cs typeface="Arial" pitchFamily="34" charset="0"/>
              </a:rPr>
              <a:t>COMERCIALES</a:t>
            </a:r>
          </a:p>
          <a:p>
            <a:pPr algn="ctr"/>
            <a:r>
              <a:rPr lang="es-ES" sz="2000" dirty="0" smtClean="0">
                <a:cs typeface="Calibri" panose="020F0502020204030204" pitchFamily="34" charset="0"/>
              </a:rPr>
              <a:t>FORO DE LAS ISLAS DEL PACIFICO</a:t>
            </a:r>
          </a:p>
          <a:p>
            <a:pPr algn="ctr">
              <a:lnSpc>
                <a:spcPct val="150000"/>
              </a:lnSpc>
            </a:pPr>
            <a:r>
              <a:rPr lang="es-ES" sz="1600" dirty="0" err="1" smtClean="0">
                <a:cs typeface="Arial" pitchFamily="34" charset="0"/>
              </a:rPr>
              <a:t>Brayan</a:t>
            </a:r>
            <a:r>
              <a:rPr lang="es-ES" sz="1600" dirty="0" smtClean="0">
                <a:cs typeface="Arial" pitchFamily="34" charset="0"/>
              </a:rPr>
              <a:t> </a:t>
            </a:r>
            <a:r>
              <a:rPr lang="es-ES" sz="1600" dirty="0">
                <a:cs typeface="Arial" pitchFamily="34" charset="0"/>
              </a:rPr>
              <a:t>Rueda Bernal</a:t>
            </a:r>
          </a:p>
        </p:txBody>
      </p:sp>
      <p:sp>
        <p:nvSpPr>
          <p:cNvPr id="17" name="CuadroTexto 12"/>
          <p:cNvSpPr txBox="1"/>
          <p:nvPr/>
        </p:nvSpPr>
        <p:spPr>
          <a:xfrm>
            <a:off x="3584833" y="289124"/>
            <a:ext cx="4386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dirty="0" smtClean="0">
                <a:solidFill>
                  <a:srgbClr val="000000"/>
                </a:solidFill>
              </a:rPr>
              <a:t>LOGROS</a:t>
            </a:r>
            <a:endParaRPr lang="es-CO" sz="36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35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690" y="0"/>
            <a:ext cx="897331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5 Marcador de texto"/>
          <p:cNvSpPr>
            <a:spLocks noGrp="1"/>
          </p:cNvSpPr>
          <p:nvPr>
            <p:ph type="body" sz="half" idx="2"/>
          </p:nvPr>
        </p:nvSpPr>
        <p:spPr>
          <a:xfrm>
            <a:off x="92255" y="6421302"/>
            <a:ext cx="3122739" cy="436698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s-ES" sz="1400" dirty="0" smtClean="0"/>
              <a:t>http</a:t>
            </a:r>
            <a:r>
              <a:rPr lang="es-ES" sz="1400" dirty="0"/>
              <a:t>://english.boaoforum.org/</a:t>
            </a:r>
            <a:endParaRPr lang="es-ES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" descr="C:\Users\PC\Desktop\Geopolitica Asia\logo up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32" y="404664"/>
            <a:ext cx="1817386" cy="73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9408368" y="141277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Este </a:t>
            </a:r>
            <a:endParaRPr lang="es-ES" dirty="0"/>
          </a:p>
        </p:txBody>
      </p:sp>
      <p:sp>
        <p:nvSpPr>
          <p:cNvPr id="12" name="11 CuadroTexto"/>
          <p:cNvSpPr txBox="1"/>
          <p:nvPr/>
        </p:nvSpPr>
        <p:spPr>
          <a:xfrm>
            <a:off x="4727848" y="836712"/>
            <a:ext cx="231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000000"/>
                </a:solidFill>
              </a:rPr>
              <a:t> </a:t>
            </a:r>
            <a:endParaRPr lang="es-ES" dirty="0">
              <a:solidFill>
                <a:srgbClr val="000000"/>
              </a:solidFill>
            </a:endParaRPr>
          </a:p>
        </p:txBody>
      </p:sp>
      <p:graphicFrame>
        <p:nvGraphicFramePr>
          <p:cNvPr id="4" name="3 Diagrama"/>
          <p:cNvGraphicFramePr/>
          <p:nvPr>
            <p:extLst/>
          </p:nvPr>
        </p:nvGraphicFramePr>
        <p:xfrm>
          <a:off x="3359695" y="-99392"/>
          <a:ext cx="8683979" cy="720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2" name="Picture 2" descr="C:\Users\PC\Desktop\Geopolitica Asia\foro de boao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4432" y="179348"/>
            <a:ext cx="2065859" cy="1161420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3406238" y="2312863"/>
            <a:ext cx="8594418" cy="224077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6" name="15 Conector angular"/>
          <p:cNvCxnSpPr/>
          <p:nvPr/>
        </p:nvCxnSpPr>
        <p:spPr>
          <a:xfrm flipV="1">
            <a:off x="3486150" y="1434181"/>
            <a:ext cx="1250156" cy="1104900"/>
          </a:xfrm>
          <a:prstGeom prst="bentConnector3">
            <a:avLst>
              <a:gd name="adj1" fmla="val 99905"/>
            </a:avLst>
          </a:prstGeom>
          <a:ln w="12700">
            <a:solidFill>
              <a:srgbClr val="A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43 Conector angular"/>
          <p:cNvCxnSpPr/>
          <p:nvPr/>
        </p:nvCxnSpPr>
        <p:spPr>
          <a:xfrm flipV="1">
            <a:off x="4975968" y="1437042"/>
            <a:ext cx="1250156" cy="1104900"/>
          </a:xfrm>
          <a:prstGeom prst="bentConnector3">
            <a:avLst>
              <a:gd name="adj1" fmla="val 99905"/>
            </a:avLst>
          </a:prstGeom>
          <a:ln w="12700">
            <a:solidFill>
              <a:srgbClr val="A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44 Conector angular"/>
          <p:cNvCxnSpPr/>
          <p:nvPr/>
        </p:nvCxnSpPr>
        <p:spPr>
          <a:xfrm flipV="1">
            <a:off x="6469898" y="1436827"/>
            <a:ext cx="1250156" cy="1104900"/>
          </a:xfrm>
          <a:prstGeom prst="bentConnector3">
            <a:avLst>
              <a:gd name="adj1" fmla="val 99905"/>
            </a:avLst>
          </a:prstGeom>
          <a:ln w="12700">
            <a:solidFill>
              <a:srgbClr val="A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45 Conector angular"/>
          <p:cNvCxnSpPr/>
          <p:nvPr/>
        </p:nvCxnSpPr>
        <p:spPr>
          <a:xfrm flipV="1">
            <a:off x="7958906" y="1437042"/>
            <a:ext cx="1250156" cy="1104900"/>
          </a:xfrm>
          <a:prstGeom prst="bentConnector3">
            <a:avLst>
              <a:gd name="adj1" fmla="val 99905"/>
            </a:avLst>
          </a:prstGeom>
          <a:ln w="12700">
            <a:solidFill>
              <a:srgbClr val="A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46 Conector angular"/>
          <p:cNvCxnSpPr/>
          <p:nvPr/>
        </p:nvCxnSpPr>
        <p:spPr>
          <a:xfrm flipV="1">
            <a:off x="9436893" y="1437282"/>
            <a:ext cx="1250156" cy="1104900"/>
          </a:xfrm>
          <a:prstGeom prst="bentConnector3">
            <a:avLst>
              <a:gd name="adj1" fmla="val 99905"/>
            </a:avLst>
          </a:prstGeom>
          <a:ln w="12700">
            <a:solidFill>
              <a:srgbClr val="A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C:\Users\PC\Desktop\Geopolitica Asia\Banderas FBA\australia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822" y="2147143"/>
            <a:ext cx="686018" cy="34575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C:\Users\PC\Desktop\Geopolitica Asia\Banderas FBA\Brunei Darussalam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048" y="4221087"/>
            <a:ext cx="682824" cy="3468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PC\Desktop\Geopolitica Asia\Banderas FBA\El Reino de Nepal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272" y="2186227"/>
            <a:ext cx="625078" cy="30666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6" descr="C:\Users\PC\Desktop\Geopolitica Asia\Banderas FBA\El Reino de Tailandia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7183" y="4307993"/>
            <a:ext cx="583353" cy="38819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PC\Desktop\Geopolitica Asia\Banderas FBA\Japón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541" y="5301208"/>
            <a:ext cx="550491" cy="36632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PC\Desktop\Geopolitica Asia\Banderas FBA\La República de Corea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6810" y="5339308"/>
            <a:ext cx="551557" cy="36703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PC\Desktop\Geopolitica Asia\Banderas FBA\La República de Filipinas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1578" y="4356403"/>
            <a:ext cx="686022" cy="33978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PC\Desktop\Geopolitica Asia\Banderas FBA\La República de Indonesia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976" y="3356992"/>
            <a:ext cx="540061" cy="36004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PC\Desktop\Geopolitica Asia\Banderas FBA\La República de Kazajstán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523" y="6348408"/>
            <a:ext cx="590514" cy="39296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PC\Desktop\Geopolitica Asia\Banderas FBA\La República de la India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5569" y="2160693"/>
            <a:ext cx="499211" cy="33220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13" descr="C:\Users\PC\Desktop\Geopolitica Asia\Banderas FBA\La República de Singapur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0336" y="6421302"/>
            <a:ext cx="493362" cy="32831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Users\PC\Desktop\Geopolitica Asia\Banderas FBA\La República de Tayikistán.jp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7183" y="3381215"/>
            <a:ext cx="599628" cy="29981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15" descr="C:\Users\PC\Desktop\Geopolitica Asia\Banderas FBA\La República de Uzbekistán.jpg"/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45"/>
          <a:stretch/>
        </p:blipFill>
        <p:spPr bwMode="auto">
          <a:xfrm>
            <a:off x="10374242" y="6348409"/>
            <a:ext cx="546294" cy="35189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:\Users\PC\Desktop\Geopolitica Asia\Banderas FBA\La República Democrática Popular Laos.jp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791" y="3429000"/>
            <a:ext cx="480409" cy="25202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17" descr="C:\Users\PC\Desktop\Geopolitica Asia\Banderas FBA\La República Democrática Socialista de Sri Lanka.jp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0456" y="2132856"/>
            <a:ext cx="428403" cy="35071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C:\Users\PC\Desktop\Geopolitica Asia\Banderas FBA\La República Islámica de Pakistán.jp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8910" y="3424352"/>
            <a:ext cx="459458" cy="29268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19" descr="C:\Users\PC\Desktop\Geopolitica Asia\Banderas FBA\La República Islámica del Irán.jp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976" y="4423459"/>
            <a:ext cx="527061" cy="30168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C:\Users\PC\Desktop\Geopolitica Asia\Banderas FBA\La República Kirguisa.jp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2646" y="2160014"/>
            <a:ext cx="533349" cy="32000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21" descr="C:\Users\PC\Desktop\Geopolitica Asia\Banderas FBA\La República Popular de Bangladesh.gif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156" y="3423609"/>
            <a:ext cx="488716" cy="29342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C:\Users\PC\Desktop\Geopolitica Asia\Banderas FBA\La República Popular de China.jp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534" y="6319251"/>
            <a:ext cx="517528" cy="36634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23" descr="C:\Users\PC\Desktop\Geopolitica Asia\Banderas FBA\La República Socialista de Vietnam.jp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8608" y="2273616"/>
            <a:ext cx="513950" cy="34077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C:\Users\PC\Desktop\Geopolitica Asia\Banderas FBA\La Unión de Myanmar.jp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1452" y="6358132"/>
            <a:ext cx="584748" cy="32745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25" descr="C:\Users\PC\Desktop\Geopolitica Asia\Banderas FBA\Malasia.gif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0345" y="4238951"/>
            <a:ext cx="685855" cy="4572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C:\Users\PC\Desktop\Geopolitica Asia\Banderas FBA\Mongolia.jp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809" y="5303874"/>
            <a:ext cx="537037" cy="35737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1" name="Picture 27" descr="C:\Users\PC\Desktop\Geopolitica Asia\Banderas FBA\Reino de Camboya.jp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816" y="5229200"/>
            <a:ext cx="476290" cy="32101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C:\Users\PC\Desktop\Geopolitica Asia\Banderas FBA\Turkmenistán.png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9616" y="5229539"/>
            <a:ext cx="690352" cy="46037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9" descr="C:\Users\PC\Desktop\Geopolitica Asia\logo final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8" y="2089312"/>
            <a:ext cx="3096344" cy="234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48 CuadroTexto"/>
          <p:cNvSpPr txBox="1"/>
          <p:nvPr/>
        </p:nvSpPr>
        <p:spPr>
          <a:xfrm>
            <a:off x="47328" y="4437112"/>
            <a:ext cx="3096344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b="1" dirty="0">
                <a:cs typeface="Arial" pitchFamily="34" charset="0"/>
              </a:rPr>
              <a:t>ASPECTOS ECONOMICOS </a:t>
            </a:r>
            <a:endParaRPr lang="es-ES" b="1" dirty="0" smtClean="0"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s-ES" b="1" dirty="0" smtClean="0">
                <a:cs typeface="Arial" pitchFamily="34" charset="0"/>
              </a:rPr>
              <a:t>Y </a:t>
            </a:r>
            <a:r>
              <a:rPr lang="es-ES" b="1" dirty="0">
                <a:cs typeface="Arial" pitchFamily="34" charset="0"/>
              </a:rPr>
              <a:t>COMERCIALES</a:t>
            </a:r>
          </a:p>
          <a:p>
            <a:pPr algn="ctr"/>
            <a:r>
              <a:rPr lang="es-ES" sz="2000" dirty="0" smtClean="0">
                <a:cs typeface="Calibri" panose="020F0502020204030204" pitchFamily="34" charset="0"/>
              </a:rPr>
              <a:t>FORO DE BOAO PARA ASIA</a:t>
            </a:r>
          </a:p>
          <a:p>
            <a:pPr algn="ctr">
              <a:lnSpc>
                <a:spcPct val="150000"/>
              </a:lnSpc>
            </a:pPr>
            <a:r>
              <a:rPr lang="es-ES" dirty="0" smtClean="0">
                <a:cs typeface="Arial" pitchFamily="34" charset="0"/>
              </a:rPr>
              <a:t>Max </a:t>
            </a:r>
            <a:r>
              <a:rPr lang="es-ES" dirty="0" err="1" smtClean="0">
                <a:cs typeface="Arial" pitchFamily="34" charset="0"/>
              </a:rPr>
              <a:t>Sebastian</a:t>
            </a:r>
            <a:r>
              <a:rPr lang="es-ES" dirty="0" smtClean="0">
                <a:cs typeface="Arial" pitchFamily="34" charset="0"/>
              </a:rPr>
              <a:t> </a:t>
            </a:r>
            <a:r>
              <a:rPr lang="es-ES" dirty="0" err="1" smtClean="0">
                <a:cs typeface="Arial" pitchFamily="34" charset="0"/>
              </a:rPr>
              <a:t>Tada</a:t>
            </a:r>
            <a:r>
              <a:rPr lang="es-ES" dirty="0" smtClean="0">
                <a:cs typeface="Arial" pitchFamily="34" charset="0"/>
              </a:rPr>
              <a:t> Rueda</a:t>
            </a:r>
            <a:endParaRPr lang="es-ES" dirty="0">
              <a:cs typeface="Arial" pitchFamily="34" charset="0"/>
            </a:endParaRPr>
          </a:p>
        </p:txBody>
      </p:sp>
      <p:sp>
        <p:nvSpPr>
          <p:cNvPr id="50" name="CuadroTexto 12"/>
          <p:cNvSpPr txBox="1"/>
          <p:nvPr/>
        </p:nvSpPr>
        <p:spPr>
          <a:xfrm>
            <a:off x="3584833" y="289124"/>
            <a:ext cx="4386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dirty="0" smtClean="0">
                <a:solidFill>
                  <a:srgbClr val="000000"/>
                </a:solidFill>
              </a:rPr>
              <a:t>PAÍSES MIEMBROS</a:t>
            </a:r>
            <a:endParaRPr lang="es-CO" sz="36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526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690" y="0"/>
            <a:ext cx="897331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PC\Desktop\Geopolitica Asia\logo up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32" y="404664"/>
            <a:ext cx="1817386" cy="73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15 Rectángulo"/>
          <p:cNvSpPr/>
          <p:nvPr/>
        </p:nvSpPr>
        <p:spPr>
          <a:xfrm>
            <a:off x="4655840" y="882584"/>
            <a:ext cx="5112568" cy="416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es-ES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1 Diagrama"/>
          <p:cNvGraphicFramePr/>
          <p:nvPr>
            <p:extLst/>
          </p:nvPr>
        </p:nvGraphicFramePr>
        <p:xfrm>
          <a:off x="3676666" y="109058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5087888" y="4797152"/>
            <a:ext cx="6552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rgbClr val="000000"/>
                </a:solidFill>
              </a:rPr>
              <a:t> La primera conferencia anual se celebró en el mes de abril.</a:t>
            </a:r>
            <a:endParaRPr lang="es-ES" sz="2400" dirty="0"/>
          </a:p>
        </p:txBody>
      </p:sp>
      <p:sp>
        <p:nvSpPr>
          <p:cNvPr id="9" name="8 CuadroTexto"/>
          <p:cNvSpPr txBox="1"/>
          <p:nvPr/>
        </p:nvSpPr>
        <p:spPr>
          <a:xfrm>
            <a:off x="5087888" y="1124744"/>
            <a:ext cx="662473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rgbClr val="000000"/>
                </a:solidFill>
              </a:rPr>
              <a:t>El Foro de </a:t>
            </a:r>
            <a:r>
              <a:rPr lang="es-ES" sz="2400" dirty="0" err="1" smtClean="0">
                <a:solidFill>
                  <a:srgbClr val="000000"/>
                </a:solidFill>
              </a:rPr>
              <a:t>Boao</a:t>
            </a:r>
            <a:r>
              <a:rPr lang="es-ES" sz="2400" dirty="0" smtClean="0">
                <a:solidFill>
                  <a:srgbClr val="000000"/>
                </a:solidFill>
              </a:rPr>
              <a:t> para Asia, Inicio por: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s-ES" sz="1600" dirty="0" smtClean="0">
                <a:solidFill>
                  <a:srgbClr val="000000"/>
                </a:solidFill>
              </a:rPr>
              <a:t>Fidel </a:t>
            </a:r>
            <a:r>
              <a:rPr lang="es-ES" sz="1600" dirty="0">
                <a:solidFill>
                  <a:srgbClr val="000000"/>
                </a:solidFill>
              </a:rPr>
              <a:t>V. Ramos, ex Presidente de </a:t>
            </a:r>
            <a:r>
              <a:rPr lang="es-ES" sz="1600" dirty="0" smtClean="0">
                <a:solidFill>
                  <a:srgbClr val="000000"/>
                </a:solidFill>
              </a:rPr>
              <a:t>Filipinas.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s-ES" sz="1600" dirty="0" smtClean="0">
                <a:solidFill>
                  <a:srgbClr val="000000"/>
                </a:solidFill>
              </a:rPr>
              <a:t>Bob </a:t>
            </a:r>
            <a:r>
              <a:rPr lang="es-ES" sz="1600" dirty="0" err="1">
                <a:solidFill>
                  <a:srgbClr val="000000"/>
                </a:solidFill>
              </a:rPr>
              <a:t>Hawke</a:t>
            </a:r>
            <a:r>
              <a:rPr lang="es-ES" sz="1600" dirty="0">
                <a:solidFill>
                  <a:srgbClr val="000000"/>
                </a:solidFill>
              </a:rPr>
              <a:t>, ex primer ministro de </a:t>
            </a:r>
            <a:r>
              <a:rPr lang="es-ES" sz="1600" dirty="0" smtClean="0">
                <a:solidFill>
                  <a:srgbClr val="000000"/>
                </a:solidFill>
              </a:rPr>
              <a:t>Australia.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s-ES" sz="1600" dirty="0" err="1" smtClean="0">
                <a:solidFill>
                  <a:srgbClr val="000000"/>
                </a:solidFill>
              </a:rPr>
              <a:t>Morihiro</a:t>
            </a:r>
            <a:r>
              <a:rPr lang="es-ES" sz="1600" dirty="0" smtClean="0">
                <a:solidFill>
                  <a:srgbClr val="000000"/>
                </a:solidFill>
              </a:rPr>
              <a:t> </a:t>
            </a:r>
            <a:r>
              <a:rPr lang="es-ES" sz="1600" dirty="0" err="1">
                <a:solidFill>
                  <a:srgbClr val="000000"/>
                </a:solidFill>
              </a:rPr>
              <a:t>Hosokawa</a:t>
            </a:r>
            <a:r>
              <a:rPr lang="es-ES" sz="1600" dirty="0">
                <a:solidFill>
                  <a:srgbClr val="000000"/>
                </a:solidFill>
              </a:rPr>
              <a:t>, ex primer ministro de </a:t>
            </a:r>
            <a:r>
              <a:rPr lang="es-ES" sz="1600" dirty="0" smtClean="0">
                <a:solidFill>
                  <a:srgbClr val="000000"/>
                </a:solidFill>
              </a:rPr>
              <a:t>Japón.</a:t>
            </a:r>
            <a:endParaRPr lang="es-ES" sz="1600" dirty="0">
              <a:solidFill>
                <a:srgbClr val="000000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087888" y="3030051"/>
            <a:ext cx="6624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rgbClr val="000000"/>
                </a:solidFill>
              </a:rPr>
              <a:t>El Foro de </a:t>
            </a:r>
            <a:r>
              <a:rPr lang="es-ES" sz="2400" dirty="0" err="1">
                <a:solidFill>
                  <a:srgbClr val="000000"/>
                </a:solidFill>
              </a:rPr>
              <a:t>B</a:t>
            </a:r>
            <a:r>
              <a:rPr lang="es-ES" sz="2400" dirty="0" err="1" smtClean="0">
                <a:solidFill>
                  <a:srgbClr val="000000"/>
                </a:solidFill>
              </a:rPr>
              <a:t>oao</a:t>
            </a:r>
            <a:r>
              <a:rPr lang="es-ES" sz="2400" dirty="0" smtClean="0">
                <a:solidFill>
                  <a:srgbClr val="000000"/>
                </a:solidFill>
              </a:rPr>
              <a:t> para Asia se inauguró oficialmente en el mes de febrero.</a:t>
            </a:r>
            <a:endParaRPr lang="es-ES" sz="2400" dirty="0">
              <a:solidFill>
                <a:srgbClr val="000000"/>
              </a:solidFill>
            </a:endParaRPr>
          </a:p>
        </p:txBody>
      </p:sp>
      <p:sp>
        <p:nvSpPr>
          <p:cNvPr id="13" name="5 Marcador de texto"/>
          <p:cNvSpPr>
            <a:spLocks noGrp="1"/>
          </p:cNvSpPr>
          <p:nvPr>
            <p:ph type="body" sz="half" idx="2"/>
          </p:nvPr>
        </p:nvSpPr>
        <p:spPr>
          <a:xfrm>
            <a:off x="1" y="6391492"/>
            <a:ext cx="3214994" cy="466507"/>
          </a:xfrm>
        </p:spPr>
        <p:txBody>
          <a:bodyPr>
            <a:normAutofit fontScale="77500" lnSpcReduction="20000"/>
          </a:bodyPr>
          <a:lstStyle/>
          <a:p>
            <a:pPr algn="ctr">
              <a:lnSpc>
                <a:spcPct val="150000"/>
              </a:lnSpc>
            </a:pPr>
            <a:r>
              <a:rPr lang="es-ES" dirty="0" smtClean="0"/>
              <a:t>http</a:t>
            </a:r>
            <a:r>
              <a:rPr lang="es-ES" dirty="0"/>
              <a:t>://</a:t>
            </a:r>
            <a:r>
              <a:rPr lang="es-ES" dirty="0" smtClean="0"/>
              <a:t>english.boaoforum.org/gyltbjjsen.jhtml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29" descr="C:\Users\PC\Desktop\Geopolitica Asia\logo final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8" y="2089312"/>
            <a:ext cx="3096344" cy="234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18 CuadroTexto"/>
          <p:cNvSpPr txBox="1"/>
          <p:nvPr/>
        </p:nvSpPr>
        <p:spPr>
          <a:xfrm>
            <a:off x="47328" y="4437112"/>
            <a:ext cx="3096344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b="1" dirty="0">
                <a:cs typeface="Arial" pitchFamily="34" charset="0"/>
              </a:rPr>
              <a:t>ASPECTOS ECONOMICOS </a:t>
            </a:r>
            <a:endParaRPr lang="es-ES" b="1" dirty="0" smtClean="0"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s-ES" b="1" dirty="0" smtClean="0">
                <a:cs typeface="Arial" pitchFamily="34" charset="0"/>
              </a:rPr>
              <a:t>Y </a:t>
            </a:r>
            <a:r>
              <a:rPr lang="es-ES" b="1" dirty="0">
                <a:cs typeface="Arial" pitchFamily="34" charset="0"/>
              </a:rPr>
              <a:t>COMERCIALES</a:t>
            </a:r>
          </a:p>
          <a:p>
            <a:pPr algn="ctr"/>
            <a:r>
              <a:rPr lang="es-ES" sz="2000" dirty="0" smtClean="0">
                <a:cs typeface="Calibri" panose="020F0502020204030204" pitchFamily="34" charset="0"/>
              </a:rPr>
              <a:t>FORO DE BOAO PARA ASIA</a:t>
            </a:r>
          </a:p>
          <a:p>
            <a:pPr algn="ctr">
              <a:lnSpc>
                <a:spcPct val="150000"/>
              </a:lnSpc>
            </a:pPr>
            <a:r>
              <a:rPr lang="es-ES" dirty="0" smtClean="0">
                <a:cs typeface="Arial" pitchFamily="34" charset="0"/>
              </a:rPr>
              <a:t>Max </a:t>
            </a:r>
            <a:r>
              <a:rPr lang="es-ES" dirty="0" err="1" smtClean="0">
                <a:cs typeface="Arial" pitchFamily="34" charset="0"/>
              </a:rPr>
              <a:t>Sebastian</a:t>
            </a:r>
            <a:r>
              <a:rPr lang="es-ES" dirty="0" smtClean="0">
                <a:cs typeface="Arial" pitchFamily="34" charset="0"/>
              </a:rPr>
              <a:t> </a:t>
            </a:r>
            <a:r>
              <a:rPr lang="es-ES" dirty="0" err="1" smtClean="0">
                <a:cs typeface="Arial" pitchFamily="34" charset="0"/>
              </a:rPr>
              <a:t>Tada</a:t>
            </a:r>
            <a:r>
              <a:rPr lang="es-ES" dirty="0" smtClean="0">
                <a:cs typeface="Arial" pitchFamily="34" charset="0"/>
              </a:rPr>
              <a:t> Rueda</a:t>
            </a:r>
            <a:endParaRPr lang="es-ES" dirty="0">
              <a:cs typeface="Arial" pitchFamily="34" charset="0"/>
            </a:endParaRPr>
          </a:p>
        </p:txBody>
      </p:sp>
      <p:sp>
        <p:nvSpPr>
          <p:cNvPr id="14" name="CuadroTexto 12"/>
          <p:cNvSpPr txBox="1"/>
          <p:nvPr/>
        </p:nvSpPr>
        <p:spPr>
          <a:xfrm>
            <a:off x="3584833" y="289124"/>
            <a:ext cx="4386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dirty="0" smtClean="0">
                <a:solidFill>
                  <a:srgbClr val="000000"/>
                </a:solidFill>
              </a:rPr>
              <a:t>HISTORIA</a:t>
            </a:r>
            <a:endParaRPr lang="es-CO" sz="36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368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690" y="0"/>
            <a:ext cx="897331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PC\Desktop\Geopolitica Asia\logo up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32" y="404664"/>
            <a:ext cx="1817386" cy="73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15 Rectángulo"/>
          <p:cNvSpPr/>
          <p:nvPr/>
        </p:nvSpPr>
        <p:spPr>
          <a:xfrm>
            <a:off x="4655840" y="882584"/>
            <a:ext cx="5112568" cy="416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es-ES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5 Marcador de texto"/>
          <p:cNvSpPr>
            <a:spLocks noGrp="1"/>
          </p:cNvSpPr>
          <p:nvPr>
            <p:ph type="body" sz="half" idx="2"/>
          </p:nvPr>
        </p:nvSpPr>
        <p:spPr>
          <a:xfrm>
            <a:off x="1" y="6391493"/>
            <a:ext cx="3214994" cy="466506"/>
          </a:xfrm>
        </p:spPr>
        <p:txBody>
          <a:bodyPr>
            <a:normAutofit fontScale="77500" lnSpcReduction="20000"/>
          </a:bodyPr>
          <a:lstStyle/>
          <a:p>
            <a:pPr algn="ctr">
              <a:lnSpc>
                <a:spcPct val="150000"/>
              </a:lnSpc>
            </a:pPr>
            <a:r>
              <a:rPr lang="es-ES" dirty="0" smtClean="0"/>
              <a:t>http</a:t>
            </a:r>
            <a:r>
              <a:rPr lang="es-ES" dirty="0"/>
              <a:t>://</a:t>
            </a:r>
            <a:r>
              <a:rPr lang="es-ES" dirty="0" smtClean="0"/>
              <a:t>www.youtube.com/watch?v=FtJ-HTxG1S0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7 Diagrama"/>
          <p:cNvGraphicFramePr/>
          <p:nvPr>
            <p:extLst/>
          </p:nvPr>
        </p:nvGraphicFramePr>
        <p:xfrm>
          <a:off x="3664537" y="1063577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026" name="Picture 2" descr="C:\Users\PC\Desktop\Geopolitica Asia\800px-flag_of_mexico.svg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160" y="2924944"/>
            <a:ext cx="1224136" cy="69814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C\Desktop\Geopolitica Asia\pe-lgflag.gi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160" y="5540388"/>
            <a:ext cx="1224136" cy="817723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PC\Desktop\Geopolitica Asia\01-GCO_6414-1024x812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161" y="1810226"/>
            <a:ext cx="1224136" cy="97070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PC\Desktop\Geopolitica Asia\03-GCO_6523-196x208.jpg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30"/>
          <a:stretch/>
        </p:blipFill>
        <p:spPr bwMode="auto">
          <a:xfrm>
            <a:off x="3888160" y="4395961"/>
            <a:ext cx="1224135" cy="1049263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9" descr="C:\Users\PC\Desktop\Geopolitica Asia\logo final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8" y="2089312"/>
            <a:ext cx="3096344" cy="234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CuadroTexto"/>
          <p:cNvSpPr txBox="1"/>
          <p:nvPr/>
        </p:nvSpPr>
        <p:spPr>
          <a:xfrm>
            <a:off x="47328" y="4437112"/>
            <a:ext cx="3096344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b="1" dirty="0">
                <a:cs typeface="Arial" pitchFamily="34" charset="0"/>
              </a:rPr>
              <a:t>ASPECTOS ECONOMICOS </a:t>
            </a:r>
            <a:endParaRPr lang="es-ES" b="1" dirty="0" smtClean="0"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s-ES" b="1" dirty="0" smtClean="0">
                <a:cs typeface="Arial" pitchFamily="34" charset="0"/>
              </a:rPr>
              <a:t>Y </a:t>
            </a:r>
            <a:r>
              <a:rPr lang="es-ES" b="1" dirty="0">
                <a:cs typeface="Arial" pitchFamily="34" charset="0"/>
              </a:rPr>
              <a:t>COMERCIALES</a:t>
            </a:r>
          </a:p>
          <a:p>
            <a:pPr algn="ctr"/>
            <a:r>
              <a:rPr lang="es-ES" sz="2000" dirty="0" smtClean="0">
                <a:cs typeface="Calibri" panose="020F0502020204030204" pitchFamily="34" charset="0"/>
              </a:rPr>
              <a:t>FORO DE BOAO PARA ASIA</a:t>
            </a:r>
          </a:p>
          <a:p>
            <a:pPr algn="ctr">
              <a:lnSpc>
                <a:spcPct val="150000"/>
              </a:lnSpc>
            </a:pPr>
            <a:r>
              <a:rPr lang="es-ES" dirty="0" smtClean="0">
                <a:cs typeface="Arial" pitchFamily="34" charset="0"/>
              </a:rPr>
              <a:t>Max </a:t>
            </a:r>
            <a:r>
              <a:rPr lang="es-ES" dirty="0" err="1" smtClean="0">
                <a:cs typeface="Arial" pitchFamily="34" charset="0"/>
              </a:rPr>
              <a:t>Sebastian</a:t>
            </a:r>
            <a:r>
              <a:rPr lang="es-ES" dirty="0" smtClean="0">
                <a:cs typeface="Arial" pitchFamily="34" charset="0"/>
              </a:rPr>
              <a:t> </a:t>
            </a:r>
            <a:r>
              <a:rPr lang="es-ES" dirty="0" err="1" smtClean="0">
                <a:cs typeface="Arial" pitchFamily="34" charset="0"/>
              </a:rPr>
              <a:t>Tada</a:t>
            </a:r>
            <a:r>
              <a:rPr lang="es-ES" dirty="0" smtClean="0">
                <a:cs typeface="Arial" pitchFamily="34" charset="0"/>
              </a:rPr>
              <a:t> Rueda</a:t>
            </a:r>
            <a:endParaRPr lang="es-ES" dirty="0">
              <a:cs typeface="Arial" pitchFamily="34" charset="0"/>
            </a:endParaRPr>
          </a:p>
        </p:txBody>
      </p:sp>
      <p:sp>
        <p:nvSpPr>
          <p:cNvPr id="17" name="CuadroTexto 12"/>
          <p:cNvSpPr txBox="1"/>
          <p:nvPr/>
        </p:nvSpPr>
        <p:spPr>
          <a:xfrm>
            <a:off x="3584833" y="289124"/>
            <a:ext cx="4386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dirty="0" smtClean="0">
                <a:solidFill>
                  <a:srgbClr val="000000"/>
                </a:solidFill>
              </a:rPr>
              <a:t>GEOECONOMIA</a:t>
            </a:r>
            <a:endParaRPr lang="es-CO" sz="36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177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882" y="0"/>
            <a:ext cx="897331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PC\Desktop\Geopolitica Asia\logo up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32" y="404664"/>
            <a:ext cx="1817386" cy="73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15 Rectángulo"/>
          <p:cNvSpPr/>
          <p:nvPr/>
        </p:nvSpPr>
        <p:spPr>
          <a:xfrm>
            <a:off x="4655840" y="882584"/>
            <a:ext cx="5112568" cy="416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es-ES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599750" y="882584"/>
            <a:ext cx="61128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 smtClean="0"/>
              <a:t>Promover </a:t>
            </a:r>
            <a:r>
              <a:rPr lang="es-ES" dirty="0"/>
              <a:t>el bienestar de los pueblos del Sureste asiático y mejorar su calidad de vida.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/>
              <a:t>Acelerar el crecimiento económico, el progreso social y el desarrollo económico en la región y facilitar a todos los individuos la oportunidad de vivir en dignidad.</a:t>
            </a:r>
          </a:p>
          <a:p>
            <a:endParaRPr lang="es-ES" dirty="0"/>
          </a:p>
        </p:txBody>
      </p:sp>
      <p:sp>
        <p:nvSpPr>
          <p:cNvPr id="13" name="12 CuadroTexto"/>
          <p:cNvSpPr txBox="1"/>
          <p:nvPr/>
        </p:nvSpPr>
        <p:spPr>
          <a:xfrm>
            <a:off x="5599750" y="2780928"/>
            <a:ext cx="60408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dirty="0"/>
              <a:t>Promover y fortalecer la dependencia colectiva entre los estados del Sureste asiático.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dirty="0"/>
              <a:t>Contribuir a una mutua confianza para poder solventar los problemas de la región. </a:t>
            </a:r>
          </a:p>
          <a:p>
            <a:endParaRPr lang="es-ES" dirty="0"/>
          </a:p>
        </p:txBody>
      </p:sp>
      <p:sp>
        <p:nvSpPr>
          <p:cNvPr id="14" name="13 CuadroTexto"/>
          <p:cNvSpPr txBox="1"/>
          <p:nvPr/>
        </p:nvSpPr>
        <p:spPr>
          <a:xfrm>
            <a:off x="5663952" y="4653136"/>
            <a:ext cx="59766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dirty="0"/>
              <a:t>Fortalecer la cooperación con otros países en desarrollo y con los países de la asociación en foros internacionales sobre materias de común interés.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dirty="0"/>
              <a:t>Cooperar con organizaciones internacionales y regionales con similares objetivos.</a:t>
            </a:r>
          </a:p>
          <a:p>
            <a:endParaRPr lang="es-ES" dirty="0"/>
          </a:p>
        </p:txBody>
      </p:sp>
      <p:sp>
        <p:nvSpPr>
          <p:cNvPr id="15" name="5 Marcador de texto"/>
          <p:cNvSpPr>
            <a:spLocks noGrp="1"/>
          </p:cNvSpPr>
          <p:nvPr>
            <p:ph type="body" sz="half" idx="2"/>
          </p:nvPr>
        </p:nvSpPr>
        <p:spPr>
          <a:xfrm>
            <a:off x="1" y="6407462"/>
            <a:ext cx="3214994" cy="450538"/>
          </a:xfrm>
        </p:spPr>
        <p:txBody>
          <a:bodyPr>
            <a:normAutofit fontScale="70000" lnSpcReduction="20000"/>
          </a:bodyPr>
          <a:lstStyle/>
          <a:p>
            <a:pPr algn="ctr">
              <a:lnSpc>
                <a:spcPct val="150000"/>
              </a:lnSpc>
            </a:pPr>
            <a:r>
              <a:rPr lang="es-ES" dirty="0" smtClean="0"/>
              <a:t>http</a:t>
            </a:r>
            <a:r>
              <a:rPr lang="es-ES" dirty="0"/>
              <a:t>://www.reingex.com/BFA-Boao-Foro-Asia.shtml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1 Diagrama"/>
          <p:cNvGraphicFramePr/>
          <p:nvPr>
            <p:extLst/>
          </p:nvPr>
        </p:nvGraphicFramePr>
        <p:xfrm>
          <a:off x="3664537" y="1298595"/>
          <a:ext cx="8128000" cy="5002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" name="4 Rectángulo"/>
          <p:cNvSpPr/>
          <p:nvPr/>
        </p:nvSpPr>
        <p:spPr>
          <a:xfrm>
            <a:off x="6600056" y="1700808"/>
            <a:ext cx="489654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600" dirty="0" smtClean="0"/>
              <a:t>Compartir visiones y experiencias sobre las cuestiones relacionadas con los negocios en la región.</a:t>
            </a:r>
            <a:endParaRPr lang="es-ES" sz="2600" dirty="0"/>
          </a:p>
        </p:txBody>
      </p:sp>
      <p:sp>
        <p:nvSpPr>
          <p:cNvPr id="23" name="22 Rectángulo"/>
          <p:cNvSpPr/>
          <p:nvPr/>
        </p:nvSpPr>
        <p:spPr>
          <a:xfrm>
            <a:off x="6600056" y="4440594"/>
            <a:ext cx="489654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600" dirty="0" smtClean="0"/>
              <a:t>Promover la integración económica regional a través del comercio exterior.</a:t>
            </a:r>
            <a:endParaRPr lang="es-ES" sz="2600" dirty="0"/>
          </a:p>
        </p:txBody>
      </p:sp>
      <p:pic>
        <p:nvPicPr>
          <p:cNvPr id="19" name="Picture 29" descr="C:\Users\PC\Desktop\Geopolitica Asia\logo final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8" y="2089312"/>
            <a:ext cx="3096344" cy="234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19 CuadroTexto"/>
          <p:cNvSpPr txBox="1"/>
          <p:nvPr/>
        </p:nvSpPr>
        <p:spPr>
          <a:xfrm>
            <a:off x="47328" y="4437112"/>
            <a:ext cx="3096344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b="1" dirty="0">
                <a:cs typeface="Arial" pitchFamily="34" charset="0"/>
              </a:rPr>
              <a:t>ASPECTOS ECONOMICOS </a:t>
            </a:r>
            <a:endParaRPr lang="es-ES" b="1" dirty="0" smtClean="0"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s-ES" b="1" dirty="0" smtClean="0">
                <a:cs typeface="Arial" pitchFamily="34" charset="0"/>
              </a:rPr>
              <a:t>Y </a:t>
            </a:r>
            <a:r>
              <a:rPr lang="es-ES" b="1" dirty="0">
                <a:cs typeface="Arial" pitchFamily="34" charset="0"/>
              </a:rPr>
              <a:t>COMERCIALES</a:t>
            </a:r>
          </a:p>
          <a:p>
            <a:pPr algn="ctr"/>
            <a:r>
              <a:rPr lang="es-ES" sz="2000" dirty="0" smtClean="0">
                <a:cs typeface="Calibri" panose="020F0502020204030204" pitchFamily="34" charset="0"/>
              </a:rPr>
              <a:t>FORO DE BOAO PARA ASIA</a:t>
            </a:r>
          </a:p>
          <a:p>
            <a:pPr algn="ctr">
              <a:lnSpc>
                <a:spcPct val="150000"/>
              </a:lnSpc>
            </a:pPr>
            <a:r>
              <a:rPr lang="es-ES" dirty="0" smtClean="0">
                <a:cs typeface="Arial" pitchFamily="34" charset="0"/>
              </a:rPr>
              <a:t>Max </a:t>
            </a:r>
            <a:r>
              <a:rPr lang="es-ES" dirty="0" err="1" smtClean="0">
                <a:cs typeface="Arial" pitchFamily="34" charset="0"/>
              </a:rPr>
              <a:t>Sebastian</a:t>
            </a:r>
            <a:r>
              <a:rPr lang="es-ES" dirty="0" smtClean="0">
                <a:cs typeface="Arial" pitchFamily="34" charset="0"/>
              </a:rPr>
              <a:t> </a:t>
            </a:r>
            <a:r>
              <a:rPr lang="es-ES" dirty="0" err="1" smtClean="0">
                <a:cs typeface="Arial" pitchFamily="34" charset="0"/>
              </a:rPr>
              <a:t>Tada</a:t>
            </a:r>
            <a:r>
              <a:rPr lang="es-ES" dirty="0" smtClean="0">
                <a:cs typeface="Arial" pitchFamily="34" charset="0"/>
              </a:rPr>
              <a:t> Rueda</a:t>
            </a:r>
            <a:endParaRPr lang="es-ES" dirty="0">
              <a:cs typeface="Arial" pitchFamily="34" charset="0"/>
            </a:endParaRPr>
          </a:p>
        </p:txBody>
      </p:sp>
      <p:sp>
        <p:nvSpPr>
          <p:cNvPr id="18" name="CuadroTexto 12"/>
          <p:cNvSpPr txBox="1"/>
          <p:nvPr/>
        </p:nvSpPr>
        <p:spPr>
          <a:xfrm>
            <a:off x="3584833" y="289124"/>
            <a:ext cx="4386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dirty="0" smtClean="0">
                <a:solidFill>
                  <a:srgbClr val="000000"/>
                </a:solidFill>
              </a:rPr>
              <a:t>OBJETIVOS</a:t>
            </a:r>
            <a:endParaRPr lang="es-CO" sz="36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930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690" y="0"/>
            <a:ext cx="897331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PC\Desktop\Geopolitica Asia\logo up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32" y="404664"/>
            <a:ext cx="1817386" cy="73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5 Marcador de texto"/>
          <p:cNvSpPr>
            <a:spLocks noGrp="1"/>
          </p:cNvSpPr>
          <p:nvPr>
            <p:ph type="body" sz="half" idx="2"/>
          </p:nvPr>
        </p:nvSpPr>
        <p:spPr>
          <a:xfrm>
            <a:off x="61865" y="6309320"/>
            <a:ext cx="3096343" cy="54868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s-CO" sz="1100" dirty="0" smtClean="0"/>
              <a:t>http</a:t>
            </a:r>
            <a:r>
              <a:rPr lang="es-CO" sz="1100" dirty="0"/>
              <a:t>://</a:t>
            </a:r>
            <a:r>
              <a:rPr lang="es-CO" sz="1100" dirty="0" smtClean="0"/>
              <a:t>www.saarc-sec.org/areaofcooperation/detail.php?activity_id=5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4655840" y="882584"/>
            <a:ext cx="5112568" cy="416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es-ES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Diagrama 1"/>
          <p:cNvGraphicFramePr/>
          <p:nvPr>
            <p:extLst/>
          </p:nvPr>
        </p:nvGraphicFramePr>
        <p:xfrm>
          <a:off x="3863752" y="1071992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0" name="Picture 29" descr="C:\Users\PC\Desktop\Geopolitica Asia\logo final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8" y="2089312"/>
            <a:ext cx="3096344" cy="234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47328" y="4437112"/>
            <a:ext cx="3096344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b="1" dirty="0">
                <a:cs typeface="Arial" pitchFamily="34" charset="0"/>
              </a:rPr>
              <a:t>ASPECTOS ECONOMICOS </a:t>
            </a:r>
            <a:endParaRPr lang="es-ES" b="1" dirty="0" smtClean="0"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s-ES" b="1" dirty="0" smtClean="0">
                <a:cs typeface="Arial" pitchFamily="34" charset="0"/>
              </a:rPr>
              <a:t>Y </a:t>
            </a:r>
            <a:r>
              <a:rPr lang="es-ES" b="1" dirty="0">
                <a:cs typeface="Arial" pitchFamily="34" charset="0"/>
              </a:rPr>
              <a:t>COMERCIALES</a:t>
            </a:r>
          </a:p>
          <a:p>
            <a:pPr algn="ctr"/>
            <a:r>
              <a:rPr lang="es-ES" sz="2000" dirty="0">
                <a:cs typeface="Calibri" panose="020F0502020204030204" pitchFamily="34" charset="0"/>
              </a:rPr>
              <a:t>Área de Libre Comercio de Asia del Sur</a:t>
            </a:r>
          </a:p>
          <a:p>
            <a:pPr algn="ctr">
              <a:lnSpc>
                <a:spcPct val="150000"/>
              </a:lnSpc>
            </a:pPr>
            <a:r>
              <a:rPr lang="es-ES" dirty="0">
                <a:cs typeface="Arial" pitchFamily="34" charset="0"/>
              </a:rPr>
              <a:t>Laura </a:t>
            </a:r>
            <a:r>
              <a:rPr lang="es-ES" dirty="0" err="1">
                <a:cs typeface="Arial" pitchFamily="34" charset="0"/>
              </a:rPr>
              <a:t>Nathalia</a:t>
            </a:r>
            <a:r>
              <a:rPr lang="es-ES" dirty="0">
                <a:cs typeface="Arial" pitchFamily="34" charset="0"/>
              </a:rPr>
              <a:t> Mantilla Jerez</a:t>
            </a:r>
          </a:p>
        </p:txBody>
      </p:sp>
      <p:sp>
        <p:nvSpPr>
          <p:cNvPr id="12" name="CuadroTexto 12"/>
          <p:cNvSpPr txBox="1"/>
          <p:nvPr/>
        </p:nvSpPr>
        <p:spPr>
          <a:xfrm>
            <a:off x="3584833" y="289124"/>
            <a:ext cx="4386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dirty="0" smtClean="0">
                <a:solidFill>
                  <a:srgbClr val="000000"/>
                </a:solidFill>
              </a:rPr>
              <a:t>GEOECONOMIA</a:t>
            </a:r>
            <a:endParaRPr lang="es-CO" sz="36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340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690" y="0"/>
            <a:ext cx="897331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PC\Desktop\Geopolitica Asia\logo up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32" y="404664"/>
            <a:ext cx="1817386" cy="73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15 Rectángulo"/>
          <p:cNvSpPr/>
          <p:nvPr/>
        </p:nvSpPr>
        <p:spPr>
          <a:xfrm>
            <a:off x="4655840" y="882584"/>
            <a:ext cx="5112568" cy="416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es-ES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9 Diagrama"/>
          <p:cNvGraphicFramePr/>
          <p:nvPr>
            <p:extLst/>
          </p:nvPr>
        </p:nvGraphicFramePr>
        <p:xfrm>
          <a:off x="3872656" y="117868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1" name="5 Marcador de texto"/>
          <p:cNvSpPr>
            <a:spLocks noGrp="1"/>
          </p:cNvSpPr>
          <p:nvPr>
            <p:ph type="body" sz="half" idx="2"/>
          </p:nvPr>
        </p:nvSpPr>
        <p:spPr>
          <a:xfrm>
            <a:off x="1" y="6453336"/>
            <a:ext cx="3214994" cy="404664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s-ES" sz="1400" dirty="0" smtClean="0"/>
              <a:t>http</a:t>
            </a:r>
            <a:r>
              <a:rPr lang="es-ES" sz="1400" dirty="0"/>
              <a:t>://</a:t>
            </a:r>
            <a:r>
              <a:rPr lang="es-ES" sz="1400" dirty="0" smtClean="0"/>
              <a:t>english.boaoforum.org</a:t>
            </a:r>
            <a:r>
              <a:rPr lang="es-ES" sz="1400" dirty="0"/>
              <a:t>/</a:t>
            </a:r>
            <a:endParaRPr lang="es-ES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29" descr="C:\Users\PC\Desktop\Geopolitica Asia\logo final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8" y="2089312"/>
            <a:ext cx="3096344" cy="234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16 CuadroTexto"/>
          <p:cNvSpPr txBox="1"/>
          <p:nvPr/>
        </p:nvSpPr>
        <p:spPr>
          <a:xfrm>
            <a:off x="47328" y="4437112"/>
            <a:ext cx="3096344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b="1" dirty="0">
                <a:cs typeface="Arial" pitchFamily="34" charset="0"/>
              </a:rPr>
              <a:t>ASPECTOS ECONOMICOS </a:t>
            </a:r>
            <a:endParaRPr lang="es-ES" b="1" dirty="0" smtClean="0"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s-ES" b="1" dirty="0" smtClean="0">
                <a:cs typeface="Arial" pitchFamily="34" charset="0"/>
              </a:rPr>
              <a:t>Y </a:t>
            </a:r>
            <a:r>
              <a:rPr lang="es-ES" b="1" dirty="0">
                <a:cs typeface="Arial" pitchFamily="34" charset="0"/>
              </a:rPr>
              <a:t>COMERCIALES</a:t>
            </a:r>
          </a:p>
          <a:p>
            <a:pPr algn="ctr"/>
            <a:r>
              <a:rPr lang="es-ES" sz="2000" dirty="0" smtClean="0">
                <a:cs typeface="Calibri" panose="020F0502020204030204" pitchFamily="34" charset="0"/>
              </a:rPr>
              <a:t>FORO DE BOAO PARA ASIA</a:t>
            </a:r>
          </a:p>
          <a:p>
            <a:pPr algn="ctr">
              <a:lnSpc>
                <a:spcPct val="150000"/>
              </a:lnSpc>
            </a:pPr>
            <a:r>
              <a:rPr lang="es-ES" dirty="0" smtClean="0">
                <a:cs typeface="Arial" pitchFamily="34" charset="0"/>
              </a:rPr>
              <a:t>Max </a:t>
            </a:r>
            <a:r>
              <a:rPr lang="es-ES" dirty="0" err="1" smtClean="0">
                <a:cs typeface="Arial" pitchFamily="34" charset="0"/>
              </a:rPr>
              <a:t>Sebastian</a:t>
            </a:r>
            <a:r>
              <a:rPr lang="es-ES" dirty="0" smtClean="0">
                <a:cs typeface="Arial" pitchFamily="34" charset="0"/>
              </a:rPr>
              <a:t> </a:t>
            </a:r>
            <a:r>
              <a:rPr lang="es-ES" dirty="0" err="1" smtClean="0">
                <a:cs typeface="Arial" pitchFamily="34" charset="0"/>
              </a:rPr>
              <a:t>Tada</a:t>
            </a:r>
            <a:r>
              <a:rPr lang="es-ES" dirty="0" smtClean="0">
                <a:cs typeface="Arial" pitchFamily="34" charset="0"/>
              </a:rPr>
              <a:t> Rueda</a:t>
            </a:r>
            <a:endParaRPr lang="es-ES" dirty="0">
              <a:cs typeface="Arial" pitchFamily="34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3584833" y="289124"/>
            <a:ext cx="4386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dirty="0" smtClean="0">
                <a:solidFill>
                  <a:srgbClr val="000000"/>
                </a:solidFill>
              </a:rPr>
              <a:t>LOGROS</a:t>
            </a:r>
            <a:endParaRPr lang="es-CO" sz="36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882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690" y="0"/>
            <a:ext cx="897331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PC\Desktop\Geopolitica Asia\logo up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32" y="404664"/>
            <a:ext cx="1817386" cy="73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5 Marcador de texto"/>
          <p:cNvSpPr>
            <a:spLocks noGrp="1"/>
          </p:cNvSpPr>
          <p:nvPr>
            <p:ph type="body" sz="half" idx="2"/>
          </p:nvPr>
        </p:nvSpPr>
        <p:spPr>
          <a:xfrm>
            <a:off x="20933" y="6388807"/>
            <a:ext cx="3122739" cy="469193"/>
          </a:xfrm>
        </p:spPr>
        <p:txBody>
          <a:bodyPr>
            <a:normAutofit/>
          </a:bodyPr>
          <a:lstStyle/>
          <a:p>
            <a:pPr algn="ctr"/>
            <a:r>
              <a:rPr lang="es-ES" sz="1100" dirty="0" smtClean="0"/>
              <a:t>http</a:t>
            </a:r>
            <a:r>
              <a:rPr lang="es-ES" sz="1100" dirty="0"/>
              <a:t>://</a:t>
            </a:r>
            <a:r>
              <a:rPr lang="es-ES" sz="1100" dirty="0" smtClean="0"/>
              <a:t>en.wikipedia.org/wiki/South_Asian_Free_Trade_Area</a:t>
            </a:r>
            <a:endParaRPr lang="es-ES" sz="1100" dirty="0" smtClean="0">
              <a:hlinkClick r:id="rId5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4655840" y="882584"/>
            <a:ext cx="5112568" cy="416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es-ES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3 Diagrama"/>
          <p:cNvGraphicFramePr/>
          <p:nvPr>
            <p:extLst/>
          </p:nvPr>
        </p:nvGraphicFramePr>
        <p:xfrm>
          <a:off x="3728640" y="103466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0" name="Picture 29" descr="C:\Users\PC\Desktop\Geopolitica Asia\logo final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8" y="2089312"/>
            <a:ext cx="3096344" cy="234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47328" y="4437112"/>
            <a:ext cx="3096344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b="1" dirty="0">
                <a:cs typeface="Arial" pitchFamily="34" charset="0"/>
              </a:rPr>
              <a:t>ASPECTOS ECONOMICOS </a:t>
            </a:r>
            <a:endParaRPr lang="es-ES" b="1" dirty="0" smtClean="0"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s-ES" b="1" dirty="0" smtClean="0">
                <a:cs typeface="Arial" pitchFamily="34" charset="0"/>
              </a:rPr>
              <a:t>Y </a:t>
            </a:r>
            <a:r>
              <a:rPr lang="es-ES" b="1" dirty="0">
                <a:cs typeface="Arial" pitchFamily="34" charset="0"/>
              </a:rPr>
              <a:t>COMERCIALES</a:t>
            </a:r>
          </a:p>
          <a:p>
            <a:pPr algn="ctr"/>
            <a:r>
              <a:rPr lang="es-ES" sz="2000" dirty="0">
                <a:cs typeface="Calibri" panose="020F0502020204030204" pitchFamily="34" charset="0"/>
              </a:rPr>
              <a:t>Área de Libre Comercio de Asia del Sur</a:t>
            </a:r>
          </a:p>
          <a:p>
            <a:pPr algn="ctr">
              <a:lnSpc>
                <a:spcPct val="150000"/>
              </a:lnSpc>
            </a:pPr>
            <a:r>
              <a:rPr lang="es-ES" dirty="0">
                <a:cs typeface="Arial" pitchFamily="34" charset="0"/>
              </a:rPr>
              <a:t>Laura </a:t>
            </a:r>
            <a:r>
              <a:rPr lang="es-ES" dirty="0" err="1">
                <a:cs typeface="Arial" pitchFamily="34" charset="0"/>
              </a:rPr>
              <a:t>Nathalia</a:t>
            </a:r>
            <a:r>
              <a:rPr lang="es-ES" dirty="0">
                <a:cs typeface="Arial" pitchFamily="34" charset="0"/>
              </a:rPr>
              <a:t> Mantilla Jerez</a:t>
            </a:r>
          </a:p>
        </p:txBody>
      </p:sp>
      <p:sp>
        <p:nvSpPr>
          <p:cNvPr id="12" name="CuadroTexto 12"/>
          <p:cNvSpPr txBox="1"/>
          <p:nvPr/>
        </p:nvSpPr>
        <p:spPr>
          <a:xfrm>
            <a:off x="3584833" y="289124"/>
            <a:ext cx="4386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dirty="0" smtClean="0">
                <a:solidFill>
                  <a:srgbClr val="000000"/>
                </a:solidFill>
              </a:rPr>
              <a:t>OBJETIVOS</a:t>
            </a:r>
            <a:endParaRPr lang="es-CO" sz="36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343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690" y="0"/>
            <a:ext cx="897331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PC\Desktop\Geopolitica Asia\logo up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32" y="404664"/>
            <a:ext cx="1817386" cy="73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5 Marcador de texto"/>
          <p:cNvSpPr>
            <a:spLocks noGrp="1"/>
          </p:cNvSpPr>
          <p:nvPr>
            <p:ph type="body" sz="half" idx="2"/>
          </p:nvPr>
        </p:nvSpPr>
        <p:spPr>
          <a:xfrm>
            <a:off x="20933" y="6391493"/>
            <a:ext cx="3122739" cy="466507"/>
          </a:xfrm>
        </p:spPr>
        <p:txBody>
          <a:bodyPr>
            <a:normAutofit/>
          </a:bodyPr>
          <a:lstStyle/>
          <a:p>
            <a:pPr algn="ctr"/>
            <a:r>
              <a:rPr lang="es-ES" sz="1100" dirty="0" smtClean="0"/>
              <a:t>http</a:t>
            </a:r>
            <a:r>
              <a:rPr lang="es-ES" sz="1100" dirty="0"/>
              <a:t>://</a:t>
            </a:r>
            <a:r>
              <a:rPr lang="es-ES" sz="1100" dirty="0" smtClean="0"/>
              <a:t>www.saarc-sec.org/userfiles/saftaagreement.pdf</a:t>
            </a:r>
            <a:endParaRPr lang="es-ES" sz="1100" dirty="0" smtClean="0">
              <a:hlinkClick r:id="rId5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4655840" y="882584"/>
            <a:ext cx="5112568" cy="416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es-ES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9 Diagrama"/>
          <p:cNvGraphicFramePr/>
          <p:nvPr>
            <p:extLst/>
          </p:nvPr>
        </p:nvGraphicFramePr>
        <p:xfrm>
          <a:off x="3791744" y="103466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3" name="Picture 29" descr="C:\Users\PC\Desktop\Geopolitica Asia\logo final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8" y="2089312"/>
            <a:ext cx="3096344" cy="234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13 CuadroTexto"/>
          <p:cNvSpPr txBox="1"/>
          <p:nvPr/>
        </p:nvSpPr>
        <p:spPr>
          <a:xfrm>
            <a:off x="47328" y="4437112"/>
            <a:ext cx="3096344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b="1" dirty="0">
                <a:cs typeface="Arial" pitchFamily="34" charset="0"/>
              </a:rPr>
              <a:t>ASPECTOS ECONOMICOS </a:t>
            </a:r>
            <a:endParaRPr lang="es-ES" b="1" dirty="0" smtClean="0"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s-ES" b="1" dirty="0" smtClean="0">
                <a:cs typeface="Arial" pitchFamily="34" charset="0"/>
              </a:rPr>
              <a:t>Y </a:t>
            </a:r>
            <a:r>
              <a:rPr lang="es-ES" b="1" dirty="0">
                <a:cs typeface="Arial" pitchFamily="34" charset="0"/>
              </a:rPr>
              <a:t>COMERCIALES</a:t>
            </a:r>
          </a:p>
          <a:p>
            <a:pPr algn="ctr"/>
            <a:r>
              <a:rPr lang="es-ES" sz="2000" dirty="0">
                <a:cs typeface="Calibri" panose="020F0502020204030204" pitchFamily="34" charset="0"/>
              </a:rPr>
              <a:t>Área de Libre Comercio de Asia del Sur</a:t>
            </a:r>
          </a:p>
          <a:p>
            <a:pPr algn="ctr">
              <a:lnSpc>
                <a:spcPct val="150000"/>
              </a:lnSpc>
            </a:pPr>
            <a:r>
              <a:rPr lang="es-ES" dirty="0">
                <a:cs typeface="Arial" pitchFamily="34" charset="0"/>
              </a:rPr>
              <a:t>Laura </a:t>
            </a:r>
            <a:r>
              <a:rPr lang="es-ES" dirty="0" err="1">
                <a:cs typeface="Arial" pitchFamily="34" charset="0"/>
              </a:rPr>
              <a:t>Nathalia</a:t>
            </a:r>
            <a:r>
              <a:rPr lang="es-ES" dirty="0">
                <a:cs typeface="Arial" pitchFamily="34" charset="0"/>
              </a:rPr>
              <a:t> Mantilla Jerez</a:t>
            </a:r>
          </a:p>
        </p:txBody>
      </p:sp>
      <p:sp>
        <p:nvSpPr>
          <p:cNvPr id="12" name="CuadroTexto 12"/>
          <p:cNvSpPr txBox="1"/>
          <p:nvPr/>
        </p:nvSpPr>
        <p:spPr>
          <a:xfrm>
            <a:off x="3584833" y="289124"/>
            <a:ext cx="4386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dirty="0" smtClean="0">
                <a:solidFill>
                  <a:srgbClr val="000000"/>
                </a:solidFill>
              </a:rPr>
              <a:t>LOGROS</a:t>
            </a:r>
            <a:endParaRPr lang="es-CO" sz="36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626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PC\Desktop\Geopolitica Asia\logo up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32" y="404664"/>
            <a:ext cx="1817386" cy="73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882" y="0"/>
            <a:ext cx="897331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9408368" y="148478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Este </a:t>
            </a:r>
            <a:endParaRPr lang="es-ES" dirty="0"/>
          </a:p>
        </p:txBody>
      </p:sp>
      <p:sp>
        <p:nvSpPr>
          <p:cNvPr id="12" name="11 CuadroTexto"/>
          <p:cNvSpPr txBox="1"/>
          <p:nvPr/>
        </p:nvSpPr>
        <p:spPr>
          <a:xfrm>
            <a:off x="4727848" y="908720"/>
            <a:ext cx="231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000000"/>
                </a:solidFill>
              </a:rPr>
              <a:t> </a:t>
            </a:r>
            <a:endParaRPr lang="es-ES" dirty="0">
              <a:solidFill>
                <a:srgbClr val="000000"/>
              </a:solidFill>
            </a:endParaRPr>
          </a:p>
        </p:txBody>
      </p:sp>
      <p:graphicFrame>
        <p:nvGraphicFramePr>
          <p:cNvPr id="14" name="13 Marcador de contenido"/>
          <p:cNvGraphicFramePr>
            <a:graphicFrameLocks noGrp="1"/>
          </p:cNvGraphicFramePr>
          <p:nvPr>
            <p:ph idx="1"/>
            <p:extLst/>
          </p:nvPr>
        </p:nvGraphicFramePr>
        <p:xfrm>
          <a:off x="3922536" y="701988"/>
          <a:ext cx="7509421" cy="5319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2" name="Picture 2" descr="&quot;Tratado de shangai&quot;, Lo conocias?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9397" y="396824"/>
            <a:ext cx="2168476" cy="216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CuadroTexto"/>
          <p:cNvSpPr txBox="1"/>
          <p:nvPr/>
        </p:nvSpPr>
        <p:spPr>
          <a:xfrm>
            <a:off x="47328" y="4437112"/>
            <a:ext cx="3096344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b="1" dirty="0">
                <a:cs typeface="Arial" pitchFamily="34" charset="0"/>
              </a:rPr>
              <a:t>ASPECTOS ECONOMICOS </a:t>
            </a:r>
            <a:endParaRPr lang="es-ES" b="1" dirty="0" smtClean="0"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s-ES" b="1" dirty="0" smtClean="0">
                <a:cs typeface="Arial" pitchFamily="34" charset="0"/>
              </a:rPr>
              <a:t>Y </a:t>
            </a:r>
            <a:r>
              <a:rPr lang="es-ES" b="1" dirty="0">
                <a:cs typeface="Arial" pitchFamily="34" charset="0"/>
              </a:rPr>
              <a:t>COMERCIALES</a:t>
            </a:r>
          </a:p>
          <a:p>
            <a:pPr algn="ctr"/>
            <a:r>
              <a:rPr lang="es-ES" sz="2000" dirty="0">
                <a:cs typeface="Calibri" panose="020F0502020204030204" pitchFamily="34" charset="0"/>
              </a:rPr>
              <a:t>Organización de Cooperación de Shanghái</a:t>
            </a:r>
          </a:p>
          <a:p>
            <a:pPr algn="ctr">
              <a:lnSpc>
                <a:spcPct val="150000"/>
              </a:lnSpc>
            </a:pPr>
            <a:r>
              <a:rPr lang="es-ES" dirty="0">
                <a:cs typeface="Arial" pitchFamily="34" charset="0"/>
              </a:rPr>
              <a:t>Daniel Felipe Peña Carreño</a:t>
            </a:r>
          </a:p>
        </p:txBody>
      </p:sp>
      <p:pic>
        <p:nvPicPr>
          <p:cNvPr id="16" name="Picture 29" descr="C:\Users\PC\Desktop\Geopolitica Asia\logo final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8" y="2089312"/>
            <a:ext cx="3096344" cy="234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uadroTexto 12"/>
          <p:cNvSpPr txBox="1"/>
          <p:nvPr/>
        </p:nvSpPr>
        <p:spPr>
          <a:xfrm>
            <a:off x="3584833" y="289124"/>
            <a:ext cx="4386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dirty="0" smtClean="0">
                <a:solidFill>
                  <a:srgbClr val="000000"/>
                </a:solidFill>
              </a:rPr>
              <a:t>PAÍSES MIEMBROS</a:t>
            </a:r>
            <a:endParaRPr lang="es-CO" sz="3600" b="1" dirty="0">
              <a:solidFill>
                <a:srgbClr val="000000"/>
              </a:solidFill>
            </a:endParaRPr>
          </a:p>
        </p:txBody>
      </p:sp>
      <p:sp>
        <p:nvSpPr>
          <p:cNvPr id="19" name="18 Rectángulo redondeado"/>
          <p:cNvSpPr/>
          <p:nvPr/>
        </p:nvSpPr>
        <p:spPr>
          <a:xfrm>
            <a:off x="4326060" y="3994420"/>
            <a:ext cx="1265884" cy="730724"/>
          </a:xfrm>
          <a:prstGeom prst="roundRect">
            <a:avLst>
              <a:gd name="adj" fmla="val 10000"/>
            </a:avLst>
          </a:prstGeom>
          <a:blipFill rotWithShape="0">
            <a:blip r:embed="rId12"/>
            <a:stretch>
              <a:fillRect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19 Rectángulo redondeado"/>
          <p:cNvSpPr/>
          <p:nvPr/>
        </p:nvSpPr>
        <p:spPr>
          <a:xfrm>
            <a:off x="4843425" y="6104535"/>
            <a:ext cx="1087858" cy="573916"/>
          </a:xfrm>
          <a:prstGeom prst="roundRect">
            <a:avLst>
              <a:gd name="adj" fmla="val 10000"/>
            </a:avLst>
          </a:prstGeom>
          <a:blipFill rotWithShape="0">
            <a:blip r:embed="rId13"/>
            <a:stretch>
              <a:fillRect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1" name="20 Rectángulo redondeado"/>
          <p:cNvSpPr/>
          <p:nvPr/>
        </p:nvSpPr>
        <p:spPr>
          <a:xfrm>
            <a:off x="6830790" y="3994420"/>
            <a:ext cx="1265884" cy="730724"/>
          </a:xfrm>
          <a:prstGeom prst="roundRect">
            <a:avLst>
              <a:gd name="adj" fmla="val 10000"/>
            </a:avLst>
          </a:prstGeom>
          <a:blipFill rotWithShape="0">
            <a:blip r:embed="rId14"/>
            <a:stretch>
              <a:fillRect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21 Rectángulo redondeado"/>
          <p:cNvSpPr/>
          <p:nvPr/>
        </p:nvSpPr>
        <p:spPr>
          <a:xfrm>
            <a:off x="7348155" y="6104535"/>
            <a:ext cx="1087858" cy="573916"/>
          </a:xfrm>
          <a:prstGeom prst="roundRect">
            <a:avLst>
              <a:gd name="adj" fmla="val 10000"/>
            </a:avLst>
          </a:prstGeom>
          <a:blipFill rotWithShape="0">
            <a:blip r:embed="rId15"/>
            <a:stretch>
              <a:fillRect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3" name="22 Rectángulo redondeado"/>
          <p:cNvSpPr/>
          <p:nvPr/>
        </p:nvSpPr>
        <p:spPr>
          <a:xfrm>
            <a:off x="9335519" y="3994420"/>
            <a:ext cx="1265884" cy="730724"/>
          </a:xfrm>
          <a:prstGeom prst="roundRect">
            <a:avLst>
              <a:gd name="adj" fmla="val 10000"/>
            </a:avLst>
          </a:prstGeom>
          <a:blipFill rotWithShape="0">
            <a:blip r:embed="rId16"/>
            <a:stretch>
              <a:fillRect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4" name="23 Rectángulo redondeado"/>
          <p:cNvSpPr/>
          <p:nvPr/>
        </p:nvSpPr>
        <p:spPr>
          <a:xfrm>
            <a:off x="9852884" y="6104535"/>
            <a:ext cx="1087858" cy="573916"/>
          </a:xfrm>
          <a:prstGeom prst="roundRect">
            <a:avLst>
              <a:gd name="adj" fmla="val 10000"/>
            </a:avLst>
          </a:prstGeom>
          <a:blipFill rotWithShape="0">
            <a:blip r:embed="rId17"/>
            <a:stretch>
              <a:fillRect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49421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284" y="0"/>
            <a:ext cx="8858764" cy="6889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PC\Desktop\Geopolitica Asia\logo up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32" y="404664"/>
            <a:ext cx="1817386" cy="73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15 Rectángulo"/>
          <p:cNvSpPr/>
          <p:nvPr/>
        </p:nvSpPr>
        <p:spPr>
          <a:xfrm>
            <a:off x="4655840" y="882584"/>
            <a:ext cx="5112568" cy="416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es-ES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1 Diagrama"/>
          <p:cNvGraphicFramePr/>
          <p:nvPr>
            <p:extLst/>
          </p:nvPr>
        </p:nvGraphicFramePr>
        <p:xfrm>
          <a:off x="3676666" y="109058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5087888" y="4653136"/>
            <a:ext cx="65527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000000"/>
                </a:solidFill>
              </a:rPr>
              <a:t>Se espera que para enero d 2020,  se constituya una zona de libre comercio entre los miembros de esta organización.</a:t>
            </a:r>
            <a:endParaRPr lang="es-ES" dirty="0">
              <a:solidFill>
                <a:srgbClr val="000000"/>
              </a:solidFill>
            </a:endParaRPr>
          </a:p>
          <a:p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5087888" y="1151624"/>
            <a:ext cx="6624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000000"/>
                </a:solidFill>
              </a:rPr>
              <a:t>Se da inicio a la organización de cooperación de </a:t>
            </a:r>
            <a:r>
              <a:rPr lang="es-ES" dirty="0" err="1" smtClean="0">
                <a:solidFill>
                  <a:srgbClr val="000000"/>
                </a:solidFill>
              </a:rPr>
              <a:t>Shangai</a:t>
            </a:r>
            <a:r>
              <a:rPr lang="es-ES" dirty="0">
                <a:solidFill>
                  <a:srgbClr val="000000"/>
                </a:solidFill>
              </a:rPr>
              <a:t> con formada por República de Kazajstán, </a:t>
            </a:r>
            <a:r>
              <a:rPr lang="es-ES" dirty="0" smtClean="0">
                <a:solidFill>
                  <a:srgbClr val="000000"/>
                </a:solidFill>
              </a:rPr>
              <a:t>República </a:t>
            </a:r>
            <a:r>
              <a:rPr lang="es-ES" dirty="0">
                <a:solidFill>
                  <a:srgbClr val="000000"/>
                </a:solidFill>
              </a:rPr>
              <a:t>Popular de China, la República de Kirguistán, la Federación Rusa, la República de Tayikistán y la República de Uzbekistán.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5087888" y="3121498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000000"/>
                </a:solidFill>
              </a:rPr>
              <a:t>Se da prioridad a proyectos energéticos conjuntos, como la exploración de yacimientos de hidrocarburos, gas y petróleos.	</a:t>
            </a: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10055" y="6381328"/>
            <a:ext cx="33012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200" dirty="0"/>
              <a:t>http://</a:t>
            </a:r>
            <a:r>
              <a:rPr lang="es-ES" sz="1200" dirty="0" smtClean="0"/>
              <a:t>www.reingex.com/SCO-Organizacion-Cooperacion-Shanghai.</a:t>
            </a:r>
            <a:endParaRPr lang="es-ES" sz="1200" dirty="0"/>
          </a:p>
        </p:txBody>
      </p:sp>
      <p:sp>
        <p:nvSpPr>
          <p:cNvPr id="15" name="14 CuadroTexto"/>
          <p:cNvSpPr txBox="1"/>
          <p:nvPr/>
        </p:nvSpPr>
        <p:spPr>
          <a:xfrm>
            <a:off x="47328" y="4437112"/>
            <a:ext cx="3096344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b="1" dirty="0">
                <a:cs typeface="Arial" pitchFamily="34" charset="0"/>
              </a:rPr>
              <a:t>ASPECTOS ECONOMICOS </a:t>
            </a:r>
            <a:endParaRPr lang="es-ES" b="1" dirty="0" smtClean="0"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s-ES" b="1" dirty="0" smtClean="0">
                <a:cs typeface="Arial" pitchFamily="34" charset="0"/>
              </a:rPr>
              <a:t>Y </a:t>
            </a:r>
            <a:r>
              <a:rPr lang="es-ES" b="1" dirty="0">
                <a:cs typeface="Arial" pitchFamily="34" charset="0"/>
              </a:rPr>
              <a:t>COMERCIALES</a:t>
            </a:r>
          </a:p>
          <a:p>
            <a:pPr algn="ctr"/>
            <a:r>
              <a:rPr lang="es-ES" sz="2000" dirty="0">
                <a:cs typeface="Calibri" panose="020F0502020204030204" pitchFamily="34" charset="0"/>
              </a:rPr>
              <a:t>Organización de Cooperación de Shanghái</a:t>
            </a:r>
          </a:p>
          <a:p>
            <a:pPr algn="ctr">
              <a:lnSpc>
                <a:spcPct val="150000"/>
              </a:lnSpc>
            </a:pPr>
            <a:r>
              <a:rPr lang="es-ES" dirty="0">
                <a:cs typeface="Arial" pitchFamily="34" charset="0"/>
              </a:rPr>
              <a:t>Daniel Felipe Peña Carreño</a:t>
            </a:r>
          </a:p>
        </p:txBody>
      </p:sp>
      <p:pic>
        <p:nvPicPr>
          <p:cNvPr id="17" name="Picture 29" descr="C:\Users\PC\Desktop\Geopolitica Asia\logo final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8" y="2089312"/>
            <a:ext cx="3096344" cy="234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uadroTexto 12"/>
          <p:cNvSpPr txBox="1"/>
          <p:nvPr/>
        </p:nvSpPr>
        <p:spPr>
          <a:xfrm>
            <a:off x="3584833" y="289124"/>
            <a:ext cx="4386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dirty="0" smtClean="0">
                <a:solidFill>
                  <a:srgbClr val="000000"/>
                </a:solidFill>
              </a:rPr>
              <a:t>HISTORIA</a:t>
            </a:r>
            <a:endParaRPr lang="es-CO" sz="36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486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284" y="0"/>
            <a:ext cx="8858764" cy="6889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PC\Desktop\Geopolitica Asia\logo up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32" y="404664"/>
            <a:ext cx="1817386" cy="73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15 Rectángulo"/>
          <p:cNvSpPr/>
          <p:nvPr/>
        </p:nvSpPr>
        <p:spPr>
          <a:xfrm>
            <a:off x="4655840" y="882584"/>
            <a:ext cx="5112568" cy="416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es-ES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1 Diagrama"/>
          <p:cNvGraphicFramePr/>
          <p:nvPr>
            <p:extLst/>
          </p:nvPr>
        </p:nvGraphicFramePr>
        <p:xfrm>
          <a:off x="3503712" y="109058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4" name="3 Rectángulo"/>
          <p:cNvSpPr/>
          <p:nvPr/>
        </p:nvSpPr>
        <p:spPr>
          <a:xfrm>
            <a:off x="0" y="6538555"/>
            <a:ext cx="331128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200" dirty="0"/>
              <a:t>http://</a:t>
            </a:r>
            <a:r>
              <a:rPr lang="es-ES" sz="1200" dirty="0" smtClean="0"/>
              <a:t>www.redalyc.org/pdf/866/86612461015.</a:t>
            </a:r>
            <a:endParaRPr lang="es-ES" sz="12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47328" y="4437112"/>
            <a:ext cx="3096344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b="1" dirty="0">
                <a:cs typeface="Arial" pitchFamily="34" charset="0"/>
              </a:rPr>
              <a:t>ASPECTOS ECONOMICOS </a:t>
            </a:r>
            <a:endParaRPr lang="es-ES" b="1" dirty="0" smtClean="0"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s-ES" b="1" dirty="0" smtClean="0">
                <a:cs typeface="Arial" pitchFamily="34" charset="0"/>
              </a:rPr>
              <a:t>Y </a:t>
            </a:r>
            <a:r>
              <a:rPr lang="es-ES" b="1" dirty="0">
                <a:cs typeface="Arial" pitchFamily="34" charset="0"/>
              </a:rPr>
              <a:t>COMERCIALES</a:t>
            </a:r>
          </a:p>
          <a:p>
            <a:pPr algn="ctr"/>
            <a:r>
              <a:rPr lang="es-ES" sz="2000" dirty="0">
                <a:cs typeface="Calibri" panose="020F0502020204030204" pitchFamily="34" charset="0"/>
              </a:rPr>
              <a:t>Organización de Cooperación de Shanghái</a:t>
            </a:r>
          </a:p>
          <a:p>
            <a:pPr algn="ctr">
              <a:lnSpc>
                <a:spcPct val="150000"/>
              </a:lnSpc>
            </a:pPr>
            <a:r>
              <a:rPr lang="es-ES" dirty="0">
                <a:cs typeface="Arial" pitchFamily="34" charset="0"/>
              </a:rPr>
              <a:t>Daniel Felipe Peña Carreño</a:t>
            </a:r>
          </a:p>
        </p:txBody>
      </p:sp>
      <p:pic>
        <p:nvPicPr>
          <p:cNvPr id="12" name="Picture 29" descr="C:\Users\PC\Desktop\Geopolitica Asia\logo final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8" y="2089312"/>
            <a:ext cx="3096344" cy="234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12"/>
          <p:cNvSpPr txBox="1"/>
          <p:nvPr/>
        </p:nvSpPr>
        <p:spPr>
          <a:xfrm>
            <a:off x="3584833" y="289124"/>
            <a:ext cx="4386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dirty="0" smtClean="0">
                <a:solidFill>
                  <a:srgbClr val="000000"/>
                </a:solidFill>
              </a:rPr>
              <a:t>GEOECONOMIA</a:t>
            </a:r>
            <a:endParaRPr lang="es-CO" sz="36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64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15" y="-31328"/>
            <a:ext cx="8858764" cy="6889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PC\Desktop\Geopolitica Asia\logo up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32" y="404664"/>
            <a:ext cx="1817386" cy="73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15 Rectángulo"/>
          <p:cNvSpPr/>
          <p:nvPr/>
        </p:nvSpPr>
        <p:spPr>
          <a:xfrm>
            <a:off x="4655840" y="882584"/>
            <a:ext cx="5112568" cy="416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es-ES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3 Diagrama"/>
          <p:cNvGraphicFramePr/>
          <p:nvPr>
            <p:extLst/>
          </p:nvPr>
        </p:nvGraphicFramePr>
        <p:xfrm>
          <a:off x="3698618" y="103466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9" name="8 CuadroTexto"/>
          <p:cNvSpPr txBox="1"/>
          <p:nvPr/>
        </p:nvSpPr>
        <p:spPr>
          <a:xfrm>
            <a:off x="5735960" y="1352023"/>
            <a:ext cx="56886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/>
              <a:t>Promover la creación de un nuevo orden internacional político y económico basado en la democracia, la justicia y la racionalidad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5807968" y="3020759"/>
            <a:ext cx="54726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/>
              <a:t>Trabajar conjuntamente para mantener la paz regional, la seguridad y la </a:t>
            </a:r>
            <a:r>
              <a:rPr lang="es-ES" dirty="0" smtClean="0"/>
              <a:t>estabilidad.</a:t>
            </a:r>
          </a:p>
          <a:p>
            <a:pPr algn="just"/>
            <a:r>
              <a:rPr lang="es-ES" dirty="0" smtClean="0"/>
              <a:t>La </a:t>
            </a:r>
            <a:r>
              <a:rPr lang="es-ES" dirty="0"/>
              <a:t>ampliación de la confianza mutua y de la buena vecindad y amistad </a:t>
            </a:r>
            <a:r>
              <a:rPr lang="es-ES" dirty="0" smtClean="0"/>
              <a:t>entre los 5 de </a:t>
            </a:r>
            <a:r>
              <a:rPr lang="es-ES" dirty="0" err="1" smtClean="0"/>
              <a:t>Shangai</a:t>
            </a:r>
            <a:endParaRPr lang="es-ES" dirty="0"/>
          </a:p>
        </p:txBody>
      </p:sp>
      <p:sp>
        <p:nvSpPr>
          <p:cNvPr id="11" name="10 CuadroTexto"/>
          <p:cNvSpPr txBox="1"/>
          <p:nvPr/>
        </p:nvSpPr>
        <p:spPr>
          <a:xfrm>
            <a:off x="5807968" y="4869160"/>
            <a:ext cx="54726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/>
              <a:t>El desarrollo eficaz en la cooperación en asuntos políticos, económicos, ciencia, Comercio, tecnología, la cultura, educación, energía, transporte internacional, protección del medio </a:t>
            </a:r>
            <a:r>
              <a:rPr lang="es-ES" dirty="0" smtClean="0"/>
              <a:t>ambiente</a:t>
            </a:r>
            <a:endParaRPr lang="es-ES" dirty="0"/>
          </a:p>
        </p:txBody>
      </p:sp>
      <p:sp>
        <p:nvSpPr>
          <p:cNvPr id="2" name="1 Rectángulo"/>
          <p:cNvSpPr/>
          <p:nvPr/>
        </p:nvSpPr>
        <p:spPr>
          <a:xfrm>
            <a:off x="10054" y="6381328"/>
            <a:ext cx="33237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200" dirty="0"/>
              <a:t>http://</a:t>
            </a:r>
            <a:r>
              <a:rPr lang="es-ES" sz="1200" dirty="0" smtClean="0"/>
              <a:t>www.reingex.com/SCO-Organizacion-Cooperacion-Shanghai.</a:t>
            </a:r>
            <a:endParaRPr lang="es-ES" sz="1200" dirty="0"/>
          </a:p>
        </p:txBody>
      </p:sp>
      <p:sp>
        <p:nvSpPr>
          <p:cNvPr id="14" name="13 CuadroTexto"/>
          <p:cNvSpPr txBox="1"/>
          <p:nvPr/>
        </p:nvSpPr>
        <p:spPr>
          <a:xfrm>
            <a:off x="47328" y="4437112"/>
            <a:ext cx="3096344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b="1" dirty="0">
                <a:cs typeface="Arial" pitchFamily="34" charset="0"/>
              </a:rPr>
              <a:t>ASPECTOS ECONOMICOS </a:t>
            </a:r>
            <a:endParaRPr lang="es-ES" b="1" dirty="0" smtClean="0"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s-ES" b="1" dirty="0" smtClean="0">
                <a:cs typeface="Arial" pitchFamily="34" charset="0"/>
              </a:rPr>
              <a:t>Y </a:t>
            </a:r>
            <a:r>
              <a:rPr lang="es-ES" b="1" dirty="0">
                <a:cs typeface="Arial" pitchFamily="34" charset="0"/>
              </a:rPr>
              <a:t>COMERCIALES</a:t>
            </a:r>
          </a:p>
          <a:p>
            <a:pPr algn="ctr"/>
            <a:r>
              <a:rPr lang="es-ES" sz="2000" dirty="0">
                <a:cs typeface="Calibri" panose="020F0502020204030204" pitchFamily="34" charset="0"/>
              </a:rPr>
              <a:t>Organización de Cooperación de Shanghái</a:t>
            </a:r>
          </a:p>
          <a:p>
            <a:pPr algn="ctr">
              <a:lnSpc>
                <a:spcPct val="150000"/>
              </a:lnSpc>
            </a:pPr>
            <a:r>
              <a:rPr lang="es-ES" dirty="0">
                <a:cs typeface="Arial" pitchFamily="34" charset="0"/>
              </a:rPr>
              <a:t>Daniel Felipe Peña Carreño</a:t>
            </a:r>
          </a:p>
        </p:txBody>
      </p:sp>
      <p:pic>
        <p:nvPicPr>
          <p:cNvPr id="17" name="Picture 29" descr="C:\Users\PC\Desktop\Geopolitica Asia\logo final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8" y="2089312"/>
            <a:ext cx="3096344" cy="234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uadroTexto 12"/>
          <p:cNvSpPr txBox="1"/>
          <p:nvPr/>
        </p:nvSpPr>
        <p:spPr>
          <a:xfrm>
            <a:off x="3584833" y="289124"/>
            <a:ext cx="4386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dirty="0" smtClean="0">
                <a:solidFill>
                  <a:srgbClr val="000000"/>
                </a:solidFill>
              </a:rPr>
              <a:t>OBJETIVOS</a:t>
            </a:r>
            <a:endParaRPr lang="es-CO" sz="36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37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2620</Words>
  <Application>Microsoft Office PowerPoint</Application>
  <PresentationFormat>Panorámica</PresentationFormat>
  <Paragraphs>399</Paragraphs>
  <Slides>30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ASPECTOS ECONOMICOS Y COMERCIALES</dc:title>
  <dc:creator>JULIO CESAR RAMIREZ MONTANEZ</dc:creator>
  <cp:lastModifiedBy>JULIO CESAR RAMIREZ MONTANEZ</cp:lastModifiedBy>
  <cp:revision>2</cp:revision>
  <dcterms:created xsi:type="dcterms:W3CDTF">2013-10-21T21:09:40Z</dcterms:created>
  <dcterms:modified xsi:type="dcterms:W3CDTF">2013-10-21T21:14:20Z</dcterms:modified>
</cp:coreProperties>
</file>