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image" Target="../media/image13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microsoft.com/office/2007/relationships/hdphoto" Target="../media/hdphoto2.wdp"/><Relationship Id="rId1" Type="http://schemas.openxmlformats.org/officeDocument/2006/relationships/image" Target="../media/image19.png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9.jpg"/><Relationship Id="rId5" Type="http://schemas.openxmlformats.org/officeDocument/2006/relationships/image" Target="../media/image10.jpg"/><Relationship Id="rId4" Type="http://schemas.openxmlformats.org/officeDocument/2006/relationships/image" Target="../media/image8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microsoft.com/office/2007/relationships/hdphoto" Target="../media/hdphoto2.wdp"/><Relationship Id="rId1" Type="http://schemas.openxmlformats.org/officeDocument/2006/relationships/image" Target="../media/image19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A1F470-782C-47AB-9C20-82A494391F0D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D69935-8321-47C6-B699-A076BCB18EBA}">
      <dgm:prSet phldrT="[Texto]" custT="1"/>
      <dgm:spPr/>
      <dgm:t>
        <a:bodyPr/>
        <a:lstStyle/>
        <a:p>
          <a:r>
            <a:rPr lang="es-CO" sz="1600" b="1" dirty="0" smtClean="0">
              <a:solidFill>
                <a:srgbClr val="000000"/>
              </a:solidFill>
            </a:rPr>
            <a:t>Moneda: </a:t>
          </a:r>
          <a:r>
            <a:rPr lang="es-CO" sz="1600" dirty="0" smtClean="0">
              <a:solidFill>
                <a:srgbClr val="000000"/>
              </a:solidFill>
            </a:rPr>
            <a:t>Won surcoreano</a:t>
          </a:r>
          <a:r>
            <a:rPr lang="es-CO" sz="2000" dirty="0" smtClean="0"/>
            <a:t>. </a:t>
          </a:r>
          <a:endParaRPr lang="es-ES" sz="2000" dirty="0"/>
        </a:p>
      </dgm:t>
    </dgm:pt>
    <dgm:pt modelId="{7060EA43-9583-46F4-AC1E-21C1D7DF06D6}" type="parTrans" cxnId="{AA2BD663-233A-43FE-A663-96EF658286DD}">
      <dgm:prSet/>
      <dgm:spPr/>
      <dgm:t>
        <a:bodyPr/>
        <a:lstStyle/>
        <a:p>
          <a:endParaRPr lang="es-ES"/>
        </a:p>
      </dgm:t>
    </dgm:pt>
    <dgm:pt modelId="{DCB7B3F0-8985-4184-93CA-6EA5850C703F}" type="sibTrans" cxnId="{AA2BD663-233A-43FE-A663-96EF658286DD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E5F17E8C-0121-425B-95E7-71872D8C3B03}">
      <dgm:prSet phldrT="[Texto]"/>
      <dgm:spPr/>
      <dgm:t>
        <a:bodyPr/>
        <a:lstStyle/>
        <a:p>
          <a:r>
            <a:rPr lang="es-CO" b="1" dirty="0" smtClean="0">
              <a:solidFill>
                <a:srgbClr val="000000"/>
              </a:solidFill>
            </a:rPr>
            <a:t>Población total: </a:t>
          </a:r>
          <a:r>
            <a:rPr lang="es-CO" dirty="0" smtClean="0">
              <a:solidFill>
                <a:srgbClr val="000000"/>
              </a:solidFill>
            </a:rPr>
            <a:t>Puesto 26.º 49,540,000</a:t>
          </a:r>
          <a:r>
            <a:rPr lang="es-CO" b="0" i="0" baseline="30000" dirty="0" smtClean="0">
              <a:solidFill>
                <a:srgbClr val="000000"/>
              </a:solidFill>
            </a:rPr>
            <a:t>2</a:t>
          </a:r>
          <a:r>
            <a:rPr lang="es-CO" dirty="0" smtClean="0">
              <a:solidFill>
                <a:srgbClr val="000000"/>
              </a:solidFill>
            </a:rPr>
            <a:t>  hab.</a:t>
          </a:r>
          <a:endParaRPr lang="es-ES" dirty="0">
            <a:solidFill>
              <a:srgbClr val="000000"/>
            </a:solidFill>
          </a:endParaRPr>
        </a:p>
      </dgm:t>
    </dgm:pt>
    <dgm:pt modelId="{D0E49516-B28A-421B-B781-EBB71340BE04}" type="parTrans" cxnId="{066D9F1E-2475-462E-BFC6-00946672E480}">
      <dgm:prSet/>
      <dgm:spPr/>
      <dgm:t>
        <a:bodyPr/>
        <a:lstStyle/>
        <a:p>
          <a:endParaRPr lang="es-ES"/>
        </a:p>
      </dgm:t>
    </dgm:pt>
    <dgm:pt modelId="{C48E0ED1-F80D-4054-BE40-B7354E2C0D37}" type="sibTrans" cxnId="{066D9F1E-2475-462E-BFC6-00946672E480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72206706-1F4A-4AA0-9F7C-AC54BF4FC413}">
      <dgm:prSet phldrT="[Texto]"/>
      <dgm:spPr/>
      <dgm:t>
        <a:bodyPr/>
        <a:lstStyle/>
        <a:p>
          <a:r>
            <a:rPr lang="es-CO" b="1" i="0" dirty="0" smtClean="0">
              <a:solidFill>
                <a:srgbClr val="000000"/>
              </a:solidFill>
            </a:rPr>
            <a:t>Capital: </a:t>
          </a:r>
          <a:r>
            <a:rPr lang="es-CO" b="0" i="0" dirty="0" smtClean="0">
              <a:solidFill>
                <a:srgbClr val="000000"/>
              </a:solidFill>
            </a:rPr>
            <a:t>Seúl.</a:t>
          </a:r>
          <a:endParaRPr lang="es-ES" dirty="0">
            <a:solidFill>
              <a:srgbClr val="000000"/>
            </a:solidFill>
          </a:endParaRPr>
        </a:p>
      </dgm:t>
    </dgm:pt>
    <dgm:pt modelId="{DED31C6D-6D5C-4A54-88E7-B3412AF9DD2B}" type="parTrans" cxnId="{B090F390-6CAD-4F3C-8C33-1BD96DDE2B6C}">
      <dgm:prSet/>
      <dgm:spPr/>
      <dgm:t>
        <a:bodyPr/>
        <a:lstStyle/>
        <a:p>
          <a:endParaRPr lang="es-ES"/>
        </a:p>
      </dgm:t>
    </dgm:pt>
    <dgm:pt modelId="{CD67ED76-0405-4940-AB63-FCD96FEA978E}" type="sibTrans" cxnId="{B090F390-6CAD-4F3C-8C33-1BD96DDE2B6C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56A22D64-FCFC-458F-84F5-378AF10CF65B}">
      <dgm:prSet/>
      <dgm:spPr/>
      <dgm:t>
        <a:bodyPr/>
        <a:lstStyle/>
        <a:p>
          <a:endParaRPr lang="es-ES" dirty="0"/>
        </a:p>
      </dgm:t>
    </dgm:pt>
    <dgm:pt modelId="{7929FC26-CA7A-405D-B058-0B4A042288E4}" type="sibTrans" cxnId="{651B1E06-5D95-4737-946D-9CC2B0A3A78E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352D66FB-5377-4D1D-802D-A4CFF683F655}" type="parTrans" cxnId="{651B1E06-5D95-4737-946D-9CC2B0A3A78E}">
      <dgm:prSet/>
      <dgm:spPr/>
      <dgm:t>
        <a:bodyPr/>
        <a:lstStyle/>
        <a:p>
          <a:endParaRPr lang="es-ES"/>
        </a:p>
      </dgm:t>
    </dgm:pt>
    <dgm:pt modelId="{217CFD65-6CDB-4AC9-A619-3CDC98779003}">
      <dgm:prSet phldrT="[Texto]"/>
      <dgm:spPr/>
      <dgm:t>
        <a:bodyPr/>
        <a:lstStyle/>
        <a:p>
          <a:r>
            <a:rPr lang="es-CO" dirty="0" smtClean="0">
              <a:solidFill>
                <a:srgbClr val="000000"/>
              </a:solidFill>
            </a:rPr>
            <a:t/>
          </a:r>
          <a:br>
            <a:rPr lang="es-CO" dirty="0" smtClean="0">
              <a:solidFill>
                <a:srgbClr val="000000"/>
              </a:solidFill>
            </a:rPr>
          </a:br>
          <a:r>
            <a:rPr lang="es-CO" b="1" i="0" dirty="0" smtClean="0">
              <a:solidFill>
                <a:srgbClr val="000000"/>
              </a:solidFill>
            </a:rPr>
            <a:t>Idioma: </a:t>
          </a:r>
          <a:r>
            <a:rPr lang="es-CO" b="0" i="0" dirty="0" smtClean="0">
              <a:solidFill>
                <a:srgbClr val="000000"/>
              </a:solidFill>
            </a:rPr>
            <a:t>Coreano</a:t>
          </a:r>
          <a:endParaRPr lang="es-ES" dirty="0">
            <a:solidFill>
              <a:srgbClr val="000000"/>
            </a:solidFill>
          </a:endParaRPr>
        </a:p>
      </dgm:t>
    </dgm:pt>
    <dgm:pt modelId="{64F3FE5D-6814-49F9-9B5A-A49389192494}" type="parTrans" cxnId="{57959E54-63C3-4F8D-AD52-DB74EEAC410B}">
      <dgm:prSet/>
      <dgm:spPr/>
      <dgm:t>
        <a:bodyPr/>
        <a:lstStyle/>
        <a:p>
          <a:endParaRPr lang="es-CO"/>
        </a:p>
      </dgm:t>
    </dgm:pt>
    <dgm:pt modelId="{2C1D07A7-F024-4313-BA09-F2BFB9A32505}" type="sibTrans" cxnId="{57959E54-63C3-4F8D-AD52-DB74EEAC410B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O"/>
        </a:p>
      </dgm:t>
    </dgm:pt>
    <dgm:pt modelId="{406B3147-5884-4FCB-8D67-75A48D83CDBA}" type="pres">
      <dgm:prSet presAssocID="{ECA1F470-782C-47AB-9C20-82A494391F0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16DAFFB0-01FC-474F-8A8E-51B5A459F962}" type="pres">
      <dgm:prSet presAssocID="{ECA1F470-782C-47AB-9C20-82A494391F0D}" presName="Name1" presStyleCnt="0"/>
      <dgm:spPr/>
    </dgm:pt>
    <dgm:pt modelId="{12B7DBD8-91A3-4E8A-90B0-61D0E4F3E89E}" type="pres">
      <dgm:prSet presAssocID="{7929FC26-CA7A-405D-B058-0B4A042288E4}" presName="picture_1" presStyleCnt="0"/>
      <dgm:spPr/>
    </dgm:pt>
    <dgm:pt modelId="{60835C52-3D24-4FF3-B328-0DF5BFE87722}" type="pres">
      <dgm:prSet presAssocID="{7929FC26-CA7A-405D-B058-0B4A042288E4}" presName="pictureRepeatNode" presStyleLbl="alignImgPlace1" presStyleIdx="0" presStyleCnt="5"/>
      <dgm:spPr/>
      <dgm:t>
        <a:bodyPr/>
        <a:lstStyle/>
        <a:p>
          <a:endParaRPr lang="es-CO"/>
        </a:p>
      </dgm:t>
    </dgm:pt>
    <dgm:pt modelId="{95AC04F9-5C2E-4229-AD66-7616A67006D6}" type="pres">
      <dgm:prSet presAssocID="{56A22D64-FCFC-458F-84F5-378AF10CF65B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1F7A201-CAA3-4C19-9CA3-732F30901538}" type="pres">
      <dgm:prSet presAssocID="{DCB7B3F0-8985-4184-93CA-6EA5850C703F}" presName="picture_2" presStyleCnt="0"/>
      <dgm:spPr/>
    </dgm:pt>
    <dgm:pt modelId="{33F94B11-5C54-4EA2-AA02-9A56442F5FDB}" type="pres">
      <dgm:prSet presAssocID="{DCB7B3F0-8985-4184-93CA-6EA5850C703F}" presName="pictureRepeatNode" presStyleLbl="alignImgPlace1" presStyleIdx="1" presStyleCnt="5"/>
      <dgm:spPr/>
      <dgm:t>
        <a:bodyPr/>
        <a:lstStyle/>
        <a:p>
          <a:endParaRPr lang="es-CO"/>
        </a:p>
      </dgm:t>
    </dgm:pt>
    <dgm:pt modelId="{FD03236C-C62D-4823-A024-8B5A8238993D}" type="pres">
      <dgm:prSet presAssocID="{0FD69935-8321-47C6-B699-A076BCB18EBA}" presName="line_2" presStyleLbl="parChTrans1D1" presStyleIdx="0" presStyleCnt="4"/>
      <dgm:spPr/>
    </dgm:pt>
    <dgm:pt modelId="{82AFF7A8-769E-4675-9491-61A397852173}" type="pres">
      <dgm:prSet presAssocID="{0FD69935-8321-47C6-B699-A076BCB18EBA}" presName="textparent_2" presStyleLbl="node1" presStyleIdx="0" presStyleCnt="0"/>
      <dgm:spPr/>
    </dgm:pt>
    <dgm:pt modelId="{36C0BAE1-9844-4CB3-926D-F609FE8C8B41}" type="pres">
      <dgm:prSet presAssocID="{0FD69935-8321-47C6-B699-A076BCB18EBA}" presName="text_2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B255C0E-BE74-4DD2-9B09-82CD3D3DDB75}" type="pres">
      <dgm:prSet presAssocID="{C48E0ED1-F80D-4054-BE40-B7354E2C0D37}" presName="picture_3" presStyleCnt="0"/>
      <dgm:spPr/>
    </dgm:pt>
    <dgm:pt modelId="{05A76EBB-E18B-4E07-90AB-86E602A70AA1}" type="pres">
      <dgm:prSet presAssocID="{C48E0ED1-F80D-4054-BE40-B7354E2C0D37}" presName="pictureRepeatNode" presStyleLbl="alignImgPlace1" presStyleIdx="2" presStyleCnt="5"/>
      <dgm:spPr/>
      <dgm:t>
        <a:bodyPr/>
        <a:lstStyle/>
        <a:p>
          <a:endParaRPr lang="es-CO"/>
        </a:p>
      </dgm:t>
    </dgm:pt>
    <dgm:pt modelId="{B578D4CF-D58C-4C37-8DDF-658A19F3012C}" type="pres">
      <dgm:prSet presAssocID="{E5F17E8C-0121-425B-95E7-71872D8C3B03}" presName="line_3" presStyleLbl="parChTrans1D1" presStyleIdx="1" presStyleCnt="4"/>
      <dgm:spPr/>
    </dgm:pt>
    <dgm:pt modelId="{C3AC88B2-5C56-4DB7-9E7C-B802216A23DF}" type="pres">
      <dgm:prSet presAssocID="{E5F17E8C-0121-425B-95E7-71872D8C3B03}" presName="textparent_3" presStyleLbl="node1" presStyleIdx="0" presStyleCnt="0"/>
      <dgm:spPr/>
    </dgm:pt>
    <dgm:pt modelId="{A30E81C7-DCB4-4141-97DF-2DAB564C8BF0}" type="pres">
      <dgm:prSet presAssocID="{E5F17E8C-0121-425B-95E7-71872D8C3B03}" presName="text_3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4264287-817F-4739-B8F2-DBDD02CE2200}" type="pres">
      <dgm:prSet presAssocID="{CD67ED76-0405-4940-AB63-FCD96FEA978E}" presName="picture_4" presStyleCnt="0"/>
      <dgm:spPr/>
    </dgm:pt>
    <dgm:pt modelId="{C1E97627-2CD9-40D4-8F8A-BF7E105B1340}" type="pres">
      <dgm:prSet presAssocID="{CD67ED76-0405-4940-AB63-FCD96FEA978E}" presName="pictureRepeatNode" presStyleLbl="alignImgPlace1" presStyleIdx="3" presStyleCnt="5"/>
      <dgm:spPr/>
      <dgm:t>
        <a:bodyPr/>
        <a:lstStyle/>
        <a:p>
          <a:endParaRPr lang="es-CO"/>
        </a:p>
      </dgm:t>
    </dgm:pt>
    <dgm:pt modelId="{A870F1B5-20E1-4E9C-8679-3C2B3F1774AB}" type="pres">
      <dgm:prSet presAssocID="{72206706-1F4A-4AA0-9F7C-AC54BF4FC413}" presName="line_4" presStyleLbl="parChTrans1D1" presStyleIdx="2" presStyleCnt="4"/>
      <dgm:spPr/>
    </dgm:pt>
    <dgm:pt modelId="{99C8249D-5212-4221-B77A-F752648B03CA}" type="pres">
      <dgm:prSet presAssocID="{72206706-1F4A-4AA0-9F7C-AC54BF4FC413}" presName="textparent_4" presStyleLbl="node1" presStyleIdx="0" presStyleCnt="0"/>
      <dgm:spPr/>
    </dgm:pt>
    <dgm:pt modelId="{9685905E-F2A4-4602-8D86-F4E85CD49687}" type="pres">
      <dgm:prSet presAssocID="{72206706-1F4A-4AA0-9F7C-AC54BF4FC413}" presName="text_4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E439F4A-1176-4729-960C-C0CFC8A8F471}" type="pres">
      <dgm:prSet presAssocID="{2C1D07A7-F024-4313-BA09-F2BFB9A32505}" presName="picture_5" presStyleCnt="0"/>
      <dgm:spPr/>
    </dgm:pt>
    <dgm:pt modelId="{7D9540A1-3675-48AD-8806-6F9BBC40D304}" type="pres">
      <dgm:prSet presAssocID="{2C1D07A7-F024-4313-BA09-F2BFB9A32505}" presName="pictureRepeatNode" presStyleLbl="alignImgPlace1" presStyleIdx="4" presStyleCnt="5"/>
      <dgm:spPr/>
      <dgm:t>
        <a:bodyPr/>
        <a:lstStyle/>
        <a:p>
          <a:endParaRPr lang="es-CO"/>
        </a:p>
      </dgm:t>
    </dgm:pt>
    <dgm:pt modelId="{D86095B3-D738-4E94-9151-674C9839817E}" type="pres">
      <dgm:prSet presAssocID="{217CFD65-6CDB-4AC9-A619-3CDC98779003}" presName="line_5" presStyleLbl="parChTrans1D1" presStyleIdx="3" presStyleCnt="4"/>
      <dgm:spPr/>
    </dgm:pt>
    <dgm:pt modelId="{EDC75D0B-4B2B-4A7A-BE58-B44DC8506869}" type="pres">
      <dgm:prSet presAssocID="{217CFD65-6CDB-4AC9-A619-3CDC98779003}" presName="textparent_5" presStyleLbl="node1" presStyleIdx="0" presStyleCnt="0"/>
      <dgm:spPr/>
    </dgm:pt>
    <dgm:pt modelId="{DEB048FD-EB28-4F73-82CB-722928B82133}" type="pres">
      <dgm:prSet presAssocID="{217CFD65-6CDB-4AC9-A619-3CDC98779003}" presName="text_5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DA59D305-DD5C-4F83-B83D-DE8B73BD4E10}" type="presOf" srcId="{217CFD65-6CDB-4AC9-A619-3CDC98779003}" destId="{DEB048FD-EB28-4F73-82CB-722928B82133}" srcOrd="0" destOrd="0" presId="urn:microsoft.com/office/officeart/2008/layout/CircularPictureCallout"/>
    <dgm:cxn modelId="{42BE6942-9440-405C-B455-51715ACD2FB4}" type="presOf" srcId="{72206706-1F4A-4AA0-9F7C-AC54BF4FC413}" destId="{9685905E-F2A4-4602-8D86-F4E85CD49687}" srcOrd="0" destOrd="0" presId="urn:microsoft.com/office/officeart/2008/layout/CircularPictureCallout"/>
    <dgm:cxn modelId="{74A42992-79D9-4022-92AD-76BC2BADDA7B}" type="presOf" srcId="{2C1D07A7-F024-4313-BA09-F2BFB9A32505}" destId="{7D9540A1-3675-48AD-8806-6F9BBC40D304}" srcOrd="0" destOrd="0" presId="urn:microsoft.com/office/officeart/2008/layout/CircularPictureCallout"/>
    <dgm:cxn modelId="{CC4A818E-2009-4F0B-88CC-DC85DF165F3B}" type="presOf" srcId="{7929FC26-CA7A-405D-B058-0B4A042288E4}" destId="{60835C52-3D24-4FF3-B328-0DF5BFE87722}" srcOrd="0" destOrd="0" presId="urn:microsoft.com/office/officeart/2008/layout/CircularPictureCallout"/>
    <dgm:cxn modelId="{F12BA3C9-912A-45E8-8855-239FCBC14E58}" type="presOf" srcId="{CD67ED76-0405-4940-AB63-FCD96FEA978E}" destId="{C1E97627-2CD9-40D4-8F8A-BF7E105B1340}" srcOrd="0" destOrd="0" presId="urn:microsoft.com/office/officeart/2008/layout/CircularPictureCallout"/>
    <dgm:cxn modelId="{57959E54-63C3-4F8D-AD52-DB74EEAC410B}" srcId="{ECA1F470-782C-47AB-9C20-82A494391F0D}" destId="{217CFD65-6CDB-4AC9-A619-3CDC98779003}" srcOrd="4" destOrd="0" parTransId="{64F3FE5D-6814-49F9-9B5A-A49389192494}" sibTransId="{2C1D07A7-F024-4313-BA09-F2BFB9A32505}"/>
    <dgm:cxn modelId="{A1F4D7C3-DC24-403A-A4C0-C09E7B22D0D7}" type="presOf" srcId="{ECA1F470-782C-47AB-9C20-82A494391F0D}" destId="{406B3147-5884-4FCB-8D67-75A48D83CDBA}" srcOrd="0" destOrd="0" presId="urn:microsoft.com/office/officeart/2008/layout/CircularPictureCallout"/>
    <dgm:cxn modelId="{7C4DC63C-9309-48CB-ACF7-044EF3FDE68D}" type="presOf" srcId="{0FD69935-8321-47C6-B699-A076BCB18EBA}" destId="{36C0BAE1-9844-4CB3-926D-F609FE8C8B41}" srcOrd="0" destOrd="0" presId="urn:microsoft.com/office/officeart/2008/layout/CircularPictureCallout"/>
    <dgm:cxn modelId="{066D9F1E-2475-462E-BFC6-00946672E480}" srcId="{ECA1F470-782C-47AB-9C20-82A494391F0D}" destId="{E5F17E8C-0121-425B-95E7-71872D8C3B03}" srcOrd="2" destOrd="0" parTransId="{D0E49516-B28A-421B-B781-EBB71340BE04}" sibTransId="{C48E0ED1-F80D-4054-BE40-B7354E2C0D37}"/>
    <dgm:cxn modelId="{A4162BD1-045A-42CF-B60A-D69BD19C4906}" type="presOf" srcId="{DCB7B3F0-8985-4184-93CA-6EA5850C703F}" destId="{33F94B11-5C54-4EA2-AA02-9A56442F5FDB}" srcOrd="0" destOrd="0" presId="urn:microsoft.com/office/officeart/2008/layout/CircularPictureCallout"/>
    <dgm:cxn modelId="{CF9A798A-6F3F-4881-BF26-697B925F3631}" type="presOf" srcId="{C48E0ED1-F80D-4054-BE40-B7354E2C0D37}" destId="{05A76EBB-E18B-4E07-90AB-86E602A70AA1}" srcOrd="0" destOrd="0" presId="urn:microsoft.com/office/officeart/2008/layout/CircularPictureCallout"/>
    <dgm:cxn modelId="{651B1E06-5D95-4737-946D-9CC2B0A3A78E}" srcId="{ECA1F470-782C-47AB-9C20-82A494391F0D}" destId="{56A22D64-FCFC-458F-84F5-378AF10CF65B}" srcOrd="0" destOrd="0" parTransId="{352D66FB-5377-4D1D-802D-A4CFF683F655}" sibTransId="{7929FC26-CA7A-405D-B058-0B4A042288E4}"/>
    <dgm:cxn modelId="{B090F390-6CAD-4F3C-8C33-1BD96DDE2B6C}" srcId="{ECA1F470-782C-47AB-9C20-82A494391F0D}" destId="{72206706-1F4A-4AA0-9F7C-AC54BF4FC413}" srcOrd="3" destOrd="0" parTransId="{DED31C6D-6D5C-4A54-88E7-B3412AF9DD2B}" sibTransId="{CD67ED76-0405-4940-AB63-FCD96FEA978E}"/>
    <dgm:cxn modelId="{AA2BD663-233A-43FE-A663-96EF658286DD}" srcId="{ECA1F470-782C-47AB-9C20-82A494391F0D}" destId="{0FD69935-8321-47C6-B699-A076BCB18EBA}" srcOrd="1" destOrd="0" parTransId="{7060EA43-9583-46F4-AC1E-21C1D7DF06D6}" sibTransId="{DCB7B3F0-8985-4184-93CA-6EA5850C703F}"/>
    <dgm:cxn modelId="{BB0E805D-018C-43E8-B8BF-EBD2A05A016D}" type="presOf" srcId="{E5F17E8C-0121-425B-95E7-71872D8C3B03}" destId="{A30E81C7-DCB4-4141-97DF-2DAB564C8BF0}" srcOrd="0" destOrd="0" presId="urn:microsoft.com/office/officeart/2008/layout/CircularPictureCallout"/>
    <dgm:cxn modelId="{15493B1C-9D6F-4DE7-A78E-07A97C521A09}" type="presOf" srcId="{56A22D64-FCFC-458F-84F5-378AF10CF65B}" destId="{95AC04F9-5C2E-4229-AD66-7616A67006D6}" srcOrd="0" destOrd="0" presId="urn:microsoft.com/office/officeart/2008/layout/CircularPictureCallout"/>
    <dgm:cxn modelId="{9B454504-B2CE-434A-9737-C96E908F5320}" type="presParOf" srcId="{406B3147-5884-4FCB-8D67-75A48D83CDBA}" destId="{16DAFFB0-01FC-474F-8A8E-51B5A459F962}" srcOrd="0" destOrd="0" presId="urn:microsoft.com/office/officeart/2008/layout/CircularPictureCallout"/>
    <dgm:cxn modelId="{331E820C-AA88-4896-A41C-4CA8DB0F1C2B}" type="presParOf" srcId="{16DAFFB0-01FC-474F-8A8E-51B5A459F962}" destId="{12B7DBD8-91A3-4E8A-90B0-61D0E4F3E89E}" srcOrd="0" destOrd="0" presId="urn:microsoft.com/office/officeart/2008/layout/CircularPictureCallout"/>
    <dgm:cxn modelId="{3815D714-0B61-4EFA-AEEB-A23F71FACEB1}" type="presParOf" srcId="{12B7DBD8-91A3-4E8A-90B0-61D0E4F3E89E}" destId="{60835C52-3D24-4FF3-B328-0DF5BFE87722}" srcOrd="0" destOrd="0" presId="urn:microsoft.com/office/officeart/2008/layout/CircularPictureCallout"/>
    <dgm:cxn modelId="{26BD15ED-F9E3-4A5F-9758-4EE87680B115}" type="presParOf" srcId="{16DAFFB0-01FC-474F-8A8E-51B5A459F962}" destId="{95AC04F9-5C2E-4229-AD66-7616A67006D6}" srcOrd="1" destOrd="0" presId="urn:microsoft.com/office/officeart/2008/layout/CircularPictureCallout"/>
    <dgm:cxn modelId="{750B958F-4159-4BC8-8D5D-ACE3F4903360}" type="presParOf" srcId="{16DAFFB0-01FC-474F-8A8E-51B5A459F962}" destId="{D1F7A201-CAA3-4C19-9CA3-732F30901538}" srcOrd="2" destOrd="0" presId="urn:microsoft.com/office/officeart/2008/layout/CircularPictureCallout"/>
    <dgm:cxn modelId="{849F08CA-99E1-45B7-8453-AB402E3FD344}" type="presParOf" srcId="{D1F7A201-CAA3-4C19-9CA3-732F30901538}" destId="{33F94B11-5C54-4EA2-AA02-9A56442F5FDB}" srcOrd="0" destOrd="0" presId="urn:microsoft.com/office/officeart/2008/layout/CircularPictureCallout"/>
    <dgm:cxn modelId="{B486EEED-5AD0-4E9C-9DF1-4F2B832E8B33}" type="presParOf" srcId="{16DAFFB0-01FC-474F-8A8E-51B5A459F962}" destId="{FD03236C-C62D-4823-A024-8B5A8238993D}" srcOrd="3" destOrd="0" presId="urn:microsoft.com/office/officeart/2008/layout/CircularPictureCallout"/>
    <dgm:cxn modelId="{3D1773A8-328A-4C25-8AE0-32B668FA6A20}" type="presParOf" srcId="{16DAFFB0-01FC-474F-8A8E-51B5A459F962}" destId="{82AFF7A8-769E-4675-9491-61A397852173}" srcOrd="4" destOrd="0" presId="urn:microsoft.com/office/officeart/2008/layout/CircularPictureCallout"/>
    <dgm:cxn modelId="{2471F383-F3F0-4B6A-A272-B452A5A52ACD}" type="presParOf" srcId="{82AFF7A8-769E-4675-9491-61A397852173}" destId="{36C0BAE1-9844-4CB3-926D-F609FE8C8B41}" srcOrd="0" destOrd="0" presId="urn:microsoft.com/office/officeart/2008/layout/CircularPictureCallout"/>
    <dgm:cxn modelId="{6369A6DF-1A53-4AF4-82D0-85D043455DA1}" type="presParOf" srcId="{16DAFFB0-01FC-474F-8A8E-51B5A459F962}" destId="{7B255C0E-BE74-4DD2-9B09-82CD3D3DDB75}" srcOrd="5" destOrd="0" presId="urn:microsoft.com/office/officeart/2008/layout/CircularPictureCallout"/>
    <dgm:cxn modelId="{DE90BCA0-2900-4269-BFB6-CE087B15C3D8}" type="presParOf" srcId="{7B255C0E-BE74-4DD2-9B09-82CD3D3DDB75}" destId="{05A76EBB-E18B-4E07-90AB-86E602A70AA1}" srcOrd="0" destOrd="0" presId="urn:microsoft.com/office/officeart/2008/layout/CircularPictureCallout"/>
    <dgm:cxn modelId="{4447751A-C297-45F2-B05F-B45BB459BA9B}" type="presParOf" srcId="{16DAFFB0-01FC-474F-8A8E-51B5A459F962}" destId="{B578D4CF-D58C-4C37-8DDF-658A19F3012C}" srcOrd="6" destOrd="0" presId="urn:microsoft.com/office/officeart/2008/layout/CircularPictureCallout"/>
    <dgm:cxn modelId="{66CCCEC9-5F3C-48F2-BFA2-67A4B4697F6F}" type="presParOf" srcId="{16DAFFB0-01FC-474F-8A8E-51B5A459F962}" destId="{C3AC88B2-5C56-4DB7-9E7C-B802216A23DF}" srcOrd="7" destOrd="0" presId="urn:microsoft.com/office/officeart/2008/layout/CircularPictureCallout"/>
    <dgm:cxn modelId="{8297E7B1-F564-4EC0-A9EF-0EA5A3619F0D}" type="presParOf" srcId="{C3AC88B2-5C56-4DB7-9E7C-B802216A23DF}" destId="{A30E81C7-DCB4-4141-97DF-2DAB564C8BF0}" srcOrd="0" destOrd="0" presId="urn:microsoft.com/office/officeart/2008/layout/CircularPictureCallout"/>
    <dgm:cxn modelId="{50046D4D-BD9E-4C53-8EBB-F5982E3F12A8}" type="presParOf" srcId="{16DAFFB0-01FC-474F-8A8E-51B5A459F962}" destId="{E4264287-817F-4739-B8F2-DBDD02CE2200}" srcOrd="8" destOrd="0" presId="urn:microsoft.com/office/officeart/2008/layout/CircularPictureCallout"/>
    <dgm:cxn modelId="{72D46CD8-CCB1-4E2B-874B-1ACB9CC1A5E6}" type="presParOf" srcId="{E4264287-817F-4739-B8F2-DBDD02CE2200}" destId="{C1E97627-2CD9-40D4-8F8A-BF7E105B1340}" srcOrd="0" destOrd="0" presId="urn:microsoft.com/office/officeart/2008/layout/CircularPictureCallout"/>
    <dgm:cxn modelId="{CDA22AD5-705F-42E7-BA36-BB9373723AC9}" type="presParOf" srcId="{16DAFFB0-01FC-474F-8A8E-51B5A459F962}" destId="{A870F1B5-20E1-4E9C-8679-3C2B3F1774AB}" srcOrd="9" destOrd="0" presId="urn:microsoft.com/office/officeart/2008/layout/CircularPictureCallout"/>
    <dgm:cxn modelId="{8BFCFB40-9982-4DC2-82BE-52722B2F819E}" type="presParOf" srcId="{16DAFFB0-01FC-474F-8A8E-51B5A459F962}" destId="{99C8249D-5212-4221-B77A-F752648B03CA}" srcOrd="10" destOrd="0" presId="urn:microsoft.com/office/officeart/2008/layout/CircularPictureCallout"/>
    <dgm:cxn modelId="{259D9390-076F-478C-A333-F576806E653E}" type="presParOf" srcId="{99C8249D-5212-4221-B77A-F752648B03CA}" destId="{9685905E-F2A4-4602-8D86-F4E85CD49687}" srcOrd="0" destOrd="0" presId="urn:microsoft.com/office/officeart/2008/layout/CircularPictureCallout"/>
    <dgm:cxn modelId="{D37A1D1B-F8EA-4FB0-A16A-7717F1DF68A3}" type="presParOf" srcId="{16DAFFB0-01FC-474F-8A8E-51B5A459F962}" destId="{CE439F4A-1176-4729-960C-C0CFC8A8F471}" srcOrd="11" destOrd="0" presId="urn:microsoft.com/office/officeart/2008/layout/CircularPictureCallout"/>
    <dgm:cxn modelId="{1B8801E1-366B-440C-A3C2-95B67C942B18}" type="presParOf" srcId="{CE439F4A-1176-4729-960C-C0CFC8A8F471}" destId="{7D9540A1-3675-48AD-8806-6F9BBC40D304}" srcOrd="0" destOrd="0" presId="urn:microsoft.com/office/officeart/2008/layout/CircularPictureCallout"/>
    <dgm:cxn modelId="{83675FAF-A915-41C6-B0A6-DAA8690B5F83}" type="presParOf" srcId="{16DAFFB0-01FC-474F-8A8E-51B5A459F962}" destId="{D86095B3-D738-4E94-9151-674C9839817E}" srcOrd="12" destOrd="0" presId="urn:microsoft.com/office/officeart/2008/layout/CircularPictureCallout"/>
    <dgm:cxn modelId="{9786B6FC-0475-449E-B726-9B3673A03EBC}" type="presParOf" srcId="{16DAFFB0-01FC-474F-8A8E-51B5A459F962}" destId="{EDC75D0B-4B2B-4A7A-BE58-B44DC8506869}" srcOrd="13" destOrd="0" presId="urn:microsoft.com/office/officeart/2008/layout/CircularPictureCallout"/>
    <dgm:cxn modelId="{344FE59C-ACCD-4CA9-8010-27CA5CE18161}" type="presParOf" srcId="{EDC75D0B-4B2B-4A7A-BE58-B44DC8506869}" destId="{DEB048FD-EB28-4F73-82CB-722928B82133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67C1458-44F6-478C-89E9-939AD71451C6}" type="doc">
      <dgm:prSet loTypeId="urn:microsoft.com/office/officeart/2008/layout/VerticalCurved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6C7C673-B4E8-4929-A818-FB435F6EAF72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400" dirty="0" smtClean="0"/>
            <a:t>Crecimientos en las exportaciones </a:t>
          </a:r>
          <a:endParaRPr lang="es-ES" sz="2400" dirty="0"/>
        </a:p>
      </dgm:t>
    </dgm:pt>
    <dgm:pt modelId="{C03F26E6-FB70-4136-8388-CBCBE1B0E604}" type="parTrans" cxnId="{00E21BDF-0043-43D4-9D82-5A3DDF39840E}">
      <dgm:prSet/>
      <dgm:spPr/>
      <dgm:t>
        <a:bodyPr/>
        <a:lstStyle/>
        <a:p>
          <a:endParaRPr lang="es-ES"/>
        </a:p>
      </dgm:t>
    </dgm:pt>
    <dgm:pt modelId="{71E5DEB1-1190-4766-9736-1A747F0821E3}" type="sibTrans" cxnId="{00E21BDF-0043-43D4-9D82-5A3DDF39840E}">
      <dgm:prSet/>
      <dgm:spPr/>
      <dgm:t>
        <a:bodyPr/>
        <a:lstStyle/>
        <a:p>
          <a:endParaRPr lang="es-ES"/>
        </a:p>
      </dgm:t>
    </dgm:pt>
    <dgm:pt modelId="{738EF68A-F193-415F-8332-3971DA4B694C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400" dirty="0" smtClean="0"/>
            <a:t>Consolidación en la diversificación de mercados</a:t>
          </a:r>
          <a:endParaRPr lang="es-ES" sz="2400" dirty="0"/>
        </a:p>
      </dgm:t>
    </dgm:pt>
    <dgm:pt modelId="{E8017D75-43CB-4878-B568-60B7E5C45066}" type="parTrans" cxnId="{CBB089E9-1E0A-4A12-8563-6794F040825F}">
      <dgm:prSet/>
      <dgm:spPr/>
      <dgm:t>
        <a:bodyPr/>
        <a:lstStyle/>
        <a:p>
          <a:endParaRPr lang="es-ES"/>
        </a:p>
      </dgm:t>
    </dgm:pt>
    <dgm:pt modelId="{C7A82AE6-41CB-4B55-9467-5D7A6D9E76C3}" type="sibTrans" cxnId="{CBB089E9-1E0A-4A12-8563-6794F040825F}">
      <dgm:prSet/>
      <dgm:spPr/>
      <dgm:t>
        <a:bodyPr/>
        <a:lstStyle/>
        <a:p>
          <a:endParaRPr lang="es-ES"/>
        </a:p>
      </dgm:t>
    </dgm:pt>
    <dgm:pt modelId="{298EEA23-071B-45E5-BC5A-500981909D78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400" dirty="0" smtClean="0"/>
            <a:t>Acuerdos suscritos </a:t>
          </a:r>
          <a:endParaRPr lang="es-ES" sz="2400" dirty="0"/>
        </a:p>
      </dgm:t>
    </dgm:pt>
    <dgm:pt modelId="{7C387119-723C-457C-940A-5E476F551D9C}" type="parTrans" cxnId="{905A6AF5-ED9E-4858-8F8A-05B56CBED3B5}">
      <dgm:prSet/>
      <dgm:spPr/>
      <dgm:t>
        <a:bodyPr/>
        <a:lstStyle/>
        <a:p>
          <a:endParaRPr lang="es-ES"/>
        </a:p>
      </dgm:t>
    </dgm:pt>
    <dgm:pt modelId="{43EB650A-0971-48D7-83D0-7C9B22325999}" type="sibTrans" cxnId="{905A6AF5-ED9E-4858-8F8A-05B56CBED3B5}">
      <dgm:prSet/>
      <dgm:spPr/>
      <dgm:t>
        <a:bodyPr/>
        <a:lstStyle/>
        <a:p>
          <a:endParaRPr lang="es-ES"/>
        </a:p>
      </dgm:t>
    </dgm:pt>
    <dgm:pt modelId="{B41CA1B6-28C0-4D1D-A9CE-598C00E5D7AC}" type="pres">
      <dgm:prSet presAssocID="{F67C1458-44F6-478C-89E9-939AD71451C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4779A9E1-E99F-479C-9D39-78337F3982CA}" type="pres">
      <dgm:prSet presAssocID="{F67C1458-44F6-478C-89E9-939AD71451C6}" presName="Name1" presStyleCnt="0"/>
      <dgm:spPr/>
    </dgm:pt>
    <dgm:pt modelId="{84876B2A-88F2-4116-BD2B-DBC23C1F7711}" type="pres">
      <dgm:prSet presAssocID="{F67C1458-44F6-478C-89E9-939AD71451C6}" presName="cycle" presStyleCnt="0"/>
      <dgm:spPr/>
    </dgm:pt>
    <dgm:pt modelId="{77FDC9F6-E8BF-430D-B9BC-071412E6E5EF}" type="pres">
      <dgm:prSet presAssocID="{F67C1458-44F6-478C-89E9-939AD71451C6}" presName="srcNode" presStyleLbl="node1" presStyleIdx="0" presStyleCnt="3"/>
      <dgm:spPr/>
    </dgm:pt>
    <dgm:pt modelId="{52175EC0-6791-487A-A220-91B5C4AEA982}" type="pres">
      <dgm:prSet presAssocID="{F67C1458-44F6-478C-89E9-939AD71451C6}" presName="conn" presStyleLbl="parChTrans1D2" presStyleIdx="0" presStyleCnt="1"/>
      <dgm:spPr/>
      <dgm:t>
        <a:bodyPr/>
        <a:lstStyle/>
        <a:p>
          <a:endParaRPr lang="es-ES"/>
        </a:p>
      </dgm:t>
    </dgm:pt>
    <dgm:pt modelId="{F036335C-5A60-4075-8460-1D8D83CC0325}" type="pres">
      <dgm:prSet presAssocID="{F67C1458-44F6-478C-89E9-939AD71451C6}" presName="extraNode" presStyleLbl="node1" presStyleIdx="0" presStyleCnt="3"/>
      <dgm:spPr/>
    </dgm:pt>
    <dgm:pt modelId="{1428126E-3BF9-41A1-8F58-855569036A42}" type="pres">
      <dgm:prSet presAssocID="{F67C1458-44F6-478C-89E9-939AD71451C6}" presName="dstNode" presStyleLbl="node1" presStyleIdx="0" presStyleCnt="3"/>
      <dgm:spPr/>
    </dgm:pt>
    <dgm:pt modelId="{8722C09F-06A3-460A-B448-D31E7C3D2DCA}" type="pres">
      <dgm:prSet presAssocID="{C6C7C673-B4E8-4929-A818-FB435F6EAF7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57BEB8-FD8E-4690-8E6D-5EBD056F565D}" type="pres">
      <dgm:prSet presAssocID="{C6C7C673-B4E8-4929-A818-FB435F6EAF72}" presName="accent_1" presStyleCnt="0"/>
      <dgm:spPr/>
    </dgm:pt>
    <dgm:pt modelId="{56B30989-BB5E-4CF1-8D12-741E917EDD2B}" type="pres">
      <dgm:prSet presAssocID="{C6C7C673-B4E8-4929-A818-FB435F6EAF72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1F6127B1-1560-4AAA-843F-8EC4301F0E41}" type="pres">
      <dgm:prSet presAssocID="{738EF68A-F193-415F-8332-3971DA4B694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571A44-8E82-4F3C-9896-CEFF77901B8B}" type="pres">
      <dgm:prSet presAssocID="{738EF68A-F193-415F-8332-3971DA4B694C}" presName="accent_2" presStyleCnt="0"/>
      <dgm:spPr/>
    </dgm:pt>
    <dgm:pt modelId="{8A2844F0-4A2D-4259-A0C8-724DEFD1D327}" type="pres">
      <dgm:prSet presAssocID="{738EF68A-F193-415F-8332-3971DA4B694C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73D9FBFF-6EF7-43DF-B34A-B47D3F5401D8}" type="pres">
      <dgm:prSet presAssocID="{298EEA23-071B-45E5-BC5A-500981909D7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7FDA15-507F-4060-9D92-0295831B3847}" type="pres">
      <dgm:prSet presAssocID="{298EEA23-071B-45E5-BC5A-500981909D78}" presName="accent_3" presStyleCnt="0"/>
      <dgm:spPr/>
    </dgm:pt>
    <dgm:pt modelId="{0B052A80-9FE7-428C-B92C-FF83A558C8F1}" type="pres">
      <dgm:prSet presAssocID="{298EEA23-071B-45E5-BC5A-500981909D78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22CA2BF4-0F8A-4206-B809-CCF6B3AF3096}" type="presOf" srcId="{F67C1458-44F6-478C-89E9-939AD71451C6}" destId="{B41CA1B6-28C0-4D1D-A9CE-598C00E5D7AC}" srcOrd="0" destOrd="0" presId="urn:microsoft.com/office/officeart/2008/layout/VerticalCurvedList"/>
    <dgm:cxn modelId="{A9CDD81C-DBE9-4F12-8598-C25F7D0CD57C}" type="presOf" srcId="{738EF68A-F193-415F-8332-3971DA4B694C}" destId="{1F6127B1-1560-4AAA-843F-8EC4301F0E41}" srcOrd="0" destOrd="0" presId="urn:microsoft.com/office/officeart/2008/layout/VerticalCurvedList"/>
    <dgm:cxn modelId="{905A6AF5-ED9E-4858-8F8A-05B56CBED3B5}" srcId="{F67C1458-44F6-478C-89E9-939AD71451C6}" destId="{298EEA23-071B-45E5-BC5A-500981909D78}" srcOrd="2" destOrd="0" parTransId="{7C387119-723C-457C-940A-5E476F551D9C}" sibTransId="{43EB650A-0971-48D7-83D0-7C9B22325999}"/>
    <dgm:cxn modelId="{CBB089E9-1E0A-4A12-8563-6794F040825F}" srcId="{F67C1458-44F6-478C-89E9-939AD71451C6}" destId="{738EF68A-F193-415F-8332-3971DA4B694C}" srcOrd="1" destOrd="0" parTransId="{E8017D75-43CB-4878-B568-60B7E5C45066}" sibTransId="{C7A82AE6-41CB-4B55-9467-5D7A6D9E76C3}"/>
    <dgm:cxn modelId="{613B35F6-F546-4960-A0ED-043F87AB7174}" type="presOf" srcId="{C6C7C673-B4E8-4929-A818-FB435F6EAF72}" destId="{8722C09F-06A3-460A-B448-D31E7C3D2DCA}" srcOrd="0" destOrd="0" presId="urn:microsoft.com/office/officeart/2008/layout/VerticalCurvedList"/>
    <dgm:cxn modelId="{69733636-6F43-4CB7-8C3A-D95183120EB1}" type="presOf" srcId="{71E5DEB1-1190-4766-9736-1A747F0821E3}" destId="{52175EC0-6791-487A-A220-91B5C4AEA982}" srcOrd="0" destOrd="0" presId="urn:microsoft.com/office/officeart/2008/layout/VerticalCurvedList"/>
    <dgm:cxn modelId="{82F34FDE-44C0-413B-A99C-10E0786DD0D9}" type="presOf" srcId="{298EEA23-071B-45E5-BC5A-500981909D78}" destId="{73D9FBFF-6EF7-43DF-B34A-B47D3F5401D8}" srcOrd="0" destOrd="0" presId="urn:microsoft.com/office/officeart/2008/layout/VerticalCurvedList"/>
    <dgm:cxn modelId="{00E21BDF-0043-43D4-9D82-5A3DDF39840E}" srcId="{F67C1458-44F6-478C-89E9-939AD71451C6}" destId="{C6C7C673-B4E8-4929-A818-FB435F6EAF72}" srcOrd="0" destOrd="0" parTransId="{C03F26E6-FB70-4136-8388-CBCBE1B0E604}" sibTransId="{71E5DEB1-1190-4766-9736-1A747F0821E3}"/>
    <dgm:cxn modelId="{CD4D3740-36E7-490E-9437-6901E50678C0}" type="presParOf" srcId="{B41CA1B6-28C0-4D1D-A9CE-598C00E5D7AC}" destId="{4779A9E1-E99F-479C-9D39-78337F3982CA}" srcOrd="0" destOrd="0" presId="urn:microsoft.com/office/officeart/2008/layout/VerticalCurvedList"/>
    <dgm:cxn modelId="{E1FD0A58-BF89-4A03-ACFC-558093D72867}" type="presParOf" srcId="{4779A9E1-E99F-479C-9D39-78337F3982CA}" destId="{84876B2A-88F2-4116-BD2B-DBC23C1F7711}" srcOrd="0" destOrd="0" presId="urn:microsoft.com/office/officeart/2008/layout/VerticalCurvedList"/>
    <dgm:cxn modelId="{CB8D05F3-C588-4618-AA0A-996D0D638569}" type="presParOf" srcId="{84876B2A-88F2-4116-BD2B-DBC23C1F7711}" destId="{77FDC9F6-E8BF-430D-B9BC-071412E6E5EF}" srcOrd="0" destOrd="0" presId="urn:microsoft.com/office/officeart/2008/layout/VerticalCurvedList"/>
    <dgm:cxn modelId="{D71954F2-F05C-4F21-9E71-751679AF0F2D}" type="presParOf" srcId="{84876B2A-88F2-4116-BD2B-DBC23C1F7711}" destId="{52175EC0-6791-487A-A220-91B5C4AEA982}" srcOrd="1" destOrd="0" presId="urn:microsoft.com/office/officeart/2008/layout/VerticalCurvedList"/>
    <dgm:cxn modelId="{3F3C77B6-86BE-4729-9C63-996E553C178E}" type="presParOf" srcId="{84876B2A-88F2-4116-BD2B-DBC23C1F7711}" destId="{F036335C-5A60-4075-8460-1D8D83CC0325}" srcOrd="2" destOrd="0" presId="urn:microsoft.com/office/officeart/2008/layout/VerticalCurvedList"/>
    <dgm:cxn modelId="{C74227B1-F06D-4BF8-829B-5370F1C4EEE8}" type="presParOf" srcId="{84876B2A-88F2-4116-BD2B-DBC23C1F7711}" destId="{1428126E-3BF9-41A1-8F58-855569036A42}" srcOrd="3" destOrd="0" presId="urn:microsoft.com/office/officeart/2008/layout/VerticalCurvedList"/>
    <dgm:cxn modelId="{FC332B51-F727-44EF-9446-9BBD9CF0266C}" type="presParOf" srcId="{4779A9E1-E99F-479C-9D39-78337F3982CA}" destId="{8722C09F-06A3-460A-B448-D31E7C3D2DCA}" srcOrd="1" destOrd="0" presId="urn:microsoft.com/office/officeart/2008/layout/VerticalCurvedList"/>
    <dgm:cxn modelId="{4369C605-D418-4B5D-9ECD-32BE4CD57DCE}" type="presParOf" srcId="{4779A9E1-E99F-479C-9D39-78337F3982CA}" destId="{D257BEB8-FD8E-4690-8E6D-5EBD056F565D}" srcOrd="2" destOrd="0" presId="urn:microsoft.com/office/officeart/2008/layout/VerticalCurvedList"/>
    <dgm:cxn modelId="{0C491BCD-C397-4BD2-A966-E043FC6D0475}" type="presParOf" srcId="{D257BEB8-FD8E-4690-8E6D-5EBD056F565D}" destId="{56B30989-BB5E-4CF1-8D12-741E917EDD2B}" srcOrd="0" destOrd="0" presId="urn:microsoft.com/office/officeart/2008/layout/VerticalCurvedList"/>
    <dgm:cxn modelId="{F2C4B2A8-8EEA-4A65-9029-11B7F132DC89}" type="presParOf" srcId="{4779A9E1-E99F-479C-9D39-78337F3982CA}" destId="{1F6127B1-1560-4AAA-843F-8EC4301F0E41}" srcOrd="3" destOrd="0" presId="urn:microsoft.com/office/officeart/2008/layout/VerticalCurvedList"/>
    <dgm:cxn modelId="{A86F22A0-14EB-4E9B-BEDA-C5ADEF49A033}" type="presParOf" srcId="{4779A9E1-E99F-479C-9D39-78337F3982CA}" destId="{B2571A44-8E82-4F3C-9896-CEFF77901B8B}" srcOrd="4" destOrd="0" presId="urn:microsoft.com/office/officeart/2008/layout/VerticalCurvedList"/>
    <dgm:cxn modelId="{7F2579EE-348D-4939-9F88-A2F248917300}" type="presParOf" srcId="{B2571A44-8E82-4F3C-9896-CEFF77901B8B}" destId="{8A2844F0-4A2D-4259-A0C8-724DEFD1D327}" srcOrd="0" destOrd="0" presId="urn:microsoft.com/office/officeart/2008/layout/VerticalCurvedList"/>
    <dgm:cxn modelId="{931680B6-D01A-4124-A4BA-362D6ABF8E67}" type="presParOf" srcId="{4779A9E1-E99F-479C-9D39-78337F3982CA}" destId="{73D9FBFF-6EF7-43DF-B34A-B47D3F5401D8}" srcOrd="5" destOrd="0" presId="urn:microsoft.com/office/officeart/2008/layout/VerticalCurvedList"/>
    <dgm:cxn modelId="{649A6A9D-0BBE-49D7-A266-F03D0DA14059}" type="presParOf" srcId="{4779A9E1-E99F-479C-9D39-78337F3982CA}" destId="{B97FDA15-507F-4060-9D92-0295831B3847}" srcOrd="6" destOrd="0" presId="urn:microsoft.com/office/officeart/2008/layout/VerticalCurvedList"/>
    <dgm:cxn modelId="{AA06BCD7-ED5C-444E-8380-F259EEC69A8F}" type="presParOf" srcId="{B97FDA15-507F-4060-9D92-0295831B3847}" destId="{0B052A80-9FE7-428C-B92C-FF83A558C8F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7D4CDE-D089-483C-AAD6-E738835BF110}" type="doc">
      <dgm:prSet loTypeId="urn:microsoft.com/office/officeart/2005/8/layout/pyramid2" loCatId="pyramid" qsTypeId="urn:microsoft.com/office/officeart/2005/8/quickstyle/3d4" qsCatId="3D" csTypeId="urn:microsoft.com/office/officeart/2005/8/colors/accent1_2" csCatId="accent1" phldr="1"/>
      <dgm:spPr/>
    </dgm:pt>
    <dgm:pt modelId="{F9AD68E0-6C62-4386-A4E5-66166775FE88}">
      <dgm:prSet phldrT="[Texto]"/>
      <dgm:spPr/>
      <dgm:t>
        <a:bodyPr/>
        <a:lstStyle/>
        <a:p>
          <a:r>
            <a:rPr lang="es-CO" b="0" dirty="0" smtClean="0">
              <a:solidFill>
                <a:srgbClr val="000000"/>
              </a:solidFill>
            </a:rPr>
            <a:t>El Gobierno se define como una Democracia Presidencialista. En el País se presenta la división de poderes en Ejecutivo, Legislativo y Judicial.</a:t>
          </a:r>
          <a:endParaRPr lang="es-ES" b="0" dirty="0">
            <a:solidFill>
              <a:srgbClr val="000000"/>
            </a:solidFill>
          </a:endParaRPr>
        </a:p>
      </dgm:t>
    </dgm:pt>
    <dgm:pt modelId="{EDC055A9-591B-4186-B112-CB5EAED82318}" type="parTrans" cxnId="{24128A5D-CD5B-4192-9379-8D87D36AC3B7}">
      <dgm:prSet/>
      <dgm:spPr/>
      <dgm:t>
        <a:bodyPr/>
        <a:lstStyle/>
        <a:p>
          <a:endParaRPr lang="es-ES"/>
        </a:p>
      </dgm:t>
    </dgm:pt>
    <dgm:pt modelId="{8DD727CD-C290-47DE-9F51-9650976B0F69}" type="sibTrans" cxnId="{24128A5D-CD5B-4192-9379-8D87D36AC3B7}">
      <dgm:prSet/>
      <dgm:spPr/>
      <dgm:t>
        <a:bodyPr/>
        <a:lstStyle/>
        <a:p>
          <a:endParaRPr lang="es-ES"/>
        </a:p>
      </dgm:t>
    </dgm:pt>
    <dgm:pt modelId="{C4206E47-ED80-49C7-8559-4D436DF6D6E6}">
      <dgm:prSet phldrT="[Texto]"/>
      <dgm:spPr/>
      <dgm:t>
        <a:bodyPr/>
        <a:lstStyle/>
        <a:p>
          <a:r>
            <a:rPr lang="es-CO" dirty="0" smtClean="0">
              <a:solidFill>
                <a:srgbClr val="000000"/>
              </a:solidFill>
            </a:rPr>
            <a:t>Organización territorial del Estado: La República de Corea del Sur está dividida en nueve provincias, seis ciudades metropolitanas (Incheon, Taegu, Ulsan, Busan, Gwangiu, Daejeon) y una ciudad con estatus especial, Seúl. </a:t>
          </a:r>
          <a:endParaRPr lang="es-ES" dirty="0">
            <a:solidFill>
              <a:srgbClr val="000000"/>
            </a:solidFill>
          </a:endParaRPr>
        </a:p>
      </dgm:t>
    </dgm:pt>
    <dgm:pt modelId="{6C1EDD8A-1EDB-4AA5-A775-9724E658E165}" type="parTrans" cxnId="{E7E07FA9-0A0F-4D9E-8142-5ABCE38D22DA}">
      <dgm:prSet/>
      <dgm:spPr/>
      <dgm:t>
        <a:bodyPr/>
        <a:lstStyle/>
        <a:p>
          <a:endParaRPr lang="es-ES"/>
        </a:p>
      </dgm:t>
    </dgm:pt>
    <dgm:pt modelId="{96EE89CB-0E9C-4E27-A734-7A4C94DA300A}" type="sibTrans" cxnId="{E7E07FA9-0A0F-4D9E-8142-5ABCE38D22DA}">
      <dgm:prSet/>
      <dgm:spPr/>
      <dgm:t>
        <a:bodyPr/>
        <a:lstStyle/>
        <a:p>
          <a:endParaRPr lang="es-ES"/>
        </a:p>
      </dgm:t>
    </dgm:pt>
    <dgm:pt modelId="{978A3D96-3505-4136-A097-FA44FF40C3D0}">
      <dgm:prSet phldrT="[Texto]"/>
      <dgm:spPr/>
      <dgm:t>
        <a:bodyPr/>
        <a:lstStyle/>
        <a:p>
          <a:r>
            <a:rPr lang="es-CO" b="1" dirty="0" smtClean="0">
              <a:solidFill>
                <a:srgbClr val="000000"/>
              </a:solidFill>
            </a:rPr>
            <a:t>Forma de Estado:</a:t>
          </a:r>
          <a:r>
            <a:rPr lang="es-CO" dirty="0" smtClean="0">
              <a:solidFill>
                <a:srgbClr val="000000"/>
              </a:solidFill>
            </a:rPr>
            <a:t> Régimen presidencialista.</a:t>
          </a:r>
        </a:p>
        <a:p>
          <a:r>
            <a:rPr lang="es-CO" b="1" i="0" dirty="0" smtClean="0">
              <a:solidFill>
                <a:srgbClr val="000000"/>
              </a:solidFill>
            </a:rPr>
            <a:t>Park Geun-hye (</a:t>
          </a:r>
          <a:r>
            <a:rPr lang="es-CO" b="0" i="0" dirty="0" smtClean="0">
              <a:solidFill>
                <a:srgbClr val="000000"/>
              </a:solidFill>
            </a:rPr>
            <a:t>25 de febrero de 2013)</a:t>
          </a:r>
          <a:endParaRPr lang="es-ES" b="1" dirty="0">
            <a:solidFill>
              <a:srgbClr val="000000"/>
            </a:solidFill>
          </a:endParaRPr>
        </a:p>
      </dgm:t>
    </dgm:pt>
    <dgm:pt modelId="{8459A16F-D4CB-4893-8126-17B01AE11D3C}" type="sibTrans" cxnId="{91000C71-CA81-4051-A4E3-59EBEBEE6BF3}">
      <dgm:prSet/>
      <dgm:spPr/>
      <dgm:t>
        <a:bodyPr/>
        <a:lstStyle/>
        <a:p>
          <a:endParaRPr lang="es-ES"/>
        </a:p>
      </dgm:t>
    </dgm:pt>
    <dgm:pt modelId="{93E864D5-FFEA-4A49-B1A0-3B2701452B54}" type="parTrans" cxnId="{91000C71-CA81-4051-A4E3-59EBEBEE6BF3}">
      <dgm:prSet/>
      <dgm:spPr/>
      <dgm:t>
        <a:bodyPr/>
        <a:lstStyle/>
        <a:p>
          <a:endParaRPr lang="es-ES"/>
        </a:p>
      </dgm:t>
    </dgm:pt>
    <dgm:pt modelId="{F2EE320E-7FC7-4F5F-8EC7-7912AF961BEB}" type="pres">
      <dgm:prSet presAssocID="{FC7D4CDE-D089-483C-AAD6-E738835BF110}" presName="compositeShape" presStyleCnt="0">
        <dgm:presLayoutVars>
          <dgm:dir/>
          <dgm:resizeHandles/>
        </dgm:presLayoutVars>
      </dgm:prSet>
      <dgm:spPr/>
    </dgm:pt>
    <dgm:pt modelId="{C4C67217-497A-490B-AA44-722363214C66}" type="pres">
      <dgm:prSet presAssocID="{FC7D4CDE-D089-483C-AAD6-E738835BF110}" presName="pyramid" presStyleLbl="node1" presStyleIdx="0" presStyleCnt="1"/>
      <dgm:spPr/>
    </dgm:pt>
    <dgm:pt modelId="{6101A265-5234-4110-A1A4-3EFB40168739}" type="pres">
      <dgm:prSet presAssocID="{FC7D4CDE-D089-483C-AAD6-E738835BF110}" presName="theList" presStyleCnt="0"/>
      <dgm:spPr/>
    </dgm:pt>
    <dgm:pt modelId="{18E31FEB-4E95-419C-931C-AEF8998AD071}" type="pres">
      <dgm:prSet presAssocID="{978A3D96-3505-4136-A097-FA44FF40C3D0}" presName="aNode" presStyleLbl="fgAcc1" presStyleIdx="0" presStyleCnt="3" custLinFactY="31975" custLinFactNeighborX="-51003" custLinFactNeighborY="1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A4F9AC0-41E6-441F-A508-CBF0EFA83E63}" type="pres">
      <dgm:prSet presAssocID="{978A3D96-3505-4136-A097-FA44FF40C3D0}" presName="aSpace" presStyleCnt="0"/>
      <dgm:spPr/>
    </dgm:pt>
    <dgm:pt modelId="{7E29EC90-5808-4F99-A4DB-1C259E6EF6D1}" type="pres">
      <dgm:prSet presAssocID="{F9AD68E0-6C62-4386-A4E5-66166775FE88}" presName="aNode" presStyleLbl="fgAcc1" presStyleIdx="1" presStyleCnt="3" custLinFactY="26975" custLinFactNeighborX="-50602" custLinFactNeighborY="1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85DAFFB-91FF-40F7-B236-8616773AEFB1}" type="pres">
      <dgm:prSet presAssocID="{F9AD68E0-6C62-4386-A4E5-66166775FE88}" presName="aSpace" presStyleCnt="0"/>
      <dgm:spPr/>
    </dgm:pt>
    <dgm:pt modelId="{EC250528-7F09-4285-B303-63D42C39ED04}" type="pres">
      <dgm:prSet presAssocID="{C4206E47-ED80-49C7-8559-4D436DF6D6E6}" presName="aNode" presStyleLbl="fgAcc1" presStyleIdx="2" presStyleCnt="3" custScaleX="103642" custScaleY="121380" custLinFactY="26975" custLinFactNeighborX="-50602" custLinFactNeighborY="1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BFAA7E3-18CE-420B-8527-734C478EC9EB}" type="pres">
      <dgm:prSet presAssocID="{C4206E47-ED80-49C7-8559-4D436DF6D6E6}" presName="aSpace" presStyleCnt="0"/>
      <dgm:spPr/>
    </dgm:pt>
  </dgm:ptLst>
  <dgm:cxnLst>
    <dgm:cxn modelId="{DC8AEF4B-C7D8-4DF9-B6A3-41F8AC762DF3}" type="presOf" srcId="{FC7D4CDE-D089-483C-AAD6-E738835BF110}" destId="{F2EE320E-7FC7-4F5F-8EC7-7912AF961BEB}" srcOrd="0" destOrd="0" presId="urn:microsoft.com/office/officeart/2005/8/layout/pyramid2"/>
    <dgm:cxn modelId="{E7E07FA9-0A0F-4D9E-8142-5ABCE38D22DA}" srcId="{FC7D4CDE-D089-483C-AAD6-E738835BF110}" destId="{C4206E47-ED80-49C7-8559-4D436DF6D6E6}" srcOrd="2" destOrd="0" parTransId="{6C1EDD8A-1EDB-4AA5-A775-9724E658E165}" sibTransId="{96EE89CB-0E9C-4E27-A734-7A4C94DA300A}"/>
    <dgm:cxn modelId="{197B8CB6-3317-4339-8B05-9E290388EFA9}" type="presOf" srcId="{F9AD68E0-6C62-4386-A4E5-66166775FE88}" destId="{7E29EC90-5808-4F99-A4DB-1C259E6EF6D1}" srcOrd="0" destOrd="0" presId="urn:microsoft.com/office/officeart/2005/8/layout/pyramid2"/>
    <dgm:cxn modelId="{E2ED6DD3-1A7D-4F60-BB99-BFCE32509F06}" type="presOf" srcId="{978A3D96-3505-4136-A097-FA44FF40C3D0}" destId="{18E31FEB-4E95-419C-931C-AEF8998AD071}" srcOrd="0" destOrd="0" presId="urn:microsoft.com/office/officeart/2005/8/layout/pyramid2"/>
    <dgm:cxn modelId="{71A5A29E-2BCD-4481-A455-879CB841CE51}" type="presOf" srcId="{C4206E47-ED80-49C7-8559-4D436DF6D6E6}" destId="{EC250528-7F09-4285-B303-63D42C39ED04}" srcOrd="0" destOrd="0" presId="urn:microsoft.com/office/officeart/2005/8/layout/pyramid2"/>
    <dgm:cxn modelId="{24128A5D-CD5B-4192-9379-8D87D36AC3B7}" srcId="{FC7D4CDE-D089-483C-AAD6-E738835BF110}" destId="{F9AD68E0-6C62-4386-A4E5-66166775FE88}" srcOrd="1" destOrd="0" parTransId="{EDC055A9-591B-4186-B112-CB5EAED82318}" sibTransId="{8DD727CD-C290-47DE-9F51-9650976B0F69}"/>
    <dgm:cxn modelId="{91000C71-CA81-4051-A4E3-59EBEBEE6BF3}" srcId="{FC7D4CDE-D089-483C-AAD6-E738835BF110}" destId="{978A3D96-3505-4136-A097-FA44FF40C3D0}" srcOrd="0" destOrd="0" parTransId="{93E864D5-FFEA-4A49-B1A0-3B2701452B54}" sibTransId="{8459A16F-D4CB-4893-8126-17B01AE11D3C}"/>
    <dgm:cxn modelId="{9F47314F-8AA1-4A4C-949B-29B88E8AA0F7}" type="presParOf" srcId="{F2EE320E-7FC7-4F5F-8EC7-7912AF961BEB}" destId="{C4C67217-497A-490B-AA44-722363214C66}" srcOrd="0" destOrd="0" presId="urn:microsoft.com/office/officeart/2005/8/layout/pyramid2"/>
    <dgm:cxn modelId="{8506C35D-441B-493B-B297-850DE7F320C4}" type="presParOf" srcId="{F2EE320E-7FC7-4F5F-8EC7-7912AF961BEB}" destId="{6101A265-5234-4110-A1A4-3EFB40168739}" srcOrd="1" destOrd="0" presId="urn:microsoft.com/office/officeart/2005/8/layout/pyramid2"/>
    <dgm:cxn modelId="{732372BA-6A6C-485B-9174-539DEA150D89}" type="presParOf" srcId="{6101A265-5234-4110-A1A4-3EFB40168739}" destId="{18E31FEB-4E95-419C-931C-AEF8998AD071}" srcOrd="0" destOrd="0" presId="urn:microsoft.com/office/officeart/2005/8/layout/pyramid2"/>
    <dgm:cxn modelId="{3F3729EB-BD04-426D-B0E3-D66D6888BFF3}" type="presParOf" srcId="{6101A265-5234-4110-A1A4-3EFB40168739}" destId="{4A4F9AC0-41E6-441F-A508-CBF0EFA83E63}" srcOrd="1" destOrd="0" presId="urn:microsoft.com/office/officeart/2005/8/layout/pyramid2"/>
    <dgm:cxn modelId="{542814F9-180C-4FD2-906A-E885651AF4A8}" type="presParOf" srcId="{6101A265-5234-4110-A1A4-3EFB40168739}" destId="{7E29EC90-5808-4F99-A4DB-1C259E6EF6D1}" srcOrd="2" destOrd="0" presId="urn:microsoft.com/office/officeart/2005/8/layout/pyramid2"/>
    <dgm:cxn modelId="{F0E6EBB9-3A9B-4077-A945-875F0F019276}" type="presParOf" srcId="{6101A265-5234-4110-A1A4-3EFB40168739}" destId="{185DAFFB-91FF-40F7-B236-8616773AEFB1}" srcOrd="3" destOrd="0" presId="urn:microsoft.com/office/officeart/2005/8/layout/pyramid2"/>
    <dgm:cxn modelId="{26BFDE3D-18E0-4AA7-98DE-115AFD073FA6}" type="presParOf" srcId="{6101A265-5234-4110-A1A4-3EFB40168739}" destId="{EC250528-7F09-4285-B303-63D42C39ED04}" srcOrd="4" destOrd="0" presId="urn:microsoft.com/office/officeart/2005/8/layout/pyramid2"/>
    <dgm:cxn modelId="{2FE112D8-2CD4-4886-9A4B-F56974D79616}" type="presParOf" srcId="{6101A265-5234-4110-A1A4-3EFB40168739}" destId="{FBFAA7E3-18CE-420B-8527-734C478EC9E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573D11-C065-40A5-AD65-3287F5CE3C1F}" type="doc">
      <dgm:prSet loTypeId="urn:microsoft.com/office/officeart/2005/8/layout/balance1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82F0BD2-ED08-47EC-AE71-479DE92EE238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b="1" dirty="0" smtClean="0">
              <a:solidFill>
                <a:srgbClr val="000000"/>
              </a:solidFill>
            </a:rPr>
            <a:t>IMPORTACIONES</a:t>
          </a:r>
          <a:endParaRPr lang="es-ES" b="1" dirty="0">
            <a:solidFill>
              <a:srgbClr val="000000"/>
            </a:solidFill>
          </a:endParaRPr>
        </a:p>
      </dgm:t>
    </dgm:pt>
    <dgm:pt modelId="{A476FD08-05EB-4CB4-9C97-939A353CCD6D}" type="parTrans" cxnId="{0DAA2A2F-2D25-435C-9A18-10795F19C4EC}">
      <dgm:prSet/>
      <dgm:spPr/>
      <dgm:t>
        <a:bodyPr/>
        <a:lstStyle/>
        <a:p>
          <a:endParaRPr lang="es-ES"/>
        </a:p>
      </dgm:t>
    </dgm:pt>
    <dgm:pt modelId="{B111F607-01FA-4980-B789-FC1D4693F489}" type="sibTrans" cxnId="{0DAA2A2F-2D25-435C-9A18-10795F19C4EC}">
      <dgm:prSet/>
      <dgm:spPr/>
      <dgm:t>
        <a:bodyPr/>
        <a:lstStyle/>
        <a:p>
          <a:endParaRPr lang="es-ES"/>
        </a:p>
      </dgm:t>
    </dgm:pt>
    <dgm:pt modelId="{90C47A3D-2067-480C-855B-BE12EF38A162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dirty="0" smtClean="0"/>
            <a:t>Principales proveedores: China, Japón, EE.UU., Arabia Saudita y Australia. </a:t>
          </a:r>
          <a:endParaRPr lang="es-ES" dirty="0"/>
        </a:p>
      </dgm:t>
    </dgm:pt>
    <dgm:pt modelId="{108F23F8-4BC7-44F9-B6D4-1DD842332AAA}" type="parTrans" cxnId="{8E734F15-2629-471A-8854-B9178B5B1F50}">
      <dgm:prSet/>
      <dgm:spPr/>
      <dgm:t>
        <a:bodyPr/>
        <a:lstStyle/>
        <a:p>
          <a:endParaRPr lang="es-ES"/>
        </a:p>
      </dgm:t>
    </dgm:pt>
    <dgm:pt modelId="{9B8C9703-49C9-48A0-ACA4-295E2D7EB1CA}" type="sibTrans" cxnId="{8E734F15-2629-471A-8854-B9178B5B1F50}">
      <dgm:prSet/>
      <dgm:spPr/>
      <dgm:t>
        <a:bodyPr/>
        <a:lstStyle/>
        <a:p>
          <a:endParaRPr lang="es-ES"/>
        </a:p>
      </dgm:t>
    </dgm:pt>
    <dgm:pt modelId="{B87FD275-B84F-42E6-AD86-A88360EBB062}">
      <dgm:prSet/>
      <dgm:spPr>
        <a:ln>
          <a:solidFill>
            <a:schemeClr val="accent1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dirty="0" smtClean="0"/>
            <a:t>combustibles minerales, material eléctrico, máquinas, fundición, hierro y acero. </a:t>
          </a:r>
          <a:endParaRPr lang="es-CO" dirty="0"/>
        </a:p>
      </dgm:t>
    </dgm:pt>
    <dgm:pt modelId="{EB4F4CAA-BC02-4E28-8E54-4FBA02494A33}" type="sibTrans" cxnId="{A97236F1-A6CF-45FA-97E0-4F626E09270F}">
      <dgm:prSet/>
      <dgm:spPr/>
      <dgm:t>
        <a:bodyPr/>
        <a:lstStyle/>
        <a:p>
          <a:endParaRPr lang="es-CO"/>
        </a:p>
      </dgm:t>
    </dgm:pt>
    <dgm:pt modelId="{3F3FFCC4-1338-42CA-A8D8-FB7873B65B12}" type="parTrans" cxnId="{A97236F1-A6CF-45FA-97E0-4F626E09270F}">
      <dgm:prSet/>
      <dgm:spPr/>
      <dgm:t>
        <a:bodyPr/>
        <a:lstStyle/>
        <a:p>
          <a:endParaRPr lang="es-CO"/>
        </a:p>
      </dgm:t>
    </dgm:pt>
    <dgm:pt modelId="{3740CDE0-30C9-44F3-B517-E0FBDDC6E159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b="1" dirty="0" smtClean="0">
              <a:solidFill>
                <a:srgbClr val="000000"/>
              </a:solidFill>
            </a:rPr>
            <a:t>EXPORTACIONES</a:t>
          </a:r>
          <a:endParaRPr lang="es-ES" b="1" dirty="0">
            <a:solidFill>
              <a:srgbClr val="000000"/>
            </a:solidFill>
          </a:endParaRPr>
        </a:p>
      </dgm:t>
    </dgm:pt>
    <dgm:pt modelId="{46CBC5F4-8802-45BD-848A-BF0BA511B8A5}" type="sibTrans" cxnId="{B108127F-A8A1-4297-B4C3-E72331BA14DB}">
      <dgm:prSet/>
      <dgm:spPr/>
      <dgm:t>
        <a:bodyPr/>
        <a:lstStyle/>
        <a:p>
          <a:endParaRPr lang="es-ES"/>
        </a:p>
      </dgm:t>
    </dgm:pt>
    <dgm:pt modelId="{932FA396-CE98-41A9-822A-33618CB32556}" type="parTrans" cxnId="{B108127F-A8A1-4297-B4C3-E72331BA14DB}">
      <dgm:prSet/>
      <dgm:spPr/>
      <dgm:t>
        <a:bodyPr/>
        <a:lstStyle/>
        <a:p>
          <a:endParaRPr lang="es-ES"/>
        </a:p>
      </dgm:t>
    </dgm:pt>
    <dgm:pt modelId="{5EA80496-7F6E-4503-B97A-DF98B9FC7EFF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000" dirty="0" smtClean="0"/>
            <a:t> </a:t>
          </a:r>
          <a:r>
            <a:rPr lang="es-CO" sz="1600" dirty="0" smtClean="0"/>
            <a:t>Principales mercados: China, Estados Unidos, Japón, Hong Kong, Singapur</a:t>
          </a:r>
          <a:endParaRPr lang="es-ES" sz="1600" dirty="0"/>
        </a:p>
      </dgm:t>
    </dgm:pt>
    <dgm:pt modelId="{99BE2080-BBB1-421C-A9F1-5B969E27C22E}" type="parTrans" cxnId="{5A5BB612-11CA-4D3B-9243-5980662F73C3}">
      <dgm:prSet/>
      <dgm:spPr/>
      <dgm:t>
        <a:bodyPr/>
        <a:lstStyle/>
        <a:p>
          <a:endParaRPr lang="es-CO"/>
        </a:p>
      </dgm:t>
    </dgm:pt>
    <dgm:pt modelId="{771F038D-3394-453E-AE2D-6F1627472D50}" type="sibTrans" cxnId="{5A5BB612-11CA-4D3B-9243-5980662F73C3}">
      <dgm:prSet/>
      <dgm:spPr/>
      <dgm:t>
        <a:bodyPr/>
        <a:lstStyle/>
        <a:p>
          <a:endParaRPr lang="es-CO"/>
        </a:p>
      </dgm:t>
    </dgm:pt>
    <dgm:pt modelId="{B6F9C16E-15F6-4B62-A600-1781966147D0}">
      <dgm:prSet/>
      <dgm:spPr/>
      <dgm:t>
        <a:bodyPr/>
        <a:lstStyle/>
        <a:p>
          <a:endParaRPr lang="es-CO"/>
        </a:p>
      </dgm:t>
    </dgm:pt>
    <dgm:pt modelId="{D39BF8FC-5B10-4E25-BAD6-29C9BD42C93D}" type="parTrans" cxnId="{11E2F463-1BA9-4D65-B435-333576667297}">
      <dgm:prSet/>
      <dgm:spPr/>
      <dgm:t>
        <a:bodyPr/>
        <a:lstStyle/>
        <a:p>
          <a:endParaRPr lang="es-CO"/>
        </a:p>
      </dgm:t>
    </dgm:pt>
    <dgm:pt modelId="{41F422CF-7D97-4ABD-8500-0C60CDD6BEAC}" type="sibTrans" cxnId="{11E2F463-1BA9-4D65-B435-333576667297}">
      <dgm:prSet/>
      <dgm:spPr/>
      <dgm:t>
        <a:bodyPr/>
        <a:lstStyle/>
        <a:p>
          <a:endParaRPr lang="es-CO"/>
        </a:p>
      </dgm:t>
    </dgm:pt>
    <dgm:pt modelId="{AAD288F1-AC63-47B3-AA3F-032A17761573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1400" dirty="0" smtClean="0"/>
            <a:t>Principales</a:t>
          </a:r>
          <a:r>
            <a:rPr lang="es-CO" sz="800" dirty="0" smtClean="0"/>
            <a:t>  </a:t>
          </a:r>
          <a:r>
            <a:rPr lang="es-CO" sz="1400" dirty="0" smtClean="0"/>
            <a:t>Material eléctrico Vehículos, automóviles navegación marítima o  fluvial. </a:t>
          </a:r>
          <a:endParaRPr lang="es-CO" sz="1400" dirty="0"/>
        </a:p>
      </dgm:t>
    </dgm:pt>
    <dgm:pt modelId="{E50A9F6E-E450-45D2-BD01-336273BCFB71}" type="parTrans" cxnId="{1E3E474C-37C2-4CBC-AF83-510A5C83FD1B}">
      <dgm:prSet/>
      <dgm:spPr/>
      <dgm:t>
        <a:bodyPr/>
        <a:lstStyle/>
        <a:p>
          <a:endParaRPr lang="es-CO"/>
        </a:p>
      </dgm:t>
    </dgm:pt>
    <dgm:pt modelId="{B5E03A71-3364-494D-AC72-E14FF64ADDEE}" type="sibTrans" cxnId="{1E3E474C-37C2-4CBC-AF83-510A5C83FD1B}">
      <dgm:prSet/>
      <dgm:spPr/>
      <dgm:t>
        <a:bodyPr/>
        <a:lstStyle/>
        <a:p>
          <a:endParaRPr lang="es-CO"/>
        </a:p>
      </dgm:t>
    </dgm:pt>
    <dgm:pt modelId="{881ED06A-AF96-47F6-A4D3-97F0AB8EEAA5}" type="pres">
      <dgm:prSet presAssocID="{9E573D11-C065-40A5-AD65-3287F5CE3C1F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D06CD053-82A1-4297-8890-DD8C1514E0F8}" type="pres">
      <dgm:prSet presAssocID="{9E573D11-C065-40A5-AD65-3287F5CE3C1F}" presName="dummyMaxCanvas" presStyleCnt="0"/>
      <dgm:spPr/>
    </dgm:pt>
    <dgm:pt modelId="{5F9CC9B3-2298-4B86-9404-3F7B45C8218C}" type="pres">
      <dgm:prSet presAssocID="{9E573D11-C065-40A5-AD65-3287F5CE3C1F}" presName="parentComposite" presStyleCnt="0"/>
      <dgm:spPr/>
    </dgm:pt>
    <dgm:pt modelId="{CD4F1B77-87D5-4CF7-ACCA-6B787A3B011E}" type="pres">
      <dgm:prSet presAssocID="{9E573D11-C065-40A5-AD65-3287F5CE3C1F}" presName="parent1" presStyleLbl="alignAccFollowNode1" presStyleIdx="0" presStyleCnt="4" custLinFactNeighborX="1699" custLinFactNeighborY="7326">
        <dgm:presLayoutVars>
          <dgm:chMax val="4"/>
        </dgm:presLayoutVars>
      </dgm:prSet>
      <dgm:spPr/>
      <dgm:t>
        <a:bodyPr/>
        <a:lstStyle/>
        <a:p>
          <a:endParaRPr lang="es-CO"/>
        </a:p>
      </dgm:t>
    </dgm:pt>
    <dgm:pt modelId="{30234FF1-5CEA-40A8-AFC0-29C1BAD32055}" type="pres">
      <dgm:prSet presAssocID="{9E573D11-C065-40A5-AD65-3287F5CE3C1F}" presName="parent2" presStyleLbl="alignAccFollowNode1" presStyleIdx="1" presStyleCnt="4" custLinFactNeighborX="-2027" custLinFactNeighborY="7326">
        <dgm:presLayoutVars>
          <dgm:chMax val="4"/>
        </dgm:presLayoutVars>
      </dgm:prSet>
      <dgm:spPr/>
      <dgm:t>
        <a:bodyPr/>
        <a:lstStyle/>
        <a:p>
          <a:endParaRPr lang="es-CO"/>
        </a:p>
      </dgm:t>
    </dgm:pt>
    <dgm:pt modelId="{34D175DB-CED0-45C8-891E-3B0148CB2950}" type="pres">
      <dgm:prSet presAssocID="{9E573D11-C065-40A5-AD65-3287F5CE3C1F}" presName="childrenComposite" presStyleCnt="0"/>
      <dgm:spPr/>
    </dgm:pt>
    <dgm:pt modelId="{29C57216-7FF0-45DC-8740-411F1D6A576B}" type="pres">
      <dgm:prSet presAssocID="{9E573D11-C065-40A5-AD65-3287F5CE3C1F}" presName="dummyMaxCanvas_ChildArea" presStyleCnt="0"/>
      <dgm:spPr/>
    </dgm:pt>
    <dgm:pt modelId="{4EE48DCF-63BB-44B2-AAF6-D699FD84347B}" type="pres">
      <dgm:prSet presAssocID="{9E573D11-C065-40A5-AD65-3287F5CE3C1F}" presName="fulcrum" presStyleLbl="alignAccFollowNode1" presStyleIdx="2" presStyleCnt="4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CA9DA785-5FF3-4960-BFB0-33132DE1778E}" type="pres">
      <dgm:prSet presAssocID="{9E573D11-C065-40A5-AD65-3287F5CE3C1F}" presName="balance_22" presStyleLbl="alignAccFollowNode1" presStyleIdx="3" presStyleCnt="4">
        <dgm:presLayoutVars>
          <dgm:bulletEnabled val="1"/>
        </dgm:presLayoutVars>
      </dgm:prSet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F0239449-05A0-4017-B755-182AF03C493D}" type="pres">
      <dgm:prSet presAssocID="{9E573D11-C065-40A5-AD65-3287F5CE3C1F}" presName="right_22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9F8ADF1-F755-4549-AF6E-06A8E1E7F57E}" type="pres">
      <dgm:prSet presAssocID="{9E573D11-C065-40A5-AD65-3287F5CE3C1F}" presName="right_22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E491D69-9949-43EE-9833-F864183712FC}" type="pres">
      <dgm:prSet presAssocID="{9E573D11-C065-40A5-AD65-3287F5CE3C1F}" presName="left_22_1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F20D1C5-88B9-4157-848C-0B3CFCFFD8E4}" type="pres">
      <dgm:prSet presAssocID="{9E573D11-C065-40A5-AD65-3287F5CE3C1F}" presName="left_22_2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FD7EDFA-BA84-4338-9D75-6766F1955FC6}" type="presOf" srcId="{3740CDE0-30C9-44F3-B517-E0FBDDC6E159}" destId="{CD4F1B77-87D5-4CF7-ACCA-6B787A3B011E}" srcOrd="0" destOrd="0" presId="urn:microsoft.com/office/officeart/2005/8/layout/balance1"/>
    <dgm:cxn modelId="{8E734F15-2629-471A-8854-B9178B5B1F50}" srcId="{782F0BD2-ED08-47EC-AE71-479DE92EE238}" destId="{90C47A3D-2067-480C-855B-BE12EF38A162}" srcOrd="0" destOrd="0" parTransId="{108F23F8-4BC7-44F9-B6D4-1DD842332AAA}" sibTransId="{9B8C9703-49C9-48A0-ACA4-295E2D7EB1CA}"/>
    <dgm:cxn modelId="{9DB77B86-13CD-4986-A190-D5984AC6E1D2}" type="presOf" srcId="{AAD288F1-AC63-47B3-AA3F-032A17761573}" destId="{0F20D1C5-88B9-4157-848C-0B3CFCFFD8E4}" srcOrd="0" destOrd="0" presId="urn:microsoft.com/office/officeart/2005/8/layout/balance1"/>
    <dgm:cxn modelId="{A97236F1-A6CF-45FA-97E0-4F626E09270F}" srcId="{782F0BD2-ED08-47EC-AE71-479DE92EE238}" destId="{B87FD275-B84F-42E6-AD86-A88360EBB062}" srcOrd="1" destOrd="0" parTransId="{3F3FFCC4-1338-42CA-A8D8-FB7873B65B12}" sibTransId="{EB4F4CAA-BC02-4E28-8E54-4FBA02494A33}"/>
    <dgm:cxn modelId="{3CE20751-2DE0-4078-84B2-EA0C424EBC48}" type="presOf" srcId="{782F0BD2-ED08-47EC-AE71-479DE92EE238}" destId="{30234FF1-5CEA-40A8-AFC0-29C1BAD32055}" srcOrd="0" destOrd="0" presId="urn:microsoft.com/office/officeart/2005/8/layout/balance1"/>
    <dgm:cxn modelId="{860988D2-49BA-4AD3-8C89-63EC04E31E1B}" type="presOf" srcId="{90C47A3D-2067-480C-855B-BE12EF38A162}" destId="{F0239449-05A0-4017-B755-182AF03C493D}" srcOrd="0" destOrd="0" presId="urn:microsoft.com/office/officeart/2005/8/layout/balance1"/>
    <dgm:cxn modelId="{0DAA2A2F-2D25-435C-9A18-10795F19C4EC}" srcId="{9E573D11-C065-40A5-AD65-3287F5CE3C1F}" destId="{782F0BD2-ED08-47EC-AE71-479DE92EE238}" srcOrd="1" destOrd="0" parTransId="{A476FD08-05EB-4CB4-9C97-939A353CCD6D}" sibTransId="{B111F607-01FA-4980-B789-FC1D4693F489}"/>
    <dgm:cxn modelId="{1E3E474C-37C2-4CBC-AF83-510A5C83FD1B}" srcId="{3740CDE0-30C9-44F3-B517-E0FBDDC6E159}" destId="{AAD288F1-AC63-47B3-AA3F-032A17761573}" srcOrd="1" destOrd="0" parTransId="{E50A9F6E-E450-45D2-BD01-336273BCFB71}" sibTransId="{B5E03A71-3364-494D-AC72-E14FF64ADDEE}"/>
    <dgm:cxn modelId="{5A5BB612-11CA-4D3B-9243-5980662F73C3}" srcId="{3740CDE0-30C9-44F3-B517-E0FBDDC6E159}" destId="{5EA80496-7F6E-4503-B97A-DF98B9FC7EFF}" srcOrd="0" destOrd="0" parTransId="{99BE2080-BBB1-421C-A9F1-5B969E27C22E}" sibTransId="{771F038D-3394-453E-AE2D-6F1627472D50}"/>
    <dgm:cxn modelId="{F7A236B0-287C-4677-8135-8E80DEB5C99A}" type="presOf" srcId="{B87FD275-B84F-42E6-AD86-A88360EBB062}" destId="{49F8ADF1-F755-4549-AF6E-06A8E1E7F57E}" srcOrd="0" destOrd="0" presId="urn:microsoft.com/office/officeart/2005/8/layout/balance1"/>
    <dgm:cxn modelId="{11E2F463-1BA9-4D65-B435-333576667297}" srcId="{9E573D11-C065-40A5-AD65-3287F5CE3C1F}" destId="{B6F9C16E-15F6-4B62-A600-1781966147D0}" srcOrd="2" destOrd="0" parTransId="{D39BF8FC-5B10-4E25-BAD6-29C9BD42C93D}" sibTransId="{41F422CF-7D97-4ABD-8500-0C60CDD6BEAC}"/>
    <dgm:cxn modelId="{DEAD3190-9FF5-4EF1-B920-D25C00F62043}" type="presOf" srcId="{9E573D11-C065-40A5-AD65-3287F5CE3C1F}" destId="{881ED06A-AF96-47F6-A4D3-97F0AB8EEAA5}" srcOrd="0" destOrd="0" presId="urn:microsoft.com/office/officeart/2005/8/layout/balance1"/>
    <dgm:cxn modelId="{8C711DCD-9157-42FF-B712-1C04D01496E8}" type="presOf" srcId="{5EA80496-7F6E-4503-B97A-DF98B9FC7EFF}" destId="{EE491D69-9949-43EE-9833-F864183712FC}" srcOrd="0" destOrd="0" presId="urn:microsoft.com/office/officeart/2005/8/layout/balance1"/>
    <dgm:cxn modelId="{B108127F-A8A1-4297-B4C3-E72331BA14DB}" srcId="{9E573D11-C065-40A5-AD65-3287F5CE3C1F}" destId="{3740CDE0-30C9-44F3-B517-E0FBDDC6E159}" srcOrd="0" destOrd="0" parTransId="{932FA396-CE98-41A9-822A-33618CB32556}" sibTransId="{46CBC5F4-8802-45BD-848A-BF0BA511B8A5}"/>
    <dgm:cxn modelId="{63407049-6EBD-41F1-BB62-059D8FBEE6D4}" type="presParOf" srcId="{881ED06A-AF96-47F6-A4D3-97F0AB8EEAA5}" destId="{D06CD053-82A1-4297-8890-DD8C1514E0F8}" srcOrd="0" destOrd="0" presId="urn:microsoft.com/office/officeart/2005/8/layout/balance1"/>
    <dgm:cxn modelId="{76042E56-DE7C-4328-A273-C06D4447FAE9}" type="presParOf" srcId="{881ED06A-AF96-47F6-A4D3-97F0AB8EEAA5}" destId="{5F9CC9B3-2298-4B86-9404-3F7B45C8218C}" srcOrd="1" destOrd="0" presId="urn:microsoft.com/office/officeart/2005/8/layout/balance1"/>
    <dgm:cxn modelId="{8140A313-166D-46D2-B9EF-33788EA26FB1}" type="presParOf" srcId="{5F9CC9B3-2298-4B86-9404-3F7B45C8218C}" destId="{CD4F1B77-87D5-4CF7-ACCA-6B787A3B011E}" srcOrd="0" destOrd="0" presId="urn:microsoft.com/office/officeart/2005/8/layout/balance1"/>
    <dgm:cxn modelId="{F60A89FD-23EF-4715-8EF3-2D6AD4F03348}" type="presParOf" srcId="{5F9CC9B3-2298-4B86-9404-3F7B45C8218C}" destId="{30234FF1-5CEA-40A8-AFC0-29C1BAD32055}" srcOrd="1" destOrd="0" presId="urn:microsoft.com/office/officeart/2005/8/layout/balance1"/>
    <dgm:cxn modelId="{FF7CF92F-9414-469C-AE11-8EC30368420B}" type="presParOf" srcId="{881ED06A-AF96-47F6-A4D3-97F0AB8EEAA5}" destId="{34D175DB-CED0-45C8-891E-3B0148CB2950}" srcOrd="2" destOrd="0" presId="urn:microsoft.com/office/officeart/2005/8/layout/balance1"/>
    <dgm:cxn modelId="{208D7FCA-8578-4ED6-AF8B-3C925726044A}" type="presParOf" srcId="{34D175DB-CED0-45C8-891E-3B0148CB2950}" destId="{29C57216-7FF0-45DC-8740-411F1D6A576B}" srcOrd="0" destOrd="0" presId="urn:microsoft.com/office/officeart/2005/8/layout/balance1"/>
    <dgm:cxn modelId="{05B0DBFC-AEED-40B8-B2D2-7CD7C42C7489}" type="presParOf" srcId="{34D175DB-CED0-45C8-891E-3B0148CB2950}" destId="{4EE48DCF-63BB-44B2-AAF6-D699FD84347B}" srcOrd="1" destOrd="0" presId="urn:microsoft.com/office/officeart/2005/8/layout/balance1"/>
    <dgm:cxn modelId="{E61FECA1-3081-4B87-8615-918D69A54AA3}" type="presParOf" srcId="{34D175DB-CED0-45C8-891E-3B0148CB2950}" destId="{CA9DA785-5FF3-4960-BFB0-33132DE1778E}" srcOrd="2" destOrd="0" presId="urn:microsoft.com/office/officeart/2005/8/layout/balance1"/>
    <dgm:cxn modelId="{D6F02868-2949-43F4-B280-EE76612D5B72}" type="presParOf" srcId="{34D175DB-CED0-45C8-891E-3B0148CB2950}" destId="{F0239449-05A0-4017-B755-182AF03C493D}" srcOrd="3" destOrd="0" presId="urn:microsoft.com/office/officeart/2005/8/layout/balance1"/>
    <dgm:cxn modelId="{772BFFE1-1F4D-43FD-9D7F-4D74BEE3FBE0}" type="presParOf" srcId="{34D175DB-CED0-45C8-891E-3B0148CB2950}" destId="{49F8ADF1-F755-4549-AF6E-06A8E1E7F57E}" srcOrd="4" destOrd="0" presId="urn:microsoft.com/office/officeart/2005/8/layout/balance1"/>
    <dgm:cxn modelId="{8CCADE4D-EA8F-4FE3-A6F1-35926104BF16}" type="presParOf" srcId="{34D175DB-CED0-45C8-891E-3B0148CB2950}" destId="{EE491D69-9949-43EE-9833-F864183712FC}" srcOrd="5" destOrd="0" presId="urn:microsoft.com/office/officeart/2005/8/layout/balance1"/>
    <dgm:cxn modelId="{D0F6234F-DD05-4C0D-8EC1-79DC69BDF4C6}" type="presParOf" srcId="{34D175DB-CED0-45C8-891E-3B0148CB2950}" destId="{0F20D1C5-88B9-4157-848C-0B3CFCFFD8E4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4DE410-1849-454A-8867-97A124053295}" type="doc">
      <dgm:prSet loTypeId="urn:microsoft.com/office/officeart/2008/layout/PictureAccent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759643A-1510-41E8-98D6-0F7D654AD84F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dirty="0" smtClean="0"/>
            <a:t>Oportunidades en Latinoamérica</a:t>
          </a:r>
          <a:endParaRPr lang="es-ES" dirty="0"/>
        </a:p>
      </dgm:t>
    </dgm:pt>
    <dgm:pt modelId="{75B1005A-793E-44D1-B33F-546DFC7F59F7}" type="parTrans" cxnId="{92C53D01-593E-48B4-A1D3-2C6F3E5639F4}">
      <dgm:prSet/>
      <dgm:spPr/>
      <dgm:t>
        <a:bodyPr/>
        <a:lstStyle/>
        <a:p>
          <a:endParaRPr lang="es-ES"/>
        </a:p>
      </dgm:t>
    </dgm:pt>
    <dgm:pt modelId="{50E73BA5-FA5E-456C-B40D-ACFD9E6CB6AC}" type="sibTrans" cxnId="{92C53D01-593E-48B4-A1D3-2C6F3E5639F4}">
      <dgm:prSet/>
      <dgm:spPr/>
      <dgm:t>
        <a:bodyPr/>
        <a:lstStyle/>
        <a:p>
          <a:endParaRPr lang="es-ES"/>
        </a:p>
      </dgm:t>
    </dgm:pt>
    <dgm:pt modelId="{E1A447C8-FD0D-48A8-903A-EB6B8521E379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dirty="0" smtClean="0"/>
            <a:t>Con el crecimiento económico e industrial de Corea del Sur disminuyó gradualmente la producción del sector primario, lo que generó un aumento en las importaciones de bienes agrícolas provenientes de Latinoamérica.   </a:t>
          </a:r>
          <a:endParaRPr lang="es-ES" dirty="0"/>
        </a:p>
      </dgm:t>
    </dgm:pt>
    <dgm:pt modelId="{1232B1DC-2472-47D5-8267-3CDA88D557E8}" type="parTrans" cxnId="{FA4F379C-6E7C-4B0C-BDB5-3D339675B7E4}">
      <dgm:prSet/>
      <dgm:spPr/>
      <dgm:t>
        <a:bodyPr/>
        <a:lstStyle/>
        <a:p>
          <a:endParaRPr lang="es-ES"/>
        </a:p>
      </dgm:t>
    </dgm:pt>
    <dgm:pt modelId="{E4819687-495E-443A-9673-22456322B5D2}" type="sibTrans" cxnId="{FA4F379C-6E7C-4B0C-BDB5-3D339675B7E4}">
      <dgm:prSet/>
      <dgm:spPr/>
      <dgm:t>
        <a:bodyPr/>
        <a:lstStyle/>
        <a:p>
          <a:endParaRPr lang="es-ES"/>
        </a:p>
      </dgm:t>
    </dgm:pt>
    <dgm:pt modelId="{C5514E2A-7ACE-4AB9-9724-9BF15DA1723C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b="1" dirty="0" smtClean="0"/>
            <a:t>Agropecuario</a:t>
          </a:r>
          <a:r>
            <a:rPr lang="es-CO" dirty="0" smtClean="0"/>
            <a:t>:  Cacao, Café sin tostar y sin descafeinar, Calamar sazonado y ahumado, Filetes congelados de anguila, Mango, Naranjas frescas, Uva. </a:t>
          </a:r>
          <a:endParaRPr lang="es-ES" dirty="0"/>
        </a:p>
      </dgm:t>
    </dgm:pt>
    <dgm:pt modelId="{CEAAD382-8D3E-4FF8-9D57-4F380A69C3CE}" type="parTrans" cxnId="{85DEE5AE-9283-4512-9720-02F32CE86582}">
      <dgm:prSet/>
      <dgm:spPr/>
      <dgm:t>
        <a:bodyPr/>
        <a:lstStyle/>
        <a:p>
          <a:endParaRPr lang="es-ES"/>
        </a:p>
      </dgm:t>
    </dgm:pt>
    <dgm:pt modelId="{88DE31EA-52F4-41BF-865D-193F668B8C34}" type="sibTrans" cxnId="{85DEE5AE-9283-4512-9720-02F32CE86582}">
      <dgm:prSet/>
      <dgm:spPr/>
      <dgm:t>
        <a:bodyPr/>
        <a:lstStyle/>
        <a:p>
          <a:endParaRPr lang="es-ES"/>
        </a:p>
      </dgm:t>
    </dgm:pt>
    <dgm:pt modelId="{5EC9FB16-EC27-4B43-8E31-D7EF168D1B7A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b="1" dirty="0" smtClean="0"/>
            <a:t>Industria</a:t>
          </a:r>
          <a:r>
            <a:rPr lang="es-CO" dirty="0" smtClean="0"/>
            <a:t>l: Pisos de madera. </a:t>
          </a:r>
        </a:p>
        <a:p>
          <a:r>
            <a:rPr lang="es-CO" b="1" dirty="0" smtClean="0"/>
            <a:t>Textil y confecciones</a:t>
          </a:r>
          <a:r>
            <a:rPr lang="es-CO" dirty="0" smtClean="0"/>
            <a:t>: Camisas, blusas y polos de algodón para mujer,  Confecciones de punto de alpaca, T-</a:t>
          </a:r>
          <a:r>
            <a:rPr lang="es-CO" dirty="0" err="1" smtClean="0"/>
            <a:t>shirts</a:t>
          </a:r>
          <a:r>
            <a:rPr lang="es-CO" dirty="0" smtClean="0"/>
            <a:t> de algodón para hombres o mujeres.  </a:t>
          </a:r>
          <a:endParaRPr lang="es-ES" dirty="0"/>
        </a:p>
      </dgm:t>
    </dgm:pt>
    <dgm:pt modelId="{34345CF8-9842-4D53-98A0-FD6FE7166286}" type="parTrans" cxnId="{8CBB5BFE-7113-4CC7-BD24-4B25178BA63D}">
      <dgm:prSet/>
      <dgm:spPr/>
      <dgm:t>
        <a:bodyPr/>
        <a:lstStyle/>
        <a:p>
          <a:endParaRPr lang="es-ES"/>
        </a:p>
      </dgm:t>
    </dgm:pt>
    <dgm:pt modelId="{BC0DE59F-B04F-42C0-8DAA-C0C476038729}" type="sibTrans" cxnId="{8CBB5BFE-7113-4CC7-BD24-4B25178BA63D}">
      <dgm:prSet/>
      <dgm:spPr/>
      <dgm:t>
        <a:bodyPr/>
        <a:lstStyle/>
        <a:p>
          <a:endParaRPr lang="es-ES"/>
        </a:p>
      </dgm:t>
    </dgm:pt>
    <dgm:pt modelId="{879AC11D-C938-40FB-B6BB-7FA395550C21}" type="pres">
      <dgm:prSet presAssocID="{F04DE410-1849-454A-8867-97A12405329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CC034A45-4D63-40B1-8BAC-DDB889F2A557}" type="pres">
      <dgm:prSet presAssocID="{E759643A-1510-41E8-98D6-0F7D654AD84F}" presName="root" presStyleCnt="0">
        <dgm:presLayoutVars>
          <dgm:chMax/>
          <dgm:chPref val="4"/>
        </dgm:presLayoutVars>
      </dgm:prSet>
      <dgm:spPr/>
    </dgm:pt>
    <dgm:pt modelId="{B6791235-D4F7-4F15-A62D-AB5445402F17}" type="pres">
      <dgm:prSet presAssocID="{E759643A-1510-41E8-98D6-0F7D654AD84F}" presName="rootComposite" presStyleCnt="0">
        <dgm:presLayoutVars/>
      </dgm:prSet>
      <dgm:spPr/>
    </dgm:pt>
    <dgm:pt modelId="{61530E06-568C-497F-B1FB-86752EB4AFEF}" type="pres">
      <dgm:prSet presAssocID="{E759643A-1510-41E8-98D6-0F7D654AD84F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s-CO"/>
        </a:p>
      </dgm:t>
    </dgm:pt>
    <dgm:pt modelId="{7D0EF7AE-8E28-4072-8881-E5E280BB8BD5}" type="pres">
      <dgm:prSet presAssocID="{E759643A-1510-41E8-98D6-0F7D654AD84F}" presName="childShape" presStyleCnt="0">
        <dgm:presLayoutVars>
          <dgm:chMax val="0"/>
          <dgm:chPref val="0"/>
        </dgm:presLayoutVars>
      </dgm:prSet>
      <dgm:spPr/>
    </dgm:pt>
    <dgm:pt modelId="{35FA6ABD-006E-45DD-8900-98BD60951D21}" type="pres">
      <dgm:prSet presAssocID="{E1A447C8-FD0D-48A8-903A-EB6B8521E379}" presName="childComposite" presStyleCnt="0">
        <dgm:presLayoutVars>
          <dgm:chMax val="0"/>
          <dgm:chPref val="0"/>
        </dgm:presLayoutVars>
      </dgm:prSet>
      <dgm:spPr/>
    </dgm:pt>
    <dgm:pt modelId="{7D39374C-9F6D-416A-B3EC-B00F477435DF}" type="pres">
      <dgm:prSet presAssocID="{E1A447C8-FD0D-48A8-903A-EB6B8521E379}" presName="Imag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O"/>
        </a:p>
      </dgm:t>
    </dgm:pt>
    <dgm:pt modelId="{A6E92FD4-A580-4465-BD60-929AE4AA17E3}" type="pres">
      <dgm:prSet presAssocID="{E1A447C8-FD0D-48A8-903A-EB6B8521E379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A36B051-308D-4541-9C3C-C89FD8CD7775}" type="pres">
      <dgm:prSet presAssocID="{C5514E2A-7ACE-4AB9-9724-9BF15DA1723C}" presName="childComposite" presStyleCnt="0">
        <dgm:presLayoutVars>
          <dgm:chMax val="0"/>
          <dgm:chPref val="0"/>
        </dgm:presLayoutVars>
      </dgm:prSet>
      <dgm:spPr/>
    </dgm:pt>
    <dgm:pt modelId="{F209F190-6987-44BC-8885-B6E1E3AC331A}" type="pres">
      <dgm:prSet presAssocID="{C5514E2A-7ACE-4AB9-9724-9BF15DA1723C}" presName="Image" presStyleLbl="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O"/>
        </a:p>
      </dgm:t>
    </dgm:pt>
    <dgm:pt modelId="{33597240-1154-4E9C-A51B-7A777E3A9CED}" type="pres">
      <dgm:prSet presAssocID="{C5514E2A-7ACE-4AB9-9724-9BF15DA1723C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09C3707-5E19-4302-A1A1-5539DAE79325}" type="pres">
      <dgm:prSet presAssocID="{5EC9FB16-EC27-4B43-8E31-D7EF168D1B7A}" presName="childComposite" presStyleCnt="0">
        <dgm:presLayoutVars>
          <dgm:chMax val="0"/>
          <dgm:chPref val="0"/>
        </dgm:presLayoutVars>
      </dgm:prSet>
      <dgm:spPr/>
    </dgm:pt>
    <dgm:pt modelId="{461900DC-31DF-40DD-B992-4D10270DED5F}" type="pres">
      <dgm:prSet presAssocID="{5EC9FB16-EC27-4B43-8E31-D7EF168D1B7A}" presName="Imag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O"/>
        </a:p>
      </dgm:t>
    </dgm:pt>
    <dgm:pt modelId="{CD6FC213-78CC-4F22-A040-E13B9F01617F}" type="pres">
      <dgm:prSet presAssocID="{5EC9FB16-EC27-4B43-8E31-D7EF168D1B7A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85DEE5AE-9283-4512-9720-02F32CE86582}" srcId="{E759643A-1510-41E8-98D6-0F7D654AD84F}" destId="{C5514E2A-7ACE-4AB9-9724-9BF15DA1723C}" srcOrd="1" destOrd="0" parTransId="{CEAAD382-8D3E-4FF8-9D57-4F380A69C3CE}" sibTransId="{88DE31EA-52F4-41BF-865D-193F668B8C34}"/>
    <dgm:cxn modelId="{A0150561-5C0A-41AC-AF91-EA330ADEA6C3}" type="presOf" srcId="{E759643A-1510-41E8-98D6-0F7D654AD84F}" destId="{61530E06-568C-497F-B1FB-86752EB4AFEF}" srcOrd="0" destOrd="0" presId="urn:microsoft.com/office/officeart/2008/layout/PictureAccentList"/>
    <dgm:cxn modelId="{E34E77FA-40E1-4C64-BC49-6A88AB30F2C5}" type="presOf" srcId="{F04DE410-1849-454A-8867-97A124053295}" destId="{879AC11D-C938-40FB-B6BB-7FA395550C21}" srcOrd="0" destOrd="0" presId="urn:microsoft.com/office/officeart/2008/layout/PictureAccentList"/>
    <dgm:cxn modelId="{8CBB5BFE-7113-4CC7-BD24-4B25178BA63D}" srcId="{E759643A-1510-41E8-98D6-0F7D654AD84F}" destId="{5EC9FB16-EC27-4B43-8E31-D7EF168D1B7A}" srcOrd="2" destOrd="0" parTransId="{34345CF8-9842-4D53-98A0-FD6FE7166286}" sibTransId="{BC0DE59F-B04F-42C0-8DAA-C0C476038729}"/>
    <dgm:cxn modelId="{CC7A6611-B00A-43CE-AF27-FA78EFE1EC25}" type="presOf" srcId="{5EC9FB16-EC27-4B43-8E31-D7EF168D1B7A}" destId="{CD6FC213-78CC-4F22-A040-E13B9F01617F}" srcOrd="0" destOrd="0" presId="urn:microsoft.com/office/officeart/2008/layout/PictureAccentList"/>
    <dgm:cxn modelId="{92C53D01-593E-48B4-A1D3-2C6F3E5639F4}" srcId="{F04DE410-1849-454A-8867-97A124053295}" destId="{E759643A-1510-41E8-98D6-0F7D654AD84F}" srcOrd="0" destOrd="0" parTransId="{75B1005A-793E-44D1-B33F-546DFC7F59F7}" sibTransId="{50E73BA5-FA5E-456C-B40D-ACFD9E6CB6AC}"/>
    <dgm:cxn modelId="{0D91974E-F077-4BD9-803F-9A850C3378D9}" type="presOf" srcId="{E1A447C8-FD0D-48A8-903A-EB6B8521E379}" destId="{A6E92FD4-A580-4465-BD60-929AE4AA17E3}" srcOrd="0" destOrd="0" presId="urn:microsoft.com/office/officeart/2008/layout/PictureAccentList"/>
    <dgm:cxn modelId="{FA4F379C-6E7C-4B0C-BDB5-3D339675B7E4}" srcId="{E759643A-1510-41E8-98D6-0F7D654AD84F}" destId="{E1A447C8-FD0D-48A8-903A-EB6B8521E379}" srcOrd="0" destOrd="0" parTransId="{1232B1DC-2472-47D5-8267-3CDA88D557E8}" sibTransId="{E4819687-495E-443A-9673-22456322B5D2}"/>
    <dgm:cxn modelId="{D65CDC6F-5BFB-4896-96AC-E9A17570C47B}" type="presOf" srcId="{C5514E2A-7ACE-4AB9-9724-9BF15DA1723C}" destId="{33597240-1154-4E9C-A51B-7A777E3A9CED}" srcOrd="0" destOrd="0" presId="urn:microsoft.com/office/officeart/2008/layout/PictureAccentList"/>
    <dgm:cxn modelId="{A204F6D0-3215-497C-95CC-F02C084D3830}" type="presParOf" srcId="{879AC11D-C938-40FB-B6BB-7FA395550C21}" destId="{CC034A45-4D63-40B1-8BAC-DDB889F2A557}" srcOrd="0" destOrd="0" presId="urn:microsoft.com/office/officeart/2008/layout/PictureAccentList"/>
    <dgm:cxn modelId="{5998493A-BC36-4198-8E91-693BE1F6737A}" type="presParOf" srcId="{CC034A45-4D63-40B1-8BAC-DDB889F2A557}" destId="{B6791235-D4F7-4F15-A62D-AB5445402F17}" srcOrd="0" destOrd="0" presId="urn:microsoft.com/office/officeart/2008/layout/PictureAccentList"/>
    <dgm:cxn modelId="{83F2D259-3206-47A2-AE2B-1CF97D263601}" type="presParOf" srcId="{B6791235-D4F7-4F15-A62D-AB5445402F17}" destId="{61530E06-568C-497F-B1FB-86752EB4AFEF}" srcOrd="0" destOrd="0" presId="urn:microsoft.com/office/officeart/2008/layout/PictureAccentList"/>
    <dgm:cxn modelId="{946BF9F3-F40F-4444-911C-2F76C95109D2}" type="presParOf" srcId="{CC034A45-4D63-40B1-8BAC-DDB889F2A557}" destId="{7D0EF7AE-8E28-4072-8881-E5E280BB8BD5}" srcOrd="1" destOrd="0" presId="urn:microsoft.com/office/officeart/2008/layout/PictureAccentList"/>
    <dgm:cxn modelId="{B92456EF-317F-4972-B34B-739F42C41B55}" type="presParOf" srcId="{7D0EF7AE-8E28-4072-8881-E5E280BB8BD5}" destId="{35FA6ABD-006E-45DD-8900-98BD60951D21}" srcOrd="0" destOrd="0" presId="urn:microsoft.com/office/officeart/2008/layout/PictureAccentList"/>
    <dgm:cxn modelId="{AB77DF67-59F0-4CA6-A0F5-6E5A92591297}" type="presParOf" srcId="{35FA6ABD-006E-45DD-8900-98BD60951D21}" destId="{7D39374C-9F6D-416A-B3EC-B00F477435DF}" srcOrd="0" destOrd="0" presId="urn:microsoft.com/office/officeart/2008/layout/PictureAccentList"/>
    <dgm:cxn modelId="{6093ED56-7AEB-4B90-AB5C-D1D060B6B20E}" type="presParOf" srcId="{35FA6ABD-006E-45DD-8900-98BD60951D21}" destId="{A6E92FD4-A580-4465-BD60-929AE4AA17E3}" srcOrd="1" destOrd="0" presId="urn:microsoft.com/office/officeart/2008/layout/PictureAccentList"/>
    <dgm:cxn modelId="{40D194DF-EB8C-42A6-B15E-53C2E7D9E59D}" type="presParOf" srcId="{7D0EF7AE-8E28-4072-8881-E5E280BB8BD5}" destId="{BA36B051-308D-4541-9C3C-C89FD8CD7775}" srcOrd="1" destOrd="0" presId="urn:microsoft.com/office/officeart/2008/layout/PictureAccentList"/>
    <dgm:cxn modelId="{97C15601-309A-41B3-8B20-A04E08612110}" type="presParOf" srcId="{BA36B051-308D-4541-9C3C-C89FD8CD7775}" destId="{F209F190-6987-44BC-8885-B6E1E3AC331A}" srcOrd="0" destOrd="0" presId="urn:microsoft.com/office/officeart/2008/layout/PictureAccentList"/>
    <dgm:cxn modelId="{7E809414-2403-498C-81F3-19293166F4BD}" type="presParOf" srcId="{BA36B051-308D-4541-9C3C-C89FD8CD7775}" destId="{33597240-1154-4E9C-A51B-7A777E3A9CED}" srcOrd="1" destOrd="0" presId="urn:microsoft.com/office/officeart/2008/layout/PictureAccentList"/>
    <dgm:cxn modelId="{B7B57941-E388-45A0-AD17-396C33A65C55}" type="presParOf" srcId="{7D0EF7AE-8E28-4072-8881-E5E280BB8BD5}" destId="{709C3707-5E19-4302-A1A1-5539DAE79325}" srcOrd="2" destOrd="0" presId="urn:microsoft.com/office/officeart/2008/layout/PictureAccentList"/>
    <dgm:cxn modelId="{F5EAF0C4-3D06-493D-B805-E1773841FFB9}" type="presParOf" srcId="{709C3707-5E19-4302-A1A1-5539DAE79325}" destId="{461900DC-31DF-40DD-B992-4D10270DED5F}" srcOrd="0" destOrd="0" presId="urn:microsoft.com/office/officeart/2008/layout/PictureAccentList"/>
    <dgm:cxn modelId="{0CF19D21-0100-477B-A87C-9CDB531D5135}" type="presParOf" srcId="{709C3707-5E19-4302-A1A1-5539DAE79325}" destId="{CD6FC213-78CC-4F22-A040-E13B9F01617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7C1458-44F6-478C-89E9-939AD71451C6}" type="doc">
      <dgm:prSet loTypeId="urn:microsoft.com/office/officeart/2008/layout/VerticalCurved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98EEA23-071B-45E5-BC5A-500981909D78}">
      <dgm:prSet phldrT="[Texto]"/>
      <dgm:spPr/>
      <dgm:t>
        <a:bodyPr/>
        <a:lstStyle/>
        <a:p>
          <a:r>
            <a:rPr lang="es-CO" b="1" dirty="0" smtClean="0"/>
            <a:t>el sector minero, el agropecuario y el agroindustrial serán los mayores beneficiados de este acuerdo comercial.</a:t>
          </a:r>
          <a:endParaRPr lang="es-ES" b="1" dirty="0"/>
        </a:p>
      </dgm:t>
    </dgm:pt>
    <dgm:pt modelId="{7C387119-723C-457C-940A-5E476F551D9C}" type="parTrans" cxnId="{905A6AF5-ED9E-4858-8F8A-05B56CBED3B5}">
      <dgm:prSet/>
      <dgm:spPr/>
      <dgm:t>
        <a:bodyPr/>
        <a:lstStyle/>
        <a:p>
          <a:endParaRPr lang="es-ES"/>
        </a:p>
      </dgm:t>
    </dgm:pt>
    <dgm:pt modelId="{43EB650A-0971-48D7-83D0-7C9B22325999}" type="sibTrans" cxnId="{905A6AF5-ED9E-4858-8F8A-05B56CBED3B5}">
      <dgm:prSet/>
      <dgm:spPr/>
      <dgm:t>
        <a:bodyPr/>
        <a:lstStyle/>
        <a:p>
          <a:endParaRPr lang="es-ES"/>
        </a:p>
      </dgm:t>
    </dgm:pt>
    <dgm:pt modelId="{49D84ECB-E2D3-4D27-AE6A-6F4DDAB3EFB8}">
      <dgm:prSet/>
      <dgm:spPr/>
      <dgm:t>
        <a:bodyPr/>
        <a:lstStyle/>
        <a:p>
          <a:r>
            <a:rPr lang="es-CO" b="1" i="0" dirty="0" smtClean="0"/>
            <a:t>Presidente Santos se declara ‘satisfecho’ por logros de su gira por Japón y Corea.</a:t>
          </a:r>
          <a:endParaRPr lang="es-CO" dirty="0"/>
        </a:p>
      </dgm:t>
    </dgm:pt>
    <dgm:pt modelId="{55A80903-2A77-4146-BCA9-6E47CC097B17}" type="parTrans" cxnId="{F86124AB-5432-42BF-BB92-0D9033AB6E00}">
      <dgm:prSet/>
      <dgm:spPr/>
      <dgm:t>
        <a:bodyPr/>
        <a:lstStyle/>
        <a:p>
          <a:endParaRPr lang="es-CO"/>
        </a:p>
      </dgm:t>
    </dgm:pt>
    <dgm:pt modelId="{3600E59B-1FCD-44F4-9857-F442A9A563D7}" type="sibTrans" cxnId="{F86124AB-5432-42BF-BB92-0D9033AB6E00}">
      <dgm:prSet/>
      <dgm:spPr/>
      <dgm:t>
        <a:bodyPr/>
        <a:lstStyle/>
        <a:p>
          <a:endParaRPr lang="es-CO"/>
        </a:p>
      </dgm:t>
    </dgm:pt>
    <dgm:pt modelId="{A50912D0-AD5F-46C9-96EE-04A909D6B9CD}">
      <dgm:prSet/>
      <dgm:spPr/>
      <dgm:t>
        <a:bodyPr/>
        <a:lstStyle/>
        <a:p>
          <a:r>
            <a:rPr lang="es-CO" b="1" i="0" dirty="0" smtClean="0"/>
            <a:t>Colombia y Corea del Sur firmaron Tratado de Libre Comercio</a:t>
          </a:r>
          <a:endParaRPr lang="es-CO" dirty="0"/>
        </a:p>
      </dgm:t>
    </dgm:pt>
    <dgm:pt modelId="{2D78E925-55D0-4B7A-91BD-2D9F49D27B01}" type="parTrans" cxnId="{42300FFE-2B1F-47B6-907D-99A65C74018E}">
      <dgm:prSet/>
      <dgm:spPr/>
      <dgm:t>
        <a:bodyPr/>
        <a:lstStyle/>
        <a:p>
          <a:endParaRPr lang="es-CO"/>
        </a:p>
      </dgm:t>
    </dgm:pt>
    <dgm:pt modelId="{14B9A8A6-EABF-40A4-840D-929F6AFD4D9F}" type="sibTrans" cxnId="{42300FFE-2B1F-47B6-907D-99A65C74018E}">
      <dgm:prSet/>
      <dgm:spPr/>
      <dgm:t>
        <a:bodyPr/>
        <a:lstStyle/>
        <a:p>
          <a:endParaRPr lang="es-CO"/>
        </a:p>
      </dgm:t>
    </dgm:pt>
    <dgm:pt modelId="{B41CA1B6-28C0-4D1D-A9CE-598C00E5D7AC}" type="pres">
      <dgm:prSet presAssocID="{F67C1458-44F6-478C-89E9-939AD71451C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4779A9E1-E99F-479C-9D39-78337F3982CA}" type="pres">
      <dgm:prSet presAssocID="{F67C1458-44F6-478C-89E9-939AD71451C6}" presName="Name1" presStyleCnt="0"/>
      <dgm:spPr/>
    </dgm:pt>
    <dgm:pt modelId="{84876B2A-88F2-4116-BD2B-DBC23C1F7711}" type="pres">
      <dgm:prSet presAssocID="{F67C1458-44F6-478C-89E9-939AD71451C6}" presName="cycle" presStyleCnt="0"/>
      <dgm:spPr/>
    </dgm:pt>
    <dgm:pt modelId="{77FDC9F6-E8BF-430D-B9BC-071412E6E5EF}" type="pres">
      <dgm:prSet presAssocID="{F67C1458-44F6-478C-89E9-939AD71451C6}" presName="srcNode" presStyleLbl="node1" presStyleIdx="0" presStyleCnt="3"/>
      <dgm:spPr/>
    </dgm:pt>
    <dgm:pt modelId="{52175EC0-6791-487A-A220-91B5C4AEA982}" type="pres">
      <dgm:prSet presAssocID="{F67C1458-44F6-478C-89E9-939AD71451C6}" presName="conn" presStyleLbl="parChTrans1D2" presStyleIdx="0" presStyleCnt="1"/>
      <dgm:spPr/>
      <dgm:t>
        <a:bodyPr/>
        <a:lstStyle/>
        <a:p>
          <a:endParaRPr lang="es-ES"/>
        </a:p>
      </dgm:t>
    </dgm:pt>
    <dgm:pt modelId="{F036335C-5A60-4075-8460-1D8D83CC0325}" type="pres">
      <dgm:prSet presAssocID="{F67C1458-44F6-478C-89E9-939AD71451C6}" presName="extraNode" presStyleLbl="node1" presStyleIdx="0" presStyleCnt="3"/>
      <dgm:spPr/>
    </dgm:pt>
    <dgm:pt modelId="{1428126E-3BF9-41A1-8F58-855569036A42}" type="pres">
      <dgm:prSet presAssocID="{F67C1458-44F6-478C-89E9-939AD71451C6}" presName="dstNode" presStyleLbl="node1" presStyleIdx="0" presStyleCnt="3"/>
      <dgm:spPr/>
    </dgm:pt>
    <dgm:pt modelId="{D56DC915-CCAB-4C8F-B1F7-8CCDEA259E50}" type="pres">
      <dgm:prSet presAssocID="{49D84ECB-E2D3-4D27-AE6A-6F4DDAB3EFB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49434CF-7DFB-4ABB-9798-40D2394AFF9D}" type="pres">
      <dgm:prSet presAssocID="{49D84ECB-E2D3-4D27-AE6A-6F4DDAB3EFB8}" presName="accent_1" presStyleCnt="0"/>
      <dgm:spPr/>
    </dgm:pt>
    <dgm:pt modelId="{2B649E11-42A3-4759-8F38-4AF6E819E9AA}" type="pres">
      <dgm:prSet presAssocID="{49D84ECB-E2D3-4D27-AE6A-6F4DDAB3EFB8}" presName="accentRepeatNode" presStyleLbl="solidFgAcc1" presStyleIdx="0" presStyleCnt="3"/>
      <dgm:spPr>
        <a:prstGeom prst="rect">
          <a:avLst/>
        </a:prstGeom>
      </dgm:spPr>
      <dgm:t>
        <a:bodyPr/>
        <a:lstStyle/>
        <a:p>
          <a:endParaRPr lang="es-CO"/>
        </a:p>
      </dgm:t>
    </dgm:pt>
    <dgm:pt modelId="{5BE85B75-5014-4174-AD91-A0223771AE39}" type="pres">
      <dgm:prSet presAssocID="{A50912D0-AD5F-46C9-96EE-04A909D6B9C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12C718B-E7C4-404E-8507-D9780038C191}" type="pres">
      <dgm:prSet presAssocID="{A50912D0-AD5F-46C9-96EE-04A909D6B9CD}" presName="accent_2" presStyleCnt="0"/>
      <dgm:spPr/>
    </dgm:pt>
    <dgm:pt modelId="{9F09858F-9925-4993-8534-8EBC2F0E5B07}" type="pres">
      <dgm:prSet presAssocID="{A50912D0-AD5F-46C9-96EE-04A909D6B9CD}" presName="accentRepeatNode" presStyleLbl="solidFgAcc1" presStyleIdx="1" presStyleCnt="3"/>
      <dgm:spPr>
        <a:prstGeom prst="rect">
          <a:avLst/>
        </a:prstGeom>
      </dgm:spPr>
      <dgm:t>
        <a:bodyPr/>
        <a:lstStyle/>
        <a:p>
          <a:endParaRPr lang="es-CO"/>
        </a:p>
      </dgm:t>
    </dgm:pt>
    <dgm:pt modelId="{73D9FBFF-6EF7-43DF-B34A-B47D3F5401D8}" type="pres">
      <dgm:prSet presAssocID="{298EEA23-071B-45E5-BC5A-500981909D7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7FDA15-507F-4060-9D92-0295831B3847}" type="pres">
      <dgm:prSet presAssocID="{298EEA23-071B-45E5-BC5A-500981909D78}" presName="accent_3" presStyleCnt="0"/>
      <dgm:spPr/>
    </dgm:pt>
    <dgm:pt modelId="{0B052A80-9FE7-428C-B92C-FF83A558C8F1}" type="pres">
      <dgm:prSet presAssocID="{298EEA23-071B-45E5-BC5A-500981909D78}" presName="accentRepeatNode" presStyleLbl="solidFgAcc1" presStyleIdx="2" presStyleCnt="3"/>
      <dgm:spPr>
        <a:prstGeom prst="rect">
          <a:avLst/>
        </a:prstGeom>
      </dgm:spPr>
      <dgm:t>
        <a:bodyPr/>
        <a:lstStyle/>
        <a:p>
          <a:endParaRPr lang="es-ES"/>
        </a:p>
      </dgm:t>
    </dgm:pt>
  </dgm:ptLst>
  <dgm:cxnLst>
    <dgm:cxn modelId="{F86124AB-5432-42BF-BB92-0D9033AB6E00}" srcId="{F67C1458-44F6-478C-89E9-939AD71451C6}" destId="{49D84ECB-E2D3-4D27-AE6A-6F4DDAB3EFB8}" srcOrd="0" destOrd="0" parTransId="{55A80903-2A77-4146-BCA9-6E47CC097B17}" sibTransId="{3600E59B-1FCD-44F4-9857-F442A9A563D7}"/>
    <dgm:cxn modelId="{59D83234-2684-49DD-9530-7BEB7D7750B0}" type="presOf" srcId="{F67C1458-44F6-478C-89E9-939AD71451C6}" destId="{B41CA1B6-28C0-4D1D-A9CE-598C00E5D7AC}" srcOrd="0" destOrd="0" presId="urn:microsoft.com/office/officeart/2008/layout/VerticalCurvedList"/>
    <dgm:cxn modelId="{905A6AF5-ED9E-4858-8F8A-05B56CBED3B5}" srcId="{F67C1458-44F6-478C-89E9-939AD71451C6}" destId="{298EEA23-071B-45E5-BC5A-500981909D78}" srcOrd="2" destOrd="0" parTransId="{7C387119-723C-457C-940A-5E476F551D9C}" sibTransId="{43EB650A-0971-48D7-83D0-7C9B22325999}"/>
    <dgm:cxn modelId="{1D8BF520-51F8-42FE-A783-0E114100FC72}" type="presOf" srcId="{A50912D0-AD5F-46C9-96EE-04A909D6B9CD}" destId="{5BE85B75-5014-4174-AD91-A0223771AE39}" srcOrd="0" destOrd="0" presId="urn:microsoft.com/office/officeart/2008/layout/VerticalCurvedList"/>
    <dgm:cxn modelId="{76A26C7D-D413-44B2-8602-AC788C7B437D}" type="presOf" srcId="{3600E59B-1FCD-44F4-9857-F442A9A563D7}" destId="{52175EC0-6791-487A-A220-91B5C4AEA982}" srcOrd="0" destOrd="0" presId="urn:microsoft.com/office/officeart/2008/layout/VerticalCurvedList"/>
    <dgm:cxn modelId="{30311A47-6DC5-450D-A2D1-EC26898ABE45}" type="presOf" srcId="{298EEA23-071B-45E5-BC5A-500981909D78}" destId="{73D9FBFF-6EF7-43DF-B34A-B47D3F5401D8}" srcOrd="0" destOrd="0" presId="urn:microsoft.com/office/officeart/2008/layout/VerticalCurvedList"/>
    <dgm:cxn modelId="{42300FFE-2B1F-47B6-907D-99A65C74018E}" srcId="{F67C1458-44F6-478C-89E9-939AD71451C6}" destId="{A50912D0-AD5F-46C9-96EE-04A909D6B9CD}" srcOrd="1" destOrd="0" parTransId="{2D78E925-55D0-4B7A-91BD-2D9F49D27B01}" sibTransId="{14B9A8A6-EABF-40A4-840D-929F6AFD4D9F}"/>
    <dgm:cxn modelId="{3A735932-AC9F-4BB5-8EE1-D81C12D11255}" type="presOf" srcId="{49D84ECB-E2D3-4D27-AE6A-6F4DDAB3EFB8}" destId="{D56DC915-CCAB-4C8F-B1F7-8CCDEA259E50}" srcOrd="0" destOrd="0" presId="urn:microsoft.com/office/officeart/2008/layout/VerticalCurvedList"/>
    <dgm:cxn modelId="{6335FF59-7823-4534-AED7-9CCC8E31B338}" type="presParOf" srcId="{B41CA1B6-28C0-4D1D-A9CE-598C00E5D7AC}" destId="{4779A9E1-E99F-479C-9D39-78337F3982CA}" srcOrd="0" destOrd="0" presId="urn:microsoft.com/office/officeart/2008/layout/VerticalCurvedList"/>
    <dgm:cxn modelId="{F3275A84-FD37-4044-9EC0-76A5BA3AA2F7}" type="presParOf" srcId="{4779A9E1-E99F-479C-9D39-78337F3982CA}" destId="{84876B2A-88F2-4116-BD2B-DBC23C1F7711}" srcOrd="0" destOrd="0" presId="urn:microsoft.com/office/officeart/2008/layout/VerticalCurvedList"/>
    <dgm:cxn modelId="{AA347895-B40A-4C35-B978-EE74F070948D}" type="presParOf" srcId="{84876B2A-88F2-4116-BD2B-DBC23C1F7711}" destId="{77FDC9F6-E8BF-430D-B9BC-071412E6E5EF}" srcOrd="0" destOrd="0" presId="urn:microsoft.com/office/officeart/2008/layout/VerticalCurvedList"/>
    <dgm:cxn modelId="{3CF9D8FF-EE72-4AB9-819A-724FF3399CD7}" type="presParOf" srcId="{84876B2A-88F2-4116-BD2B-DBC23C1F7711}" destId="{52175EC0-6791-487A-A220-91B5C4AEA982}" srcOrd="1" destOrd="0" presId="urn:microsoft.com/office/officeart/2008/layout/VerticalCurvedList"/>
    <dgm:cxn modelId="{E734D665-F0A2-4249-A471-4D056D665DE4}" type="presParOf" srcId="{84876B2A-88F2-4116-BD2B-DBC23C1F7711}" destId="{F036335C-5A60-4075-8460-1D8D83CC0325}" srcOrd="2" destOrd="0" presId="urn:microsoft.com/office/officeart/2008/layout/VerticalCurvedList"/>
    <dgm:cxn modelId="{D2D63048-5F8C-46A9-AC61-57B6A4BEB222}" type="presParOf" srcId="{84876B2A-88F2-4116-BD2B-DBC23C1F7711}" destId="{1428126E-3BF9-41A1-8F58-855569036A42}" srcOrd="3" destOrd="0" presId="urn:microsoft.com/office/officeart/2008/layout/VerticalCurvedList"/>
    <dgm:cxn modelId="{DEFCF9F3-1AC8-4C65-AB65-8E71790B1EAD}" type="presParOf" srcId="{4779A9E1-E99F-479C-9D39-78337F3982CA}" destId="{D56DC915-CCAB-4C8F-B1F7-8CCDEA259E50}" srcOrd="1" destOrd="0" presId="urn:microsoft.com/office/officeart/2008/layout/VerticalCurvedList"/>
    <dgm:cxn modelId="{C958C56C-6838-442D-BBBB-9BD6A2987728}" type="presParOf" srcId="{4779A9E1-E99F-479C-9D39-78337F3982CA}" destId="{D49434CF-7DFB-4ABB-9798-40D2394AFF9D}" srcOrd="2" destOrd="0" presId="urn:microsoft.com/office/officeart/2008/layout/VerticalCurvedList"/>
    <dgm:cxn modelId="{D1F58654-CFEC-4F17-B918-BA16708AA068}" type="presParOf" srcId="{D49434CF-7DFB-4ABB-9798-40D2394AFF9D}" destId="{2B649E11-42A3-4759-8F38-4AF6E819E9AA}" srcOrd="0" destOrd="0" presId="urn:microsoft.com/office/officeart/2008/layout/VerticalCurvedList"/>
    <dgm:cxn modelId="{D2219ABC-1A86-4564-9FB3-285D7FA28DE8}" type="presParOf" srcId="{4779A9E1-E99F-479C-9D39-78337F3982CA}" destId="{5BE85B75-5014-4174-AD91-A0223771AE39}" srcOrd="3" destOrd="0" presId="urn:microsoft.com/office/officeart/2008/layout/VerticalCurvedList"/>
    <dgm:cxn modelId="{E3979C34-668C-4306-BEEA-70993D2CA2D3}" type="presParOf" srcId="{4779A9E1-E99F-479C-9D39-78337F3982CA}" destId="{012C718B-E7C4-404E-8507-D9780038C191}" srcOrd="4" destOrd="0" presId="urn:microsoft.com/office/officeart/2008/layout/VerticalCurvedList"/>
    <dgm:cxn modelId="{22BE90A9-CC93-4AAE-B62B-1457F3F1C2B8}" type="presParOf" srcId="{012C718B-E7C4-404E-8507-D9780038C191}" destId="{9F09858F-9925-4993-8534-8EBC2F0E5B07}" srcOrd="0" destOrd="0" presId="urn:microsoft.com/office/officeart/2008/layout/VerticalCurvedList"/>
    <dgm:cxn modelId="{3668FC55-1BE1-4E69-854A-C66E7F3B410F}" type="presParOf" srcId="{4779A9E1-E99F-479C-9D39-78337F3982CA}" destId="{73D9FBFF-6EF7-43DF-B34A-B47D3F5401D8}" srcOrd="5" destOrd="0" presId="urn:microsoft.com/office/officeart/2008/layout/VerticalCurvedList"/>
    <dgm:cxn modelId="{2134640C-41C2-4943-8DF0-47C257AE841C}" type="presParOf" srcId="{4779A9E1-E99F-479C-9D39-78337F3982CA}" destId="{B97FDA15-507F-4060-9D92-0295831B3847}" srcOrd="6" destOrd="0" presId="urn:microsoft.com/office/officeart/2008/layout/VerticalCurvedList"/>
    <dgm:cxn modelId="{2C3DBD97-6A4B-4ADA-8295-B809276BD6D9}" type="presParOf" srcId="{B97FDA15-507F-4060-9D92-0295831B3847}" destId="{0B052A80-9FE7-428C-B92C-FF83A558C8F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A1F470-782C-47AB-9C20-82A494391F0D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6A22D64-FCFC-458F-84F5-378AF10CF65B}">
      <dgm:prSet/>
      <dgm:spPr/>
      <dgm:t>
        <a:bodyPr/>
        <a:lstStyle/>
        <a:p>
          <a:endParaRPr lang="es-ES"/>
        </a:p>
      </dgm:t>
    </dgm:pt>
    <dgm:pt modelId="{352D66FB-5377-4D1D-802D-A4CFF683F655}" type="parTrans" cxnId="{651B1E06-5D95-4737-946D-9CC2B0A3A78E}">
      <dgm:prSet/>
      <dgm:spPr/>
      <dgm:t>
        <a:bodyPr/>
        <a:lstStyle/>
        <a:p>
          <a:endParaRPr lang="es-ES"/>
        </a:p>
      </dgm:t>
    </dgm:pt>
    <dgm:pt modelId="{7929FC26-CA7A-405D-B058-0B4A042288E4}" type="sibTrans" cxnId="{651B1E06-5D95-4737-946D-9CC2B0A3A78E}">
      <dgm:prSet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0FD69935-8321-47C6-B699-A076BCB18EBA}">
      <dgm:prSet phldrT="[Texto]" phldr="1"/>
      <dgm:spPr/>
      <dgm:t>
        <a:bodyPr/>
        <a:lstStyle/>
        <a:p>
          <a:endParaRPr lang="es-ES" dirty="0"/>
        </a:p>
      </dgm:t>
    </dgm:pt>
    <dgm:pt modelId="{7060EA43-9583-46F4-AC1E-21C1D7DF06D6}" type="parTrans" cxnId="{AA2BD663-233A-43FE-A663-96EF658286DD}">
      <dgm:prSet/>
      <dgm:spPr/>
      <dgm:t>
        <a:bodyPr/>
        <a:lstStyle/>
        <a:p>
          <a:endParaRPr lang="es-ES"/>
        </a:p>
      </dgm:t>
    </dgm:pt>
    <dgm:pt modelId="{DCB7B3F0-8985-4184-93CA-6EA5850C703F}" type="sibTrans" cxnId="{AA2BD663-233A-43FE-A663-96EF658286DD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72206706-1F4A-4AA0-9F7C-AC54BF4FC413}">
      <dgm:prSet phldrT="[Texto]" phldr="1"/>
      <dgm:spPr/>
      <dgm:t>
        <a:bodyPr/>
        <a:lstStyle/>
        <a:p>
          <a:endParaRPr lang="es-ES" dirty="0"/>
        </a:p>
      </dgm:t>
    </dgm:pt>
    <dgm:pt modelId="{DED31C6D-6D5C-4A54-88E7-B3412AF9DD2B}" type="parTrans" cxnId="{B090F390-6CAD-4F3C-8C33-1BD96DDE2B6C}">
      <dgm:prSet/>
      <dgm:spPr/>
      <dgm:t>
        <a:bodyPr/>
        <a:lstStyle/>
        <a:p>
          <a:endParaRPr lang="es-ES"/>
        </a:p>
      </dgm:t>
    </dgm:pt>
    <dgm:pt modelId="{CD67ED76-0405-4940-AB63-FCD96FEA978E}" type="sibTrans" cxnId="{B090F390-6CAD-4F3C-8C33-1BD96DDE2B6C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37891822-60B2-4DF1-B338-BE8BF6A0F9ED}">
      <dgm:prSet/>
      <dgm:spPr/>
      <dgm:t>
        <a:bodyPr/>
        <a:lstStyle/>
        <a:p>
          <a:endParaRPr lang="es-CO"/>
        </a:p>
      </dgm:t>
    </dgm:pt>
    <dgm:pt modelId="{1734C25A-57EB-41B8-8E48-D0AA59D9E2E5}" type="parTrans" cxnId="{A61AC121-0583-4E9F-A133-F23D53DF5F56}">
      <dgm:prSet/>
      <dgm:spPr/>
      <dgm:t>
        <a:bodyPr/>
        <a:lstStyle/>
        <a:p>
          <a:endParaRPr lang="es-CO"/>
        </a:p>
      </dgm:t>
    </dgm:pt>
    <dgm:pt modelId="{6D9D191A-FBDF-463C-A499-5B6EFCAFA93D}" type="sibTrans" cxnId="{A61AC121-0583-4E9F-A133-F23D53DF5F56}">
      <dgm:prSet/>
      <dgm:spPr>
        <a:blipFill rotWithShape="1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O"/>
        </a:p>
      </dgm:t>
    </dgm:pt>
    <dgm:pt modelId="{59A4AF63-F57B-4BC3-9518-8874E75C423E}">
      <dgm:prSet/>
      <dgm:spPr/>
      <dgm:t>
        <a:bodyPr/>
        <a:lstStyle/>
        <a:p>
          <a:endParaRPr lang="es-CO"/>
        </a:p>
      </dgm:t>
    </dgm:pt>
    <dgm:pt modelId="{1BAF6C98-69B1-43C7-936A-D8694275B33A}" type="parTrans" cxnId="{0D6ABF54-F049-45D3-9614-7D02016A723E}">
      <dgm:prSet/>
      <dgm:spPr/>
      <dgm:t>
        <a:bodyPr/>
        <a:lstStyle/>
        <a:p>
          <a:endParaRPr lang="es-CO"/>
        </a:p>
      </dgm:t>
    </dgm:pt>
    <dgm:pt modelId="{A387E81F-07D2-401E-9637-5A5ED7B44821}" type="sibTrans" cxnId="{0D6ABF54-F049-45D3-9614-7D02016A723E}">
      <dgm:prSet/>
      <dgm:spPr>
        <a:blipFill rotWithShape="1">
          <a:blip xmlns:r="http://schemas.openxmlformats.org/officeDocument/2006/relationships" r:embed="rId7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O"/>
        </a:p>
      </dgm:t>
    </dgm:pt>
    <dgm:pt modelId="{406B3147-5884-4FCB-8D67-75A48D83CDBA}" type="pres">
      <dgm:prSet presAssocID="{ECA1F470-782C-47AB-9C20-82A494391F0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16DAFFB0-01FC-474F-8A8E-51B5A459F962}" type="pres">
      <dgm:prSet presAssocID="{ECA1F470-782C-47AB-9C20-82A494391F0D}" presName="Name1" presStyleCnt="0"/>
      <dgm:spPr/>
    </dgm:pt>
    <dgm:pt modelId="{12B7DBD8-91A3-4E8A-90B0-61D0E4F3E89E}" type="pres">
      <dgm:prSet presAssocID="{7929FC26-CA7A-405D-B058-0B4A042288E4}" presName="picture_1" presStyleCnt="0"/>
      <dgm:spPr/>
    </dgm:pt>
    <dgm:pt modelId="{60835C52-3D24-4FF3-B328-0DF5BFE87722}" type="pres">
      <dgm:prSet presAssocID="{7929FC26-CA7A-405D-B058-0B4A042288E4}" presName="pictureRepeatNode" presStyleLbl="alignImgPlace1" presStyleIdx="0" presStyleCnt="5" custLinFactNeighborX="-1606" custLinFactNeighborY="-4053"/>
      <dgm:spPr/>
      <dgm:t>
        <a:bodyPr/>
        <a:lstStyle/>
        <a:p>
          <a:endParaRPr lang="es-CO"/>
        </a:p>
      </dgm:t>
    </dgm:pt>
    <dgm:pt modelId="{95AC04F9-5C2E-4229-AD66-7616A67006D6}" type="pres">
      <dgm:prSet presAssocID="{56A22D64-FCFC-458F-84F5-378AF10CF65B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DD80F28-8B4C-4DC7-A19E-B2D53D24377C}" type="pres">
      <dgm:prSet presAssocID="{6D9D191A-FBDF-463C-A499-5B6EFCAFA93D}" presName="picture_2" presStyleCnt="0"/>
      <dgm:spPr/>
    </dgm:pt>
    <dgm:pt modelId="{23AF0CD9-66FC-46FB-B287-A9766FA738CC}" type="pres">
      <dgm:prSet presAssocID="{6D9D191A-FBDF-463C-A499-5B6EFCAFA93D}" presName="pictureRepeatNode" presStyleLbl="alignImgPlace1" presStyleIdx="1" presStyleCnt="5" custScaleX="127010" custScaleY="110778" custLinFactY="100000" custLinFactNeighborX="-43428" custLinFactNeighborY="137298"/>
      <dgm:spPr/>
      <dgm:t>
        <a:bodyPr/>
        <a:lstStyle/>
        <a:p>
          <a:endParaRPr lang="es-CO"/>
        </a:p>
      </dgm:t>
    </dgm:pt>
    <dgm:pt modelId="{B77EF27A-E99D-46FA-83FD-E56AF08519C3}" type="pres">
      <dgm:prSet presAssocID="{37891822-60B2-4DF1-B338-BE8BF6A0F9ED}" presName="line_2" presStyleLbl="parChTrans1D1" presStyleIdx="0" presStyleCnt="4"/>
      <dgm:spPr/>
    </dgm:pt>
    <dgm:pt modelId="{81ACFFF9-A72B-4EAA-A35C-70D23E60ACF2}" type="pres">
      <dgm:prSet presAssocID="{37891822-60B2-4DF1-B338-BE8BF6A0F9ED}" presName="textparent_2" presStyleLbl="node1" presStyleIdx="0" presStyleCnt="0"/>
      <dgm:spPr/>
    </dgm:pt>
    <dgm:pt modelId="{CD2BA70A-21BE-48EB-A992-72F0C88C9EAF}" type="pres">
      <dgm:prSet presAssocID="{37891822-60B2-4DF1-B338-BE8BF6A0F9ED}" presName="text_2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85CBD51-9FFA-4824-8A4D-83FD04F430E2}" type="pres">
      <dgm:prSet presAssocID="{DCB7B3F0-8985-4184-93CA-6EA5850C703F}" presName="picture_3" presStyleCnt="0"/>
      <dgm:spPr/>
    </dgm:pt>
    <dgm:pt modelId="{33F94B11-5C54-4EA2-AA02-9A56442F5FDB}" type="pres">
      <dgm:prSet presAssocID="{DCB7B3F0-8985-4184-93CA-6EA5850C703F}" presName="pictureRepeatNode" presStyleLbl="alignImgPlace1" presStyleIdx="2" presStyleCnt="5" custScaleX="122344" custScaleY="102065" custLinFactNeighborX="25677" custLinFactNeighborY="2500"/>
      <dgm:spPr/>
      <dgm:t>
        <a:bodyPr/>
        <a:lstStyle/>
        <a:p>
          <a:endParaRPr lang="es-CO"/>
        </a:p>
      </dgm:t>
    </dgm:pt>
    <dgm:pt modelId="{8E87D438-2FF2-4E58-91FF-04E05617B9CE}" type="pres">
      <dgm:prSet presAssocID="{0FD69935-8321-47C6-B699-A076BCB18EBA}" presName="line_3" presStyleLbl="parChTrans1D1" presStyleIdx="1" presStyleCnt="4"/>
      <dgm:spPr/>
    </dgm:pt>
    <dgm:pt modelId="{0B26932C-5107-473E-8737-04A405B8E23D}" type="pres">
      <dgm:prSet presAssocID="{0FD69935-8321-47C6-B699-A076BCB18EBA}" presName="textparent_3" presStyleLbl="node1" presStyleIdx="0" presStyleCnt="0"/>
      <dgm:spPr/>
    </dgm:pt>
    <dgm:pt modelId="{4219EEF5-8612-4FB3-9ADD-7373E1436E76}" type="pres">
      <dgm:prSet presAssocID="{0FD69935-8321-47C6-B699-A076BCB18EBA}" presName="text_3" presStyleLbl="revTx" presStyleIdx="1" presStyleCnt="4" custLinFactX="141599" custLinFactNeighborX="200000" custLinFactNeighborY="-1599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4264287-817F-4739-B8F2-DBDD02CE2200}" type="pres">
      <dgm:prSet presAssocID="{CD67ED76-0405-4940-AB63-FCD96FEA978E}" presName="picture_4" presStyleCnt="0"/>
      <dgm:spPr/>
    </dgm:pt>
    <dgm:pt modelId="{C1E97627-2CD9-40D4-8F8A-BF7E105B1340}" type="pres">
      <dgm:prSet presAssocID="{CD67ED76-0405-4940-AB63-FCD96FEA978E}" presName="pictureRepeatNode" presStyleLbl="alignImgPlace1" presStyleIdx="3" presStyleCnt="5" custScaleX="109801" custScaleY="93312" custLinFactY="-100000" custLinFactNeighborX="46541" custLinFactNeighborY="-145550"/>
      <dgm:spPr/>
      <dgm:t>
        <a:bodyPr/>
        <a:lstStyle/>
        <a:p>
          <a:endParaRPr lang="es-CO"/>
        </a:p>
      </dgm:t>
    </dgm:pt>
    <dgm:pt modelId="{A870F1B5-20E1-4E9C-8679-3C2B3F1774AB}" type="pres">
      <dgm:prSet presAssocID="{72206706-1F4A-4AA0-9F7C-AC54BF4FC413}" presName="line_4" presStyleLbl="parChTrans1D1" presStyleIdx="2" presStyleCnt="4"/>
      <dgm:spPr/>
    </dgm:pt>
    <dgm:pt modelId="{99C8249D-5212-4221-B77A-F752648B03CA}" type="pres">
      <dgm:prSet presAssocID="{72206706-1F4A-4AA0-9F7C-AC54BF4FC413}" presName="textparent_4" presStyleLbl="node1" presStyleIdx="0" presStyleCnt="0"/>
      <dgm:spPr/>
    </dgm:pt>
    <dgm:pt modelId="{9685905E-F2A4-4602-8D86-F4E85CD49687}" type="pres">
      <dgm:prSet presAssocID="{72206706-1F4A-4AA0-9F7C-AC54BF4FC413}" presName="text_4" presStyleLbl="revTx" presStyleIdx="2" presStyleCnt="4" custLinFactX="179193" custLinFactNeighborX="200000" custLinFactNeighborY="-679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A24B46F-E0CB-40FF-A8E3-358005D7E7DE}" type="pres">
      <dgm:prSet presAssocID="{A387E81F-07D2-401E-9637-5A5ED7B44821}" presName="picture_5" presStyleCnt="0"/>
      <dgm:spPr/>
    </dgm:pt>
    <dgm:pt modelId="{A5BAC329-6155-4A34-9AC5-A686D19673D5}" type="pres">
      <dgm:prSet presAssocID="{A387E81F-07D2-401E-9637-5A5ED7B44821}" presName="pictureRepeatNode" presStyleLbl="alignImgPlace1" presStyleIdx="4" presStyleCnt="5" custScaleX="127010" custScaleY="113223" custLinFactNeighborX="-24161" custLinFactNeighborY="3775"/>
      <dgm:spPr/>
      <dgm:t>
        <a:bodyPr/>
        <a:lstStyle/>
        <a:p>
          <a:endParaRPr lang="es-CO"/>
        </a:p>
      </dgm:t>
    </dgm:pt>
    <dgm:pt modelId="{8C3EEAD5-DDAE-42C1-B6AB-8641E2B6AD41}" type="pres">
      <dgm:prSet presAssocID="{59A4AF63-F57B-4BC3-9518-8874E75C423E}" presName="line_5" presStyleLbl="parChTrans1D1" presStyleIdx="3" presStyleCnt="4" custLinFactNeighborX="374" custLinFactNeighborY="87922"/>
      <dgm:spPr/>
    </dgm:pt>
    <dgm:pt modelId="{B99A179C-225B-43A7-901E-75C83B2950A1}" type="pres">
      <dgm:prSet presAssocID="{59A4AF63-F57B-4BC3-9518-8874E75C423E}" presName="textparent_5" presStyleLbl="node1" presStyleIdx="0" presStyleCnt="0"/>
      <dgm:spPr/>
    </dgm:pt>
    <dgm:pt modelId="{32BF1187-EB74-4B20-9DF6-FCBC4B524548}" type="pres">
      <dgm:prSet presAssocID="{59A4AF63-F57B-4BC3-9518-8874E75C423E}" presName="text_5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9B61928-809E-4F02-B98E-768E12B1283F}" type="presOf" srcId="{72206706-1F4A-4AA0-9F7C-AC54BF4FC413}" destId="{9685905E-F2A4-4602-8D86-F4E85CD49687}" srcOrd="0" destOrd="0" presId="urn:microsoft.com/office/officeart/2008/layout/CircularPictureCallout"/>
    <dgm:cxn modelId="{68D52DF9-48DB-4BCE-AA4F-90AE0DBAEABD}" type="presOf" srcId="{CD67ED76-0405-4940-AB63-FCD96FEA978E}" destId="{C1E97627-2CD9-40D4-8F8A-BF7E105B1340}" srcOrd="0" destOrd="0" presId="urn:microsoft.com/office/officeart/2008/layout/CircularPictureCallout"/>
    <dgm:cxn modelId="{E023F707-832D-491B-810F-6D49DF271D23}" type="presOf" srcId="{A387E81F-07D2-401E-9637-5A5ED7B44821}" destId="{A5BAC329-6155-4A34-9AC5-A686D19673D5}" srcOrd="0" destOrd="0" presId="urn:microsoft.com/office/officeart/2008/layout/CircularPictureCallout"/>
    <dgm:cxn modelId="{0221DD7B-F838-4E18-AD06-79C4AB80DB4D}" type="presOf" srcId="{56A22D64-FCFC-458F-84F5-378AF10CF65B}" destId="{95AC04F9-5C2E-4229-AD66-7616A67006D6}" srcOrd="0" destOrd="0" presId="urn:microsoft.com/office/officeart/2008/layout/CircularPictureCallout"/>
    <dgm:cxn modelId="{A61AC121-0583-4E9F-A133-F23D53DF5F56}" srcId="{ECA1F470-782C-47AB-9C20-82A494391F0D}" destId="{37891822-60B2-4DF1-B338-BE8BF6A0F9ED}" srcOrd="1" destOrd="0" parTransId="{1734C25A-57EB-41B8-8E48-D0AA59D9E2E5}" sibTransId="{6D9D191A-FBDF-463C-A499-5B6EFCAFA93D}"/>
    <dgm:cxn modelId="{B8274992-D8EB-4A90-A400-89A4BA1D3535}" type="presOf" srcId="{DCB7B3F0-8985-4184-93CA-6EA5850C703F}" destId="{33F94B11-5C54-4EA2-AA02-9A56442F5FDB}" srcOrd="0" destOrd="0" presId="urn:microsoft.com/office/officeart/2008/layout/CircularPictureCallout"/>
    <dgm:cxn modelId="{651B1E06-5D95-4737-946D-9CC2B0A3A78E}" srcId="{ECA1F470-782C-47AB-9C20-82A494391F0D}" destId="{56A22D64-FCFC-458F-84F5-378AF10CF65B}" srcOrd="0" destOrd="0" parTransId="{352D66FB-5377-4D1D-802D-A4CFF683F655}" sibTransId="{7929FC26-CA7A-405D-B058-0B4A042288E4}"/>
    <dgm:cxn modelId="{0D6ABF54-F049-45D3-9614-7D02016A723E}" srcId="{ECA1F470-782C-47AB-9C20-82A494391F0D}" destId="{59A4AF63-F57B-4BC3-9518-8874E75C423E}" srcOrd="4" destOrd="0" parTransId="{1BAF6C98-69B1-43C7-936A-D8694275B33A}" sibTransId="{A387E81F-07D2-401E-9637-5A5ED7B44821}"/>
    <dgm:cxn modelId="{F23B621D-23AD-47AB-97CC-B9566A554090}" type="presOf" srcId="{59A4AF63-F57B-4BC3-9518-8874E75C423E}" destId="{32BF1187-EB74-4B20-9DF6-FCBC4B524548}" srcOrd="0" destOrd="0" presId="urn:microsoft.com/office/officeart/2008/layout/CircularPictureCallout"/>
    <dgm:cxn modelId="{FB2518D6-C1D6-424F-AD29-1C8C943186F8}" type="presOf" srcId="{6D9D191A-FBDF-463C-A499-5B6EFCAFA93D}" destId="{23AF0CD9-66FC-46FB-B287-A9766FA738CC}" srcOrd="0" destOrd="0" presId="urn:microsoft.com/office/officeart/2008/layout/CircularPictureCallout"/>
    <dgm:cxn modelId="{F62B530A-87D1-431A-ABD3-E102EF88C37C}" type="presOf" srcId="{7929FC26-CA7A-405D-B058-0B4A042288E4}" destId="{60835C52-3D24-4FF3-B328-0DF5BFE87722}" srcOrd="0" destOrd="0" presId="urn:microsoft.com/office/officeart/2008/layout/CircularPictureCallout"/>
    <dgm:cxn modelId="{B090F390-6CAD-4F3C-8C33-1BD96DDE2B6C}" srcId="{ECA1F470-782C-47AB-9C20-82A494391F0D}" destId="{72206706-1F4A-4AA0-9F7C-AC54BF4FC413}" srcOrd="3" destOrd="0" parTransId="{DED31C6D-6D5C-4A54-88E7-B3412AF9DD2B}" sibTransId="{CD67ED76-0405-4940-AB63-FCD96FEA978E}"/>
    <dgm:cxn modelId="{214241CB-9C85-4786-8213-73EAB1380936}" type="presOf" srcId="{37891822-60B2-4DF1-B338-BE8BF6A0F9ED}" destId="{CD2BA70A-21BE-48EB-A992-72F0C88C9EAF}" srcOrd="0" destOrd="0" presId="urn:microsoft.com/office/officeart/2008/layout/CircularPictureCallout"/>
    <dgm:cxn modelId="{AA2BD663-233A-43FE-A663-96EF658286DD}" srcId="{ECA1F470-782C-47AB-9C20-82A494391F0D}" destId="{0FD69935-8321-47C6-B699-A076BCB18EBA}" srcOrd="2" destOrd="0" parTransId="{7060EA43-9583-46F4-AC1E-21C1D7DF06D6}" sibTransId="{DCB7B3F0-8985-4184-93CA-6EA5850C703F}"/>
    <dgm:cxn modelId="{AFF36ACB-025C-43BC-BC9E-F75EFF55CB01}" type="presOf" srcId="{ECA1F470-782C-47AB-9C20-82A494391F0D}" destId="{406B3147-5884-4FCB-8D67-75A48D83CDBA}" srcOrd="0" destOrd="0" presId="urn:microsoft.com/office/officeart/2008/layout/CircularPictureCallout"/>
    <dgm:cxn modelId="{39EB5369-EF35-4C07-9F37-086CDEE3EBA0}" type="presOf" srcId="{0FD69935-8321-47C6-B699-A076BCB18EBA}" destId="{4219EEF5-8612-4FB3-9ADD-7373E1436E76}" srcOrd="0" destOrd="0" presId="urn:microsoft.com/office/officeart/2008/layout/CircularPictureCallout"/>
    <dgm:cxn modelId="{05013437-FDDE-485A-8832-37ACDF05B190}" type="presParOf" srcId="{406B3147-5884-4FCB-8D67-75A48D83CDBA}" destId="{16DAFFB0-01FC-474F-8A8E-51B5A459F962}" srcOrd="0" destOrd="0" presId="urn:microsoft.com/office/officeart/2008/layout/CircularPictureCallout"/>
    <dgm:cxn modelId="{E4FCB7A1-A71E-448E-BD21-E2A12FFDB880}" type="presParOf" srcId="{16DAFFB0-01FC-474F-8A8E-51B5A459F962}" destId="{12B7DBD8-91A3-4E8A-90B0-61D0E4F3E89E}" srcOrd="0" destOrd="0" presId="urn:microsoft.com/office/officeart/2008/layout/CircularPictureCallout"/>
    <dgm:cxn modelId="{495FA1A0-93E7-40FF-814E-F3A1B82E85F0}" type="presParOf" srcId="{12B7DBD8-91A3-4E8A-90B0-61D0E4F3E89E}" destId="{60835C52-3D24-4FF3-B328-0DF5BFE87722}" srcOrd="0" destOrd="0" presId="urn:microsoft.com/office/officeart/2008/layout/CircularPictureCallout"/>
    <dgm:cxn modelId="{73646DD7-5AD3-44CF-8425-DB89B8718396}" type="presParOf" srcId="{16DAFFB0-01FC-474F-8A8E-51B5A459F962}" destId="{95AC04F9-5C2E-4229-AD66-7616A67006D6}" srcOrd="1" destOrd="0" presId="urn:microsoft.com/office/officeart/2008/layout/CircularPictureCallout"/>
    <dgm:cxn modelId="{2EE64805-8AE5-417E-A9E7-7A8E0B178196}" type="presParOf" srcId="{16DAFFB0-01FC-474F-8A8E-51B5A459F962}" destId="{8DD80F28-8B4C-4DC7-A19E-B2D53D24377C}" srcOrd="2" destOrd="0" presId="urn:microsoft.com/office/officeart/2008/layout/CircularPictureCallout"/>
    <dgm:cxn modelId="{76DE1931-5AE6-4FB0-8167-FFAEBD422105}" type="presParOf" srcId="{8DD80F28-8B4C-4DC7-A19E-B2D53D24377C}" destId="{23AF0CD9-66FC-46FB-B287-A9766FA738CC}" srcOrd="0" destOrd="0" presId="urn:microsoft.com/office/officeart/2008/layout/CircularPictureCallout"/>
    <dgm:cxn modelId="{E19A732E-5297-4C36-9E17-9F4244462756}" type="presParOf" srcId="{16DAFFB0-01FC-474F-8A8E-51B5A459F962}" destId="{B77EF27A-E99D-46FA-83FD-E56AF08519C3}" srcOrd="3" destOrd="0" presId="urn:microsoft.com/office/officeart/2008/layout/CircularPictureCallout"/>
    <dgm:cxn modelId="{5ECC2EDF-6A73-4C2C-B96D-882962AF7137}" type="presParOf" srcId="{16DAFFB0-01FC-474F-8A8E-51B5A459F962}" destId="{81ACFFF9-A72B-4EAA-A35C-70D23E60ACF2}" srcOrd="4" destOrd="0" presId="urn:microsoft.com/office/officeart/2008/layout/CircularPictureCallout"/>
    <dgm:cxn modelId="{8961DDB8-D3D4-4C18-AC03-F1A1D2DC9018}" type="presParOf" srcId="{81ACFFF9-A72B-4EAA-A35C-70D23E60ACF2}" destId="{CD2BA70A-21BE-48EB-A992-72F0C88C9EAF}" srcOrd="0" destOrd="0" presId="urn:microsoft.com/office/officeart/2008/layout/CircularPictureCallout"/>
    <dgm:cxn modelId="{887E082D-4029-4E0B-A034-1071DD95014F}" type="presParOf" srcId="{16DAFFB0-01FC-474F-8A8E-51B5A459F962}" destId="{985CBD51-9FFA-4824-8A4D-83FD04F430E2}" srcOrd="5" destOrd="0" presId="urn:microsoft.com/office/officeart/2008/layout/CircularPictureCallout"/>
    <dgm:cxn modelId="{C61917C6-2EC4-4ABB-A3E7-A908BA3D1611}" type="presParOf" srcId="{985CBD51-9FFA-4824-8A4D-83FD04F430E2}" destId="{33F94B11-5C54-4EA2-AA02-9A56442F5FDB}" srcOrd="0" destOrd="0" presId="urn:microsoft.com/office/officeart/2008/layout/CircularPictureCallout"/>
    <dgm:cxn modelId="{3802642A-5E4B-4B29-B95E-35C73258FD1D}" type="presParOf" srcId="{16DAFFB0-01FC-474F-8A8E-51B5A459F962}" destId="{8E87D438-2FF2-4E58-91FF-04E05617B9CE}" srcOrd="6" destOrd="0" presId="urn:microsoft.com/office/officeart/2008/layout/CircularPictureCallout"/>
    <dgm:cxn modelId="{ACA658E5-18B4-48FB-97C8-27DC3B727FCB}" type="presParOf" srcId="{16DAFFB0-01FC-474F-8A8E-51B5A459F962}" destId="{0B26932C-5107-473E-8737-04A405B8E23D}" srcOrd="7" destOrd="0" presId="urn:microsoft.com/office/officeart/2008/layout/CircularPictureCallout"/>
    <dgm:cxn modelId="{C474D6D1-71F0-414F-9E12-9943FB60A31E}" type="presParOf" srcId="{0B26932C-5107-473E-8737-04A405B8E23D}" destId="{4219EEF5-8612-4FB3-9ADD-7373E1436E76}" srcOrd="0" destOrd="0" presId="urn:microsoft.com/office/officeart/2008/layout/CircularPictureCallout"/>
    <dgm:cxn modelId="{92376F7F-6BD3-4ABA-AFB8-98B627D5FC76}" type="presParOf" srcId="{16DAFFB0-01FC-474F-8A8E-51B5A459F962}" destId="{E4264287-817F-4739-B8F2-DBDD02CE2200}" srcOrd="8" destOrd="0" presId="urn:microsoft.com/office/officeart/2008/layout/CircularPictureCallout"/>
    <dgm:cxn modelId="{D5DD082C-C47F-4955-9C12-CD0D0E509FF2}" type="presParOf" srcId="{E4264287-817F-4739-B8F2-DBDD02CE2200}" destId="{C1E97627-2CD9-40D4-8F8A-BF7E105B1340}" srcOrd="0" destOrd="0" presId="urn:microsoft.com/office/officeart/2008/layout/CircularPictureCallout"/>
    <dgm:cxn modelId="{111C41E7-E9DB-4F38-9692-359F367682AA}" type="presParOf" srcId="{16DAFFB0-01FC-474F-8A8E-51B5A459F962}" destId="{A870F1B5-20E1-4E9C-8679-3C2B3F1774AB}" srcOrd="9" destOrd="0" presId="urn:microsoft.com/office/officeart/2008/layout/CircularPictureCallout"/>
    <dgm:cxn modelId="{4383D18B-7FEA-4DAF-ABC0-A4201B4CFBAA}" type="presParOf" srcId="{16DAFFB0-01FC-474F-8A8E-51B5A459F962}" destId="{99C8249D-5212-4221-B77A-F752648B03CA}" srcOrd="10" destOrd="0" presId="urn:microsoft.com/office/officeart/2008/layout/CircularPictureCallout"/>
    <dgm:cxn modelId="{0EDCED55-A67B-4E51-8DA3-AAA9081B7B71}" type="presParOf" srcId="{99C8249D-5212-4221-B77A-F752648B03CA}" destId="{9685905E-F2A4-4602-8D86-F4E85CD49687}" srcOrd="0" destOrd="0" presId="urn:microsoft.com/office/officeart/2008/layout/CircularPictureCallout"/>
    <dgm:cxn modelId="{E2722D20-C026-4169-8C59-1127144D9FD0}" type="presParOf" srcId="{16DAFFB0-01FC-474F-8A8E-51B5A459F962}" destId="{6A24B46F-E0CB-40FF-A8E3-358005D7E7DE}" srcOrd="11" destOrd="0" presId="urn:microsoft.com/office/officeart/2008/layout/CircularPictureCallout"/>
    <dgm:cxn modelId="{3B52727D-C44B-43B7-BA9D-F1B33ADCFEC9}" type="presParOf" srcId="{6A24B46F-E0CB-40FF-A8E3-358005D7E7DE}" destId="{A5BAC329-6155-4A34-9AC5-A686D19673D5}" srcOrd="0" destOrd="0" presId="urn:microsoft.com/office/officeart/2008/layout/CircularPictureCallout"/>
    <dgm:cxn modelId="{36415C27-505B-46DC-BEB7-2952C6A417E2}" type="presParOf" srcId="{16DAFFB0-01FC-474F-8A8E-51B5A459F962}" destId="{8C3EEAD5-DDAE-42C1-B6AB-8641E2B6AD41}" srcOrd="12" destOrd="0" presId="urn:microsoft.com/office/officeart/2008/layout/CircularPictureCallout"/>
    <dgm:cxn modelId="{67343719-6303-4B36-BF52-AB6F34232BD8}" type="presParOf" srcId="{16DAFFB0-01FC-474F-8A8E-51B5A459F962}" destId="{B99A179C-225B-43A7-901E-75C83B2950A1}" srcOrd="13" destOrd="0" presId="urn:microsoft.com/office/officeart/2008/layout/CircularPictureCallout"/>
    <dgm:cxn modelId="{4367C6CC-165B-42A2-B9FE-C743B92B8271}" type="presParOf" srcId="{B99A179C-225B-43A7-901E-75C83B2950A1}" destId="{32BF1187-EB74-4B20-9DF6-FCBC4B524548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7D4CDE-D089-483C-AAD6-E738835BF110}" type="doc">
      <dgm:prSet loTypeId="urn:microsoft.com/office/officeart/2005/8/layout/pyramid2" loCatId="pyramid" qsTypeId="urn:microsoft.com/office/officeart/2005/8/quickstyle/3d4" qsCatId="3D" csTypeId="urn:microsoft.com/office/officeart/2005/8/colors/accent1_2" csCatId="accent1" phldr="1"/>
      <dgm:spPr/>
    </dgm:pt>
    <dgm:pt modelId="{978A3D96-3505-4136-A097-FA44FF40C3D0}">
      <dgm:prSet phldrT="[Texto]" custT="1"/>
      <dgm:spPr/>
      <dgm:t>
        <a:bodyPr/>
        <a:lstStyle/>
        <a:p>
          <a:r>
            <a:rPr lang="es-CO" sz="2000" dirty="0" smtClean="0">
              <a:solidFill>
                <a:srgbClr val="000000"/>
              </a:solidFill>
            </a:rPr>
            <a:t>proteccionismo libremercadista</a:t>
          </a:r>
          <a:endParaRPr lang="es-ES" sz="2000" dirty="0">
            <a:solidFill>
              <a:srgbClr val="000000"/>
            </a:solidFill>
          </a:endParaRPr>
        </a:p>
      </dgm:t>
    </dgm:pt>
    <dgm:pt modelId="{93E864D5-FFEA-4A49-B1A0-3B2701452B54}" type="parTrans" cxnId="{91000C71-CA81-4051-A4E3-59EBEBEE6BF3}">
      <dgm:prSet/>
      <dgm:spPr/>
      <dgm:t>
        <a:bodyPr/>
        <a:lstStyle/>
        <a:p>
          <a:endParaRPr lang="es-ES"/>
        </a:p>
      </dgm:t>
    </dgm:pt>
    <dgm:pt modelId="{8459A16F-D4CB-4893-8126-17B01AE11D3C}" type="sibTrans" cxnId="{91000C71-CA81-4051-A4E3-59EBEBEE6BF3}">
      <dgm:prSet/>
      <dgm:spPr/>
      <dgm:t>
        <a:bodyPr/>
        <a:lstStyle/>
        <a:p>
          <a:endParaRPr lang="es-ES"/>
        </a:p>
      </dgm:t>
    </dgm:pt>
    <dgm:pt modelId="{F9AD68E0-6C62-4386-A4E5-66166775FE88}">
      <dgm:prSet phldrT="[Texto]" custT="1"/>
      <dgm:spPr/>
      <dgm:t>
        <a:bodyPr/>
        <a:lstStyle/>
        <a:p>
          <a:r>
            <a:rPr lang="es-ES" sz="2000" dirty="0" smtClean="0">
              <a:solidFill>
                <a:srgbClr val="000000"/>
              </a:solidFill>
            </a:rPr>
            <a:t>Democráticos</a:t>
          </a:r>
          <a:endParaRPr lang="es-ES" sz="2000" dirty="0">
            <a:solidFill>
              <a:srgbClr val="000000"/>
            </a:solidFill>
          </a:endParaRPr>
        </a:p>
      </dgm:t>
    </dgm:pt>
    <dgm:pt modelId="{EDC055A9-591B-4186-B112-CB5EAED82318}" type="parTrans" cxnId="{24128A5D-CD5B-4192-9379-8D87D36AC3B7}">
      <dgm:prSet/>
      <dgm:spPr/>
      <dgm:t>
        <a:bodyPr/>
        <a:lstStyle/>
        <a:p>
          <a:endParaRPr lang="es-ES"/>
        </a:p>
      </dgm:t>
    </dgm:pt>
    <dgm:pt modelId="{8DD727CD-C290-47DE-9F51-9650976B0F69}" type="sibTrans" cxnId="{24128A5D-CD5B-4192-9379-8D87D36AC3B7}">
      <dgm:prSet/>
      <dgm:spPr/>
      <dgm:t>
        <a:bodyPr/>
        <a:lstStyle/>
        <a:p>
          <a:endParaRPr lang="es-ES"/>
        </a:p>
      </dgm:t>
    </dgm:pt>
    <dgm:pt modelId="{C4206E47-ED80-49C7-8559-4D436DF6D6E6}">
      <dgm:prSet phldrT="[Texto]" custT="1"/>
      <dgm:spPr/>
      <dgm:t>
        <a:bodyPr/>
        <a:lstStyle/>
        <a:p>
          <a:r>
            <a:rPr lang="es-ES" sz="2000" dirty="0" smtClean="0">
              <a:solidFill>
                <a:srgbClr val="000000"/>
              </a:solidFill>
            </a:rPr>
            <a:t>Capitalistas</a:t>
          </a:r>
          <a:endParaRPr lang="es-ES" sz="2000" dirty="0">
            <a:solidFill>
              <a:srgbClr val="000000"/>
            </a:solidFill>
          </a:endParaRPr>
        </a:p>
      </dgm:t>
    </dgm:pt>
    <dgm:pt modelId="{6C1EDD8A-1EDB-4AA5-A775-9724E658E165}" type="parTrans" cxnId="{E7E07FA9-0A0F-4D9E-8142-5ABCE38D22DA}">
      <dgm:prSet/>
      <dgm:spPr/>
      <dgm:t>
        <a:bodyPr/>
        <a:lstStyle/>
        <a:p>
          <a:endParaRPr lang="es-ES"/>
        </a:p>
      </dgm:t>
    </dgm:pt>
    <dgm:pt modelId="{96EE89CB-0E9C-4E27-A734-7A4C94DA300A}" type="sibTrans" cxnId="{E7E07FA9-0A0F-4D9E-8142-5ABCE38D22DA}">
      <dgm:prSet/>
      <dgm:spPr/>
      <dgm:t>
        <a:bodyPr/>
        <a:lstStyle/>
        <a:p>
          <a:endParaRPr lang="es-ES"/>
        </a:p>
      </dgm:t>
    </dgm:pt>
    <dgm:pt modelId="{15C3883A-66FC-436C-A4EA-FE0A33744728}">
      <dgm:prSet custT="1"/>
      <dgm:spPr/>
      <dgm:t>
        <a:bodyPr/>
        <a:lstStyle/>
        <a:p>
          <a:r>
            <a:rPr lang="es-CO" sz="2000" dirty="0" smtClean="0">
              <a:solidFill>
                <a:srgbClr val="000000"/>
              </a:solidFill>
            </a:rPr>
            <a:t>Sistema de gobierno republicano</a:t>
          </a:r>
          <a:endParaRPr lang="es-CO" sz="2000" dirty="0">
            <a:solidFill>
              <a:srgbClr val="000000"/>
            </a:solidFill>
          </a:endParaRPr>
        </a:p>
      </dgm:t>
    </dgm:pt>
    <dgm:pt modelId="{FCB019D8-7388-4CBB-97FF-AAD916532C73}" type="parTrans" cxnId="{5464EA88-8F5B-48D0-85B3-B9B3E08AE5B7}">
      <dgm:prSet/>
      <dgm:spPr/>
      <dgm:t>
        <a:bodyPr/>
        <a:lstStyle/>
        <a:p>
          <a:endParaRPr lang="es-CO"/>
        </a:p>
      </dgm:t>
    </dgm:pt>
    <dgm:pt modelId="{D3801D02-59E3-4183-82CC-D03933318A82}" type="sibTrans" cxnId="{5464EA88-8F5B-48D0-85B3-B9B3E08AE5B7}">
      <dgm:prSet/>
      <dgm:spPr/>
      <dgm:t>
        <a:bodyPr/>
        <a:lstStyle/>
        <a:p>
          <a:endParaRPr lang="es-CO"/>
        </a:p>
      </dgm:t>
    </dgm:pt>
    <dgm:pt modelId="{F2EE320E-7FC7-4F5F-8EC7-7912AF961BEB}" type="pres">
      <dgm:prSet presAssocID="{FC7D4CDE-D089-483C-AAD6-E738835BF110}" presName="compositeShape" presStyleCnt="0">
        <dgm:presLayoutVars>
          <dgm:dir/>
          <dgm:resizeHandles/>
        </dgm:presLayoutVars>
      </dgm:prSet>
      <dgm:spPr/>
    </dgm:pt>
    <dgm:pt modelId="{C4C67217-497A-490B-AA44-722363214C66}" type="pres">
      <dgm:prSet presAssocID="{FC7D4CDE-D089-483C-AAD6-E738835BF110}" presName="pyramid" presStyleLbl="node1" presStyleIdx="0" presStyleCnt="1" custLinFactNeighborX="769" custLinFactNeighborY="202"/>
      <dgm:spPr/>
    </dgm:pt>
    <dgm:pt modelId="{6101A265-5234-4110-A1A4-3EFB40168739}" type="pres">
      <dgm:prSet presAssocID="{FC7D4CDE-D089-483C-AAD6-E738835BF110}" presName="theList" presStyleCnt="0"/>
      <dgm:spPr/>
    </dgm:pt>
    <dgm:pt modelId="{18E31FEB-4E95-419C-931C-AEF8998AD071}" type="pres">
      <dgm:prSet presAssocID="{978A3D96-3505-4136-A097-FA44FF40C3D0}" presName="aNode" presStyleLbl="fgAcc1" presStyleIdx="0" presStyleCnt="4" custLinFactNeighborX="-47423" custLinFactNeighborY="974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A4F9AC0-41E6-441F-A508-CBF0EFA83E63}" type="pres">
      <dgm:prSet presAssocID="{978A3D96-3505-4136-A097-FA44FF40C3D0}" presName="aSpace" presStyleCnt="0"/>
      <dgm:spPr/>
    </dgm:pt>
    <dgm:pt modelId="{C38B9E60-8650-4293-9736-5713E8AFAA01}" type="pres">
      <dgm:prSet presAssocID="{15C3883A-66FC-436C-A4EA-FE0A33744728}" presName="aNode" presStyleLbl="fgAcc1" presStyleIdx="1" presStyleCnt="4" custLinFactY="10008" custLinFactNeighborX="-49467" custLinFactNeighborY="1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A2FF3E6-BE8E-4FF6-8820-C762BE38A391}" type="pres">
      <dgm:prSet presAssocID="{15C3883A-66FC-436C-A4EA-FE0A33744728}" presName="aSpace" presStyleCnt="0"/>
      <dgm:spPr/>
    </dgm:pt>
    <dgm:pt modelId="{7E29EC90-5808-4F99-A4DB-1C259E6EF6D1}" type="pres">
      <dgm:prSet presAssocID="{F9AD68E0-6C62-4386-A4E5-66166775FE88}" presName="aNode" presStyleLbl="fgAcc1" presStyleIdx="2" presStyleCnt="4" custLinFactY="17805" custLinFactNeighborX="-49923" custLinFactNeighborY="1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85DAFFB-91FF-40F7-B236-8616773AEFB1}" type="pres">
      <dgm:prSet presAssocID="{F9AD68E0-6C62-4386-A4E5-66166775FE88}" presName="aSpace" presStyleCnt="0"/>
      <dgm:spPr/>
    </dgm:pt>
    <dgm:pt modelId="{EC250528-7F09-4285-B303-63D42C39ED04}" type="pres">
      <dgm:prSet presAssocID="{C4206E47-ED80-49C7-8559-4D436DF6D6E6}" presName="aNode" presStyleLbl="fgAcc1" presStyleIdx="3" presStyleCnt="4" custLinFactY="27019" custLinFactNeighborX="-49923" custLinFactNeighborY="1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BFAA7E3-18CE-420B-8527-734C478EC9EB}" type="pres">
      <dgm:prSet presAssocID="{C4206E47-ED80-49C7-8559-4D436DF6D6E6}" presName="aSpace" presStyleCnt="0"/>
      <dgm:spPr/>
    </dgm:pt>
  </dgm:ptLst>
  <dgm:cxnLst>
    <dgm:cxn modelId="{91000C71-CA81-4051-A4E3-59EBEBEE6BF3}" srcId="{FC7D4CDE-D089-483C-AAD6-E738835BF110}" destId="{978A3D96-3505-4136-A097-FA44FF40C3D0}" srcOrd="0" destOrd="0" parTransId="{93E864D5-FFEA-4A49-B1A0-3B2701452B54}" sibTransId="{8459A16F-D4CB-4893-8126-17B01AE11D3C}"/>
    <dgm:cxn modelId="{76A2B921-4BB7-4DFA-B744-753FD5D9C97C}" type="presOf" srcId="{C4206E47-ED80-49C7-8559-4D436DF6D6E6}" destId="{EC250528-7F09-4285-B303-63D42C39ED04}" srcOrd="0" destOrd="0" presId="urn:microsoft.com/office/officeart/2005/8/layout/pyramid2"/>
    <dgm:cxn modelId="{E826E7CE-14E3-4704-86A5-7901EA1D0615}" type="presOf" srcId="{978A3D96-3505-4136-A097-FA44FF40C3D0}" destId="{18E31FEB-4E95-419C-931C-AEF8998AD071}" srcOrd="0" destOrd="0" presId="urn:microsoft.com/office/officeart/2005/8/layout/pyramid2"/>
    <dgm:cxn modelId="{9FB95ADB-CCBE-4375-9C91-D8F5E7B1FCF1}" type="presOf" srcId="{FC7D4CDE-D089-483C-AAD6-E738835BF110}" destId="{F2EE320E-7FC7-4F5F-8EC7-7912AF961BEB}" srcOrd="0" destOrd="0" presId="urn:microsoft.com/office/officeart/2005/8/layout/pyramid2"/>
    <dgm:cxn modelId="{39751FFB-950E-4CAB-B9CE-A5E86F62B1FE}" type="presOf" srcId="{15C3883A-66FC-436C-A4EA-FE0A33744728}" destId="{C38B9E60-8650-4293-9736-5713E8AFAA01}" srcOrd="0" destOrd="0" presId="urn:microsoft.com/office/officeart/2005/8/layout/pyramid2"/>
    <dgm:cxn modelId="{24128A5D-CD5B-4192-9379-8D87D36AC3B7}" srcId="{FC7D4CDE-D089-483C-AAD6-E738835BF110}" destId="{F9AD68E0-6C62-4386-A4E5-66166775FE88}" srcOrd="2" destOrd="0" parTransId="{EDC055A9-591B-4186-B112-CB5EAED82318}" sibTransId="{8DD727CD-C290-47DE-9F51-9650976B0F69}"/>
    <dgm:cxn modelId="{E7E07FA9-0A0F-4D9E-8142-5ABCE38D22DA}" srcId="{FC7D4CDE-D089-483C-AAD6-E738835BF110}" destId="{C4206E47-ED80-49C7-8559-4D436DF6D6E6}" srcOrd="3" destOrd="0" parTransId="{6C1EDD8A-1EDB-4AA5-A775-9724E658E165}" sibTransId="{96EE89CB-0E9C-4E27-A734-7A4C94DA300A}"/>
    <dgm:cxn modelId="{05700572-D8B3-45A8-BB73-F903F9BE15D1}" type="presOf" srcId="{F9AD68E0-6C62-4386-A4E5-66166775FE88}" destId="{7E29EC90-5808-4F99-A4DB-1C259E6EF6D1}" srcOrd="0" destOrd="0" presId="urn:microsoft.com/office/officeart/2005/8/layout/pyramid2"/>
    <dgm:cxn modelId="{5464EA88-8F5B-48D0-85B3-B9B3E08AE5B7}" srcId="{FC7D4CDE-D089-483C-AAD6-E738835BF110}" destId="{15C3883A-66FC-436C-A4EA-FE0A33744728}" srcOrd="1" destOrd="0" parTransId="{FCB019D8-7388-4CBB-97FF-AAD916532C73}" sibTransId="{D3801D02-59E3-4183-82CC-D03933318A82}"/>
    <dgm:cxn modelId="{4A5EE1E1-9FDD-4AAE-949F-AF4A351473D5}" type="presParOf" srcId="{F2EE320E-7FC7-4F5F-8EC7-7912AF961BEB}" destId="{C4C67217-497A-490B-AA44-722363214C66}" srcOrd="0" destOrd="0" presId="urn:microsoft.com/office/officeart/2005/8/layout/pyramid2"/>
    <dgm:cxn modelId="{F7293AA9-0984-4A15-8124-09A9BAFAE46D}" type="presParOf" srcId="{F2EE320E-7FC7-4F5F-8EC7-7912AF961BEB}" destId="{6101A265-5234-4110-A1A4-3EFB40168739}" srcOrd="1" destOrd="0" presId="urn:microsoft.com/office/officeart/2005/8/layout/pyramid2"/>
    <dgm:cxn modelId="{044C6356-476F-425C-972C-E1A17584E1D2}" type="presParOf" srcId="{6101A265-5234-4110-A1A4-3EFB40168739}" destId="{18E31FEB-4E95-419C-931C-AEF8998AD071}" srcOrd="0" destOrd="0" presId="urn:microsoft.com/office/officeart/2005/8/layout/pyramid2"/>
    <dgm:cxn modelId="{1D7948A7-34F4-49A8-B5A9-ABC99B42E619}" type="presParOf" srcId="{6101A265-5234-4110-A1A4-3EFB40168739}" destId="{4A4F9AC0-41E6-441F-A508-CBF0EFA83E63}" srcOrd="1" destOrd="0" presId="urn:microsoft.com/office/officeart/2005/8/layout/pyramid2"/>
    <dgm:cxn modelId="{3655B28D-25DC-4941-9EF7-DE74A9F9D04C}" type="presParOf" srcId="{6101A265-5234-4110-A1A4-3EFB40168739}" destId="{C38B9E60-8650-4293-9736-5713E8AFAA01}" srcOrd="2" destOrd="0" presId="urn:microsoft.com/office/officeart/2005/8/layout/pyramid2"/>
    <dgm:cxn modelId="{2909FF46-FBB3-4F7A-A8ED-54924C7168A9}" type="presParOf" srcId="{6101A265-5234-4110-A1A4-3EFB40168739}" destId="{8A2FF3E6-BE8E-4FF6-8820-C762BE38A391}" srcOrd="3" destOrd="0" presId="urn:microsoft.com/office/officeart/2005/8/layout/pyramid2"/>
    <dgm:cxn modelId="{D627FA32-840D-43AD-8224-1D928B4E90F6}" type="presParOf" srcId="{6101A265-5234-4110-A1A4-3EFB40168739}" destId="{7E29EC90-5808-4F99-A4DB-1C259E6EF6D1}" srcOrd="4" destOrd="0" presId="urn:microsoft.com/office/officeart/2005/8/layout/pyramid2"/>
    <dgm:cxn modelId="{BC036282-FEE5-47F6-BA97-74B7DF4C67A3}" type="presParOf" srcId="{6101A265-5234-4110-A1A4-3EFB40168739}" destId="{185DAFFB-91FF-40F7-B236-8616773AEFB1}" srcOrd="5" destOrd="0" presId="urn:microsoft.com/office/officeart/2005/8/layout/pyramid2"/>
    <dgm:cxn modelId="{BC659C04-F17C-4657-84E6-CD8215AC3DEA}" type="presParOf" srcId="{6101A265-5234-4110-A1A4-3EFB40168739}" destId="{EC250528-7F09-4285-B303-63D42C39ED04}" srcOrd="6" destOrd="0" presId="urn:microsoft.com/office/officeart/2005/8/layout/pyramid2"/>
    <dgm:cxn modelId="{2563508D-6FC6-43E8-B686-B0F2D8B02BDF}" type="presParOf" srcId="{6101A265-5234-4110-A1A4-3EFB40168739}" destId="{FBFAA7E3-18CE-420B-8527-734C478EC9EB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E573D11-C065-40A5-AD65-3287F5CE3C1F}" type="doc">
      <dgm:prSet loTypeId="urn:microsoft.com/office/officeart/2005/8/layout/balance1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740CDE0-30C9-44F3-B517-E0FBDDC6E159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dirty="0" smtClean="0">
              <a:solidFill>
                <a:srgbClr val="000000"/>
              </a:solidFill>
            </a:rPr>
            <a:t>Primeros lugares el PIB per cápita</a:t>
          </a:r>
          <a:endParaRPr lang="es-ES" sz="2000" dirty="0">
            <a:solidFill>
              <a:srgbClr val="000000"/>
            </a:solidFill>
          </a:endParaRPr>
        </a:p>
      </dgm:t>
    </dgm:pt>
    <dgm:pt modelId="{932FA396-CE98-41A9-822A-33618CB32556}" type="parTrans" cxnId="{B108127F-A8A1-4297-B4C3-E72331BA14DB}">
      <dgm:prSet/>
      <dgm:spPr/>
      <dgm:t>
        <a:bodyPr/>
        <a:lstStyle/>
        <a:p>
          <a:endParaRPr lang="es-ES"/>
        </a:p>
      </dgm:t>
    </dgm:pt>
    <dgm:pt modelId="{46CBC5F4-8802-45BD-848A-BF0BA511B8A5}" type="sibTrans" cxnId="{B108127F-A8A1-4297-B4C3-E72331BA14DB}">
      <dgm:prSet/>
      <dgm:spPr/>
      <dgm:t>
        <a:bodyPr/>
        <a:lstStyle/>
        <a:p>
          <a:endParaRPr lang="es-ES"/>
        </a:p>
      </dgm:t>
    </dgm:pt>
    <dgm:pt modelId="{CE1A1DA0-999C-4458-8C1B-C0020C3F1C5B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dirty="0" smtClean="0"/>
            <a:t>Inversión extranjera </a:t>
          </a:r>
          <a:endParaRPr lang="es-ES" sz="2000" dirty="0"/>
        </a:p>
      </dgm:t>
    </dgm:pt>
    <dgm:pt modelId="{02AAEFE7-2A13-4FCE-9F7E-56890E5950CA}" type="parTrans" cxnId="{822B6091-7A4C-442C-8970-3B3647D15121}">
      <dgm:prSet/>
      <dgm:spPr/>
      <dgm:t>
        <a:bodyPr/>
        <a:lstStyle/>
        <a:p>
          <a:endParaRPr lang="es-ES"/>
        </a:p>
      </dgm:t>
    </dgm:pt>
    <dgm:pt modelId="{59617624-C9A8-4FBB-88EA-B05C6D39C072}" type="sibTrans" cxnId="{822B6091-7A4C-442C-8970-3B3647D15121}">
      <dgm:prSet/>
      <dgm:spPr/>
      <dgm:t>
        <a:bodyPr/>
        <a:lstStyle/>
        <a:p>
          <a:endParaRPr lang="es-ES"/>
        </a:p>
      </dgm:t>
    </dgm:pt>
    <dgm:pt modelId="{2FEB5C82-B197-47C4-893A-9339C9D8FE1B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dirty="0" smtClean="0"/>
            <a:t>Industria dirigida a la EXPORTACION</a:t>
          </a:r>
          <a:endParaRPr lang="es-ES" sz="2000" dirty="0"/>
        </a:p>
      </dgm:t>
    </dgm:pt>
    <dgm:pt modelId="{1F7213DC-C74A-473B-91C0-D6DAA6459263}" type="parTrans" cxnId="{66020AC1-089B-4A71-90A5-916E87547843}">
      <dgm:prSet/>
      <dgm:spPr/>
      <dgm:t>
        <a:bodyPr/>
        <a:lstStyle/>
        <a:p>
          <a:endParaRPr lang="es-ES"/>
        </a:p>
      </dgm:t>
    </dgm:pt>
    <dgm:pt modelId="{274C9186-896A-40C3-B287-534AC862CEB9}" type="sibTrans" cxnId="{66020AC1-089B-4A71-90A5-916E87547843}">
      <dgm:prSet/>
      <dgm:spPr/>
      <dgm:t>
        <a:bodyPr/>
        <a:lstStyle/>
        <a:p>
          <a:endParaRPr lang="es-ES"/>
        </a:p>
      </dgm:t>
    </dgm:pt>
    <dgm:pt modelId="{00AECC0E-F357-47F9-B4DE-D7D4B5B49012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Importancia  como plazas financieras</a:t>
          </a:r>
          <a:endParaRPr lang="es-ES" dirty="0">
            <a:solidFill>
              <a:srgbClr val="000000"/>
            </a:solidFill>
          </a:endParaRPr>
        </a:p>
      </dgm:t>
    </dgm:pt>
    <dgm:pt modelId="{CF5BC5CA-6332-4BB0-903A-E66B33ECE379}" type="parTrans" cxnId="{EB9BF762-89E0-470D-812C-6B18AD7926B7}">
      <dgm:prSet/>
      <dgm:spPr/>
      <dgm:t>
        <a:bodyPr/>
        <a:lstStyle/>
        <a:p>
          <a:endParaRPr lang="es-ES"/>
        </a:p>
      </dgm:t>
    </dgm:pt>
    <dgm:pt modelId="{BC2A494E-F512-454B-8C73-54934832A762}" type="sibTrans" cxnId="{EB9BF762-89E0-470D-812C-6B18AD7926B7}">
      <dgm:prSet/>
      <dgm:spPr/>
      <dgm:t>
        <a:bodyPr/>
        <a:lstStyle/>
        <a:p>
          <a:endParaRPr lang="es-ES"/>
        </a:p>
      </dgm:t>
    </dgm:pt>
    <dgm:pt modelId="{782F0BD2-ED08-47EC-AE71-479DE92EE238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dirty="0" smtClean="0"/>
            <a:t>Zona francas portuarias</a:t>
          </a:r>
          <a:endParaRPr lang="es-ES" sz="2000" dirty="0"/>
        </a:p>
      </dgm:t>
    </dgm:pt>
    <dgm:pt modelId="{A476FD08-05EB-4CB4-9C97-939A353CCD6D}" type="parTrans" cxnId="{0DAA2A2F-2D25-435C-9A18-10795F19C4EC}">
      <dgm:prSet/>
      <dgm:spPr/>
      <dgm:t>
        <a:bodyPr/>
        <a:lstStyle/>
        <a:p>
          <a:endParaRPr lang="es-ES"/>
        </a:p>
      </dgm:t>
    </dgm:pt>
    <dgm:pt modelId="{B111F607-01FA-4980-B789-FC1D4693F489}" type="sibTrans" cxnId="{0DAA2A2F-2D25-435C-9A18-10795F19C4EC}">
      <dgm:prSet/>
      <dgm:spPr/>
      <dgm:t>
        <a:bodyPr/>
        <a:lstStyle/>
        <a:p>
          <a:endParaRPr lang="es-ES"/>
        </a:p>
      </dgm:t>
    </dgm:pt>
    <dgm:pt modelId="{90C47A3D-2067-480C-855B-BE12EF38A162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dirty="0" smtClean="0"/>
            <a:t>Precursor JAPON</a:t>
          </a:r>
          <a:endParaRPr lang="es-ES" sz="2000" dirty="0"/>
        </a:p>
      </dgm:t>
    </dgm:pt>
    <dgm:pt modelId="{108F23F8-4BC7-44F9-B6D4-1DD842332AAA}" type="parTrans" cxnId="{8E734F15-2629-471A-8854-B9178B5B1F50}">
      <dgm:prSet/>
      <dgm:spPr/>
      <dgm:t>
        <a:bodyPr/>
        <a:lstStyle/>
        <a:p>
          <a:endParaRPr lang="es-ES"/>
        </a:p>
      </dgm:t>
    </dgm:pt>
    <dgm:pt modelId="{9B8C9703-49C9-48A0-ACA4-295E2D7EB1CA}" type="sibTrans" cxnId="{8E734F15-2629-471A-8854-B9178B5B1F50}">
      <dgm:prSet/>
      <dgm:spPr/>
      <dgm:t>
        <a:bodyPr/>
        <a:lstStyle/>
        <a:p>
          <a:endParaRPr lang="es-ES"/>
        </a:p>
      </dgm:t>
    </dgm:pt>
    <dgm:pt modelId="{CDAA5B17-9B22-4DC9-9417-0F9EC83CA495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dirty="0" smtClean="0"/>
            <a:t>Mano de obra BARATA</a:t>
          </a:r>
          <a:endParaRPr lang="es-ES" sz="2000" dirty="0"/>
        </a:p>
      </dgm:t>
    </dgm:pt>
    <dgm:pt modelId="{A37362C8-9717-4BFE-9DBB-AD1A899B9131}" type="parTrans" cxnId="{CB41D626-3CDE-4A0F-9BB8-4008FC96063E}">
      <dgm:prSet/>
      <dgm:spPr/>
      <dgm:t>
        <a:bodyPr/>
        <a:lstStyle/>
        <a:p>
          <a:endParaRPr lang="es-ES"/>
        </a:p>
      </dgm:t>
    </dgm:pt>
    <dgm:pt modelId="{F4F2F198-2350-4222-A19D-8611435A2217}" type="sibTrans" cxnId="{CB41D626-3CDE-4A0F-9BB8-4008FC96063E}">
      <dgm:prSet/>
      <dgm:spPr/>
      <dgm:t>
        <a:bodyPr/>
        <a:lstStyle/>
        <a:p>
          <a:endParaRPr lang="es-ES"/>
        </a:p>
      </dgm:t>
    </dgm:pt>
    <dgm:pt modelId="{881ED06A-AF96-47F6-A4D3-97F0AB8EEAA5}" type="pres">
      <dgm:prSet presAssocID="{9E573D11-C065-40A5-AD65-3287F5CE3C1F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D06CD053-82A1-4297-8890-DD8C1514E0F8}" type="pres">
      <dgm:prSet presAssocID="{9E573D11-C065-40A5-AD65-3287F5CE3C1F}" presName="dummyMaxCanvas" presStyleCnt="0"/>
      <dgm:spPr/>
    </dgm:pt>
    <dgm:pt modelId="{5F9CC9B3-2298-4B86-9404-3F7B45C8218C}" type="pres">
      <dgm:prSet presAssocID="{9E573D11-C065-40A5-AD65-3287F5CE3C1F}" presName="parentComposite" presStyleCnt="0"/>
      <dgm:spPr/>
    </dgm:pt>
    <dgm:pt modelId="{CD4F1B77-87D5-4CF7-ACCA-6B787A3B011E}" type="pres">
      <dgm:prSet presAssocID="{9E573D11-C065-40A5-AD65-3287F5CE3C1F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s-CO"/>
        </a:p>
      </dgm:t>
    </dgm:pt>
    <dgm:pt modelId="{30234FF1-5CEA-40A8-AFC0-29C1BAD32055}" type="pres">
      <dgm:prSet presAssocID="{9E573D11-C065-40A5-AD65-3287F5CE3C1F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s-CO"/>
        </a:p>
      </dgm:t>
    </dgm:pt>
    <dgm:pt modelId="{34D175DB-CED0-45C8-891E-3B0148CB2950}" type="pres">
      <dgm:prSet presAssocID="{9E573D11-C065-40A5-AD65-3287F5CE3C1F}" presName="childrenComposite" presStyleCnt="0"/>
      <dgm:spPr/>
    </dgm:pt>
    <dgm:pt modelId="{29C57216-7FF0-45DC-8740-411F1D6A576B}" type="pres">
      <dgm:prSet presAssocID="{9E573D11-C065-40A5-AD65-3287F5CE3C1F}" presName="dummyMaxCanvas_ChildArea" presStyleCnt="0"/>
      <dgm:spPr/>
    </dgm:pt>
    <dgm:pt modelId="{4EE48DCF-63BB-44B2-AAF6-D699FD84347B}" type="pres">
      <dgm:prSet presAssocID="{9E573D11-C065-40A5-AD65-3287F5CE3C1F}" presName="fulcrum" presStyleLbl="alignAccFollowNode1" presStyleIdx="2" presStyleCnt="4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50B9FBD9-4CAF-4759-9D6C-CFBAB826551D}" type="pres">
      <dgm:prSet presAssocID="{9E573D11-C065-40A5-AD65-3287F5CE3C1F}" presName="balance_23" presStyleLbl="alignAccFollowNode1" presStyleIdx="3" presStyleCnt="4">
        <dgm:presLayoutVars>
          <dgm:bulletEnabled val="1"/>
        </dgm:presLayoutVars>
      </dgm:prSet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64094290-05CB-4432-BA70-FAA05E0F82C5}" type="pres">
      <dgm:prSet presAssocID="{9E573D11-C065-40A5-AD65-3287F5CE3C1F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30468B5-B21C-4655-B296-A4E1631D44C7}" type="pres">
      <dgm:prSet presAssocID="{9E573D11-C065-40A5-AD65-3287F5CE3C1F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8E1322A-7C82-4196-93AF-034BB562ED14}" type="pres">
      <dgm:prSet presAssocID="{9E573D11-C065-40A5-AD65-3287F5CE3C1F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20EC0FB-2500-4B68-8BC8-6EC145280716}" type="pres">
      <dgm:prSet presAssocID="{9E573D11-C065-40A5-AD65-3287F5CE3C1F}" presName="left_23_1" presStyleLbl="node1" presStyleIdx="3" presStyleCnt="5" custScaleX="11289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66F6AD1-A548-4D19-A584-93A9D7152ED1}" type="pres">
      <dgm:prSet presAssocID="{9E573D11-C065-40A5-AD65-3287F5CE3C1F}" presName="left_23_2" presStyleLbl="node1" presStyleIdx="4" presStyleCnt="5" custScaleX="120755" custScaleY="126839" custLinFactNeighborX="1855" custLinFactNeighborY="-1400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E35E42C-1009-4739-BF5C-336D735EA39A}" type="presOf" srcId="{90C47A3D-2067-480C-855B-BE12EF38A162}" destId="{430468B5-B21C-4655-B296-A4E1631D44C7}" srcOrd="0" destOrd="0" presId="urn:microsoft.com/office/officeart/2005/8/layout/balance1"/>
    <dgm:cxn modelId="{B0486DB3-A6E2-42BF-AC9C-C65D6621C025}" type="presOf" srcId="{2FEB5C82-B197-47C4-893A-9339C9D8FE1B}" destId="{666F6AD1-A548-4D19-A584-93A9D7152ED1}" srcOrd="0" destOrd="0" presId="urn:microsoft.com/office/officeart/2005/8/layout/balance1"/>
    <dgm:cxn modelId="{0567EE40-8AFE-4123-A8C7-96D6F10BC225}" type="presOf" srcId="{9E573D11-C065-40A5-AD65-3287F5CE3C1F}" destId="{881ED06A-AF96-47F6-A4D3-97F0AB8EEAA5}" srcOrd="0" destOrd="0" presId="urn:microsoft.com/office/officeart/2005/8/layout/balance1"/>
    <dgm:cxn modelId="{8E734F15-2629-471A-8854-B9178B5B1F50}" srcId="{00AECC0E-F357-47F9-B4DE-D7D4B5B49012}" destId="{90C47A3D-2067-480C-855B-BE12EF38A162}" srcOrd="1" destOrd="0" parTransId="{108F23F8-4BC7-44F9-B6D4-1DD842332AAA}" sibTransId="{9B8C9703-49C9-48A0-ACA4-295E2D7EB1CA}"/>
    <dgm:cxn modelId="{CB41D626-3CDE-4A0F-9BB8-4008FC96063E}" srcId="{00AECC0E-F357-47F9-B4DE-D7D4B5B49012}" destId="{CDAA5B17-9B22-4DC9-9417-0F9EC83CA495}" srcOrd="2" destOrd="0" parTransId="{A37362C8-9717-4BFE-9DBB-AD1A899B9131}" sibTransId="{F4F2F198-2350-4222-A19D-8611435A2217}"/>
    <dgm:cxn modelId="{66020AC1-089B-4A71-90A5-916E87547843}" srcId="{3740CDE0-30C9-44F3-B517-E0FBDDC6E159}" destId="{2FEB5C82-B197-47C4-893A-9339C9D8FE1B}" srcOrd="1" destOrd="0" parTransId="{1F7213DC-C74A-473B-91C0-D6DAA6459263}" sibTransId="{274C9186-896A-40C3-B287-534AC862CEB9}"/>
    <dgm:cxn modelId="{4AC5F484-0637-479B-9A13-B9BA5AC18FB6}" type="presOf" srcId="{3740CDE0-30C9-44F3-B517-E0FBDDC6E159}" destId="{CD4F1B77-87D5-4CF7-ACCA-6B787A3B011E}" srcOrd="0" destOrd="0" presId="urn:microsoft.com/office/officeart/2005/8/layout/balance1"/>
    <dgm:cxn modelId="{B892878D-E223-4D1A-A215-B0AC49F9DC9A}" type="presOf" srcId="{00AECC0E-F357-47F9-B4DE-D7D4B5B49012}" destId="{30234FF1-5CEA-40A8-AFC0-29C1BAD32055}" srcOrd="0" destOrd="0" presId="urn:microsoft.com/office/officeart/2005/8/layout/balance1"/>
    <dgm:cxn modelId="{A6AB84EF-3FD3-4583-9B80-C160470D52BF}" type="presOf" srcId="{782F0BD2-ED08-47EC-AE71-479DE92EE238}" destId="{64094290-05CB-4432-BA70-FAA05E0F82C5}" srcOrd="0" destOrd="0" presId="urn:microsoft.com/office/officeart/2005/8/layout/balance1"/>
    <dgm:cxn modelId="{EB9BF762-89E0-470D-812C-6B18AD7926B7}" srcId="{9E573D11-C065-40A5-AD65-3287F5CE3C1F}" destId="{00AECC0E-F357-47F9-B4DE-D7D4B5B49012}" srcOrd="1" destOrd="0" parTransId="{CF5BC5CA-6332-4BB0-903A-E66B33ECE379}" sibTransId="{BC2A494E-F512-454B-8C73-54934832A762}"/>
    <dgm:cxn modelId="{0DAA2A2F-2D25-435C-9A18-10795F19C4EC}" srcId="{00AECC0E-F357-47F9-B4DE-D7D4B5B49012}" destId="{782F0BD2-ED08-47EC-AE71-479DE92EE238}" srcOrd="0" destOrd="0" parTransId="{A476FD08-05EB-4CB4-9C97-939A353CCD6D}" sibTransId="{B111F607-01FA-4980-B789-FC1D4693F489}"/>
    <dgm:cxn modelId="{6614B9BE-40CF-41E2-83FB-69DFF303AD88}" type="presOf" srcId="{CE1A1DA0-999C-4458-8C1B-C0020C3F1C5B}" destId="{A20EC0FB-2500-4B68-8BC8-6EC145280716}" srcOrd="0" destOrd="0" presId="urn:microsoft.com/office/officeart/2005/8/layout/balance1"/>
    <dgm:cxn modelId="{822B6091-7A4C-442C-8970-3B3647D15121}" srcId="{3740CDE0-30C9-44F3-B517-E0FBDDC6E159}" destId="{CE1A1DA0-999C-4458-8C1B-C0020C3F1C5B}" srcOrd="0" destOrd="0" parTransId="{02AAEFE7-2A13-4FCE-9F7E-56890E5950CA}" sibTransId="{59617624-C9A8-4FBB-88EA-B05C6D39C072}"/>
    <dgm:cxn modelId="{B108127F-A8A1-4297-B4C3-E72331BA14DB}" srcId="{9E573D11-C065-40A5-AD65-3287F5CE3C1F}" destId="{3740CDE0-30C9-44F3-B517-E0FBDDC6E159}" srcOrd="0" destOrd="0" parTransId="{932FA396-CE98-41A9-822A-33618CB32556}" sibTransId="{46CBC5F4-8802-45BD-848A-BF0BA511B8A5}"/>
    <dgm:cxn modelId="{3A30EF11-1371-48E4-95A2-4951E7B94CDC}" type="presOf" srcId="{CDAA5B17-9B22-4DC9-9417-0F9EC83CA495}" destId="{78E1322A-7C82-4196-93AF-034BB562ED14}" srcOrd="0" destOrd="0" presId="urn:microsoft.com/office/officeart/2005/8/layout/balance1"/>
    <dgm:cxn modelId="{C52704F5-343D-4598-A347-34C39EA327CA}" type="presParOf" srcId="{881ED06A-AF96-47F6-A4D3-97F0AB8EEAA5}" destId="{D06CD053-82A1-4297-8890-DD8C1514E0F8}" srcOrd="0" destOrd="0" presId="urn:microsoft.com/office/officeart/2005/8/layout/balance1"/>
    <dgm:cxn modelId="{035CAE4D-FA62-4D18-BEB6-3D8854FCEDF0}" type="presParOf" srcId="{881ED06A-AF96-47F6-A4D3-97F0AB8EEAA5}" destId="{5F9CC9B3-2298-4B86-9404-3F7B45C8218C}" srcOrd="1" destOrd="0" presId="urn:microsoft.com/office/officeart/2005/8/layout/balance1"/>
    <dgm:cxn modelId="{492F5293-493A-4E05-A0A4-3F0D8825BD9E}" type="presParOf" srcId="{5F9CC9B3-2298-4B86-9404-3F7B45C8218C}" destId="{CD4F1B77-87D5-4CF7-ACCA-6B787A3B011E}" srcOrd="0" destOrd="0" presId="urn:microsoft.com/office/officeart/2005/8/layout/balance1"/>
    <dgm:cxn modelId="{F0E357A5-02CE-4F4D-9905-6AB785E1F7E0}" type="presParOf" srcId="{5F9CC9B3-2298-4B86-9404-3F7B45C8218C}" destId="{30234FF1-5CEA-40A8-AFC0-29C1BAD32055}" srcOrd="1" destOrd="0" presId="urn:microsoft.com/office/officeart/2005/8/layout/balance1"/>
    <dgm:cxn modelId="{10015077-996E-478B-B0D1-C9A591748252}" type="presParOf" srcId="{881ED06A-AF96-47F6-A4D3-97F0AB8EEAA5}" destId="{34D175DB-CED0-45C8-891E-3B0148CB2950}" srcOrd="2" destOrd="0" presId="urn:microsoft.com/office/officeart/2005/8/layout/balance1"/>
    <dgm:cxn modelId="{C7399F78-6018-4472-9883-ADBD703DD743}" type="presParOf" srcId="{34D175DB-CED0-45C8-891E-3B0148CB2950}" destId="{29C57216-7FF0-45DC-8740-411F1D6A576B}" srcOrd="0" destOrd="0" presId="urn:microsoft.com/office/officeart/2005/8/layout/balance1"/>
    <dgm:cxn modelId="{7911C7DE-B273-4073-A1ED-F645EAA0A8AE}" type="presParOf" srcId="{34D175DB-CED0-45C8-891E-3B0148CB2950}" destId="{4EE48DCF-63BB-44B2-AAF6-D699FD84347B}" srcOrd="1" destOrd="0" presId="urn:microsoft.com/office/officeart/2005/8/layout/balance1"/>
    <dgm:cxn modelId="{E8848DA1-257A-46D6-8C44-5D302F9E0FEC}" type="presParOf" srcId="{34D175DB-CED0-45C8-891E-3B0148CB2950}" destId="{50B9FBD9-4CAF-4759-9D6C-CFBAB826551D}" srcOrd="2" destOrd="0" presId="urn:microsoft.com/office/officeart/2005/8/layout/balance1"/>
    <dgm:cxn modelId="{552DCC5F-1F63-421B-AF92-C2399A7694B3}" type="presParOf" srcId="{34D175DB-CED0-45C8-891E-3B0148CB2950}" destId="{64094290-05CB-4432-BA70-FAA05E0F82C5}" srcOrd="3" destOrd="0" presId="urn:microsoft.com/office/officeart/2005/8/layout/balance1"/>
    <dgm:cxn modelId="{CC9AEB24-328E-4B64-8464-84FC62301A78}" type="presParOf" srcId="{34D175DB-CED0-45C8-891E-3B0148CB2950}" destId="{430468B5-B21C-4655-B296-A4E1631D44C7}" srcOrd="4" destOrd="0" presId="urn:microsoft.com/office/officeart/2005/8/layout/balance1"/>
    <dgm:cxn modelId="{AC81CBF4-5F22-4914-9920-2A2A3C1329C3}" type="presParOf" srcId="{34D175DB-CED0-45C8-891E-3B0148CB2950}" destId="{78E1322A-7C82-4196-93AF-034BB562ED14}" srcOrd="5" destOrd="0" presId="urn:microsoft.com/office/officeart/2005/8/layout/balance1"/>
    <dgm:cxn modelId="{CF01648B-E8B1-45B6-B704-EA4ADCBFE97E}" type="presParOf" srcId="{34D175DB-CED0-45C8-891E-3B0148CB2950}" destId="{A20EC0FB-2500-4B68-8BC8-6EC145280716}" srcOrd="6" destOrd="0" presId="urn:microsoft.com/office/officeart/2005/8/layout/balance1"/>
    <dgm:cxn modelId="{4D0380CF-1162-4FFE-9DC1-D710608D6671}" type="presParOf" srcId="{34D175DB-CED0-45C8-891E-3B0148CB2950}" destId="{666F6AD1-A548-4D19-A584-93A9D7152ED1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04DE410-1849-454A-8867-97A124053295}" type="doc">
      <dgm:prSet loTypeId="urn:microsoft.com/office/officeart/2008/layout/PictureAccent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759643A-1510-41E8-98D6-0F7D654AD84F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2400" dirty="0" smtClean="0"/>
            <a:t>exportaciones de manufacturas</a:t>
          </a:r>
          <a:endParaRPr lang="es-ES" sz="2400" dirty="0"/>
        </a:p>
      </dgm:t>
    </dgm:pt>
    <dgm:pt modelId="{75B1005A-793E-44D1-B33F-546DFC7F59F7}" type="parTrans" cxnId="{92C53D01-593E-48B4-A1D3-2C6F3E5639F4}">
      <dgm:prSet/>
      <dgm:spPr/>
      <dgm:t>
        <a:bodyPr/>
        <a:lstStyle/>
        <a:p>
          <a:endParaRPr lang="es-ES"/>
        </a:p>
      </dgm:t>
    </dgm:pt>
    <dgm:pt modelId="{50E73BA5-FA5E-456C-B40D-ACFD9E6CB6AC}" type="sibTrans" cxnId="{92C53D01-593E-48B4-A1D3-2C6F3E5639F4}">
      <dgm:prSet/>
      <dgm:spPr/>
      <dgm:t>
        <a:bodyPr/>
        <a:lstStyle/>
        <a:p>
          <a:endParaRPr lang="es-ES"/>
        </a:p>
      </dgm:t>
    </dgm:pt>
    <dgm:pt modelId="{E1A447C8-FD0D-48A8-903A-EB6B8521E379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400" dirty="0" smtClean="0"/>
            <a:t>Japón y estados unidos: servicios y turismo</a:t>
          </a:r>
          <a:endParaRPr lang="es-ES" sz="2400" dirty="0"/>
        </a:p>
      </dgm:t>
    </dgm:pt>
    <dgm:pt modelId="{1232B1DC-2472-47D5-8267-3CDA88D557E8}" type="parTrans" cxnId="{FA4F379C-6E7C-4B0C-BDB5-3D339675B7E4}">
      <dgm:prSet/>
      <dgm:spPr/>
      <dgm:t>
        <a:bodyPr/>
        <a:lstStyle/>
        <a:p>
          <a:endParaRPr lang="es-ES"/>
        </a:p>
      </dgm:t>
    </dgm:pt>
    <dgm:pt modelId="{E4819687-495E-443A-9673-22456322B5D2}" type="sibTrans" cxnId="{FA4F379C-6E7C-4B0C-BDB5-3D339675B7E4}">
      <dgm:prSet/>
      <dgm:spPr/>
      <dgm:t>
        <a:bodyPr/>
        <a:lstStyle/>
        <a:p>
          <a:endParaRPr lang="es-ES"/>
        </a:p>
      </dgm:t>
    </dgm:pt>
    <dgm:pt modelId="{C5514E2A-7ACE-4AB9-9724-9BF15DA1723C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400" dirty="0" smtClean="0"/>
            <a:t>Importan petróleo</a:t>
          </a:r>
          <a:endParaRPr lang="es-ES" sz="2400" dirty="0"/>
        </a:p>
      </dgm:t>
    </dgm:pt>
    <dgm:pt modelId="{CEAAD382-8D3E-4FF8-9D57-4F380A69C3CE}" type="parTrans" cxnId="{85DEE5AE-9283-4512-9720-02F32CE86582}">
      <dgm:prSet/>
      <dgm:spPr/>
      <dgm:t>
        <a:bodyPr/>
        <a:lstStyle/>
        <a:p>
          <a:endParaRPr lang="es-ES"/>
        </a:p>
      </dgm:t>
    </dgm:pt>
    <dgm:pt modelId="{88DE31EA-52F4-41BF-865D-193F668B8C34}" type="sibTrans" cxnId="{85DEE5AE-9283-4512-9720-02F32CE86582}">
      <dgm:prSet/>
      <dgm:spPr/>
      <dgm:t>
        <a:bodyPr/>
        <a:lstStyle/>
        <a:p>
          <a:endParaRPr lang="es-ES"/>
        </a:p>
      </dgm:t>
    </dgm:pt>
    <dgm:pt modelId="{5EC9FB16-EC27-4B43-8E31-D7EF168D1B7A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b="0" i="0" dirty="0" smtClean="0"/>
            <a:t>Multinacionalés de Prendas de vestir, artefatos eléctricos, automóviles</a:t>
          </a:r>
          <a:endParaRPr lang="es-ES" dirty="0"/>
        </a:p>
      </dgm:t>
    </dgm:pt>
    <dgm:pt modelId="{34345CF8-9842-4D53-98A0-FD6FE7166286}" type="parTrans" cxnId="{8CBB5BFE-7113-4CC7-BD24-4B25178BA63D}">
      <dgm:prSet/>
      <dgm:spPr/>
      <dgm:t>
        <a:bodyPr/>
        <a:lstStyle/>
        <a:p>
          <a:endParaRPr lang="es-ES"/>
        </a:p>
      </dgm:t>
    </dgm:pt>
    <dgm:pt modelId="{BC0DE59F-B04F-42C0-8DAA-C0C476038729}" type="sibTrans" cxnId="{8CBB5BFE-7113-4CC7-BD24-4B25178BA63D}">
      <dgm:prSet/>
      <dgm:spPr/>
      <dgm:t>
        <a:bodyPr/>
        <a:lstStyle/>
        <a:p>
          <a:endParaRPr lang="es-ES"/>
        </a:p>
      </dgm:t>
    </dgm:pt>
    <dgm:pt modelId="{879AC11D-C938-40FB-B6BB-7FA395550C21}" type="pres">
      <dgm:prSet presAssocID="{F04DE410-1849-454A-8867-97A12405329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CC034A45-4D63-40B1-8BAC-DDB889F2A557}" type="pres">
      <dgm:prSet presAssocID="{E759643A-1510-41E8-98D6-0F7D654AD84F}" presName="root" presStyleCnt="0">
        <dgm:presLayoutVars>
          <dgm:chMax/>
          <dgm:chPref val="4"/>
        </dgm:presLayoutVars>
      </dgm:prSet>
      <dgm:spPr/>
    </dgm:pt>
    <dgm:pt modelId="{B6791235-D4F7-4F15-A62D-AB5445402F17}" type="pres">
      <dgm:prSet presAssocID="{E759643A-1510-41E8-98D6-0F7D654AD84F}" presName="rootComposite" presStyleCnt="0">
        <dgm:presLayoutVars/>
      </dgm:prSet>
      <dgm:spPr/>
    </dgm:pt>
    <dgm:pt modelId="{61530E06-568C-497F-B1FB-86752EB4AFEF}" type="pres">
      <dgm:prSet presAssocID="{E759643A-1510-41E8-98D6-0F7D654AD84F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s-CO"/>
        </a:p>
      </dgm:t>
    </dgm:pt>
    <dgm:pt modelId="{7D0EF7AE-8E28-4072-8881-E5E280BB8BD5}" type="pres">
      <dgm:prSet presAssocID="{E759643A-1510-41E8-98D6-0F7D654AD84F}" presName="childShape" presStyleCnt="0">
        <dgm:presLayoutVars>
          <dgm:chMax val="0"/>
          <dgm:chPref val="0"/>
        </dgm:presLayoutVars>
      </dgm:prSet>
      <dgm:spPr/>
    </dgm:pt>
    <dgm:pt modelId="{35FA6ABD-006E-45DD-8900-98BD60951D21}" type="pres">
      <dgm:prSet presAssocID="{E1A447C8-FD0D-48A8-903A-EB6B8521E379}" presName="childComposite" presStyleCnt="0">
        <dgm:presLayoutVars>
          <dgm:chMax val="0"/>
          <dgm:chPref val="0"/>
        </dgm:presLayoutVars>
      </dgm:prSet>
      <dgm:spPr/>
    </dgm:pt>
    <dgm:pt modelId="{7D39374C-9F6D-416A-B3EC-B00F477435DF}" type="pres">
      <dgm:prSet presAssocID="{E1A447C8-FD0D-48A8-903A-EB6B8521E379}" presName="Image" presStyleLbl="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O"/>
        </a:p>
      </dgm:t>
    </dgm:pt>
    <dgm:pt modelId="{A6E92FD4-A580-4465-BD60-929AE4AA17E3}" type="pres">
      <dgm:prSet presAssocID="{E1A447C8-FD0D-48A8-903A-EB6B8521E379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A36B051-308D-4541-9C3C-C89FD8CD7775}" type="pres">
      <dgm:prSet presAssocID="{C5514E2A-7ACE-4AB9-9724-9BF15DA1723C}" presName="childComposite" presStyleCnt="0">
        <dgm:presLayoutVars>
          <dgm:chMax val="0"/>
          <dgm:chPref val="0"/>
        </dgm:presLayoutVars>
      </dgm:prSet>
      <dgm:spPr/>
    </dgm:pt>
    <dgm:pt modelId="{F209F190-6987-44BC-8885-B6E1E3AC331A}" type="pres">
      <dgm:prSet presAssocID="{C5514E2A-7ACE-4AB9-9724-9BF15DA1723C}" presName="Image" presStyleLbl="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O"/>
        </a:p>
      </dgm:t>
    </dgm:pt>
    <dgm:pt modelId="{33597240-1154-4E9C-A51B-7A777E3A9CED}" type="pres">
      <dgm:prSet presAssocID="{C5514E2A-7ACE-4AB9-9724-9BF15DA1723C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09C3707-5E19-4302-A1A1-5539DAE79325}" type="pres">
      <dgm:prSet presAssocID="{5EC9FB16-EC27-4B43-8E31-D7EF168D1B7A}" presName="childComposite" presStyleCnt="0">
        <dgm:presLayoutVars>
          <dgm:chMax val="0"/>
          <dgm:chPref val="0"/>
        </dgm:presLayoutVars>
      </dgm:prSet>
      <dgm:spPr/>
    </dgm:pt>
    <dgm:pt modelId="{461900DC-31DF-40DD-B992-4D10270DED5F}" type="pres">
      <dgm:prSet presAssocID="{5EC9FB16-EC27-4B43-8E31-D7EF168D1B7A}" presName="Image" presStyleLbl="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O"/>
        </a:p>
      </dgm:t>
    </dgm:pt>
    <dgm:pt modelId="{CD6FC213-78CC-4F22-A040-E13B9F01617F}" type="pres">
      <dgm:prSet presAssocID="{5EC9FB16-EC27-4B43-8E31-D7EF168D1B7A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8CBB5BFE-7113-4CC7-BD24-4B25178BA63D}" srcId="{E759643A-1510-41E8-98D6-0F7D654AD84F}" destId="{5EC9FB16-EC27-4B43-8E31-D7EF168D1B7A}" srcOrd="2" destOrd="0" parTransId="{34345CF8-9842-4D53-98A0-FD6FE7166286}" sibTransId="{BC0DE59F-B04F-42C0-8DAA-C0C476038729}"/>
    <dgm:cxn modelId="{04E100FF-6F60-4B9D-A83E-4607080DF92B}" type="presOf" srcId="{F04DE410-1849-454A-8867-97A124053295}" destId="{879AC11D-C938-40FB-B6BB-7FA395550C21}" srcOrd="0" destOrd="0" presId="urn:microsoft.com/office/officeart/2008/layout/PictureAccentList"/>
    <dgm:cxn modelId="{85DEE5AE-9283-4512-9720-02F32CE86582}" srcId="{E759643A-1510-41E8-98D6-0F7D654AD84F}" destId="{C5514E2A-7ACE-4AB9-9724-9BF15DA1723C}" srcOrd="1" destOrd="0" parTransId="{CEAAD382-8D3E-4FF8-9D57-4F380A69C3CE}" sibTransId="{88DE31EA-52F4-41BF-865D-193F668B8C34}"/>
    <dgm:cxn modelId="{92C53D01-593E-48B4-A1D3-2C6F3E5639F4}" srcId="{F04DE410-1849-454A-8867-97A124053295}" destId="{E759643A-1510-41E8-98D6-0F7D654AD84F}" srcOrd="0" destOrd="0" parTransId="{75B1005A-793E-44D1-B33F-546DFC7F59F7}" sibTransId="{50E73BA5-FA5E-456C-B40D-ACFD9E6CB6AC}"/>
    <dgm:cxn modelId="{7F26B5E2-4A17-4E52-89D3-9B656F8F09A0}" type="presOf" srcId="{5EC9FB16-EC27-4B43-8E31-D7EF168D1B7A}" destId="{CD6FC213-78CC-4F22-A040-E13B9F01617F}" srcOrd="0" destOrd="0" presId="urn:microsoft.com/office/officeart/2008/layout/PictureAccentList"/>
    <dgm:cxn modelId="{45F6A5EC-1160-4337-95DE-97D52294B537}" type="presOf" srcId="{E1A447C8-FD0D-48A8-903A-EB6B8521E379}" destId="{A6E92FD4-A580-4465-BD60-929AE4AA17E3}" srcOrd="0" destOrd="0" presId="urn:microsoft.com/office/officeart/2008/layout/PictureAccentList"/>
    <dgm:cxn modelId="{14ED431C-E28F-4EBC-A8A3-2D0EFC453660}" type="presOf" srcId="{C5514E2A-7ACE-4AB9-9724-9BF15DA1723C}" destId="{33597240-1154-4E9C-A51B-7A777E3A9CED}" srcOrd="0" destOrd="0" presId="urn:microsoft.com/office/officeart/2008/layout/PictureAccentList"/>
    <dgm:cxn modelId="{5711B4D1-82B0-42DB-BE3E-1B922233B44D}" type="presOf" srcId="{E759643A-1510-41E8-98D6-0F7D654AD84F}" destId="{61530E06-568C-497F-B1FB-86752EB4AFEF}" srcOrd="0" destOrd="0" presId="urn:microsoft.com/office/officeart/2008/layout/PictureAccentList"/>
    <dgm:cxn modelId="{FA4F379C-6E7C-4B0C-BDB5-3D339675B7E4}" srcId="{E759643A-1510-41E8-98D6-0F7D654AD84F}" destId="{E1A447C8-FD0D-48A8-903A-EB6B8521E379}" srcOrd="0" destOrd="0" parTransId="{1232B1DC-2472-47D5-8267-3CDA88D557E8}" sibTransId="{E4819687-495E-443A-9673-22456322B5D2}"/>
    <dgm:cxn modelId="{7E59D7B5-F877-442E-AFC4-373AFC30E4F4}" type="presParOf" srcId="{879AC11D-C938-40FB-B6BB-7FA395550C21}" destId="{CC034A45-4D63-40B1-8BAC-DDB889F2A557}" srcOrd="0" destOrd="0" presId="urn:microsoft.com/office/officeart/2008/layout/PictureAccentList"/>
    <dgm:cxn modelId="{7FE0936C-E37C-4B9D-A1EF-A3CBCA3DEABA}" type="presParOf" srcId="{CC034A45-4D63-40B1-8BAC-DDB889F2A557}" destId="{B6791235-D4F7-4F15-A62D-AB5445402F17}" srcOrd="0" destOrd="0" presId="urn:microsoft.com/office/officeart/2008/layout/PictureAccentList"/>
    <dgm:cxn modelId="{A8ACD29C-00C5-4A8B-9795-F8238DA49644}" type="presParOf" srcId="{B6791235-D4F7-4F15-A62D-AB5445402F17}" destId="{61530E06-568C-497F-B1FB-86752EB4AFEF}" srcOrd="0" destOrd="0" presId="urn:microsoft.com/office/officeart/2008/layout/PictureAccentList"/>
    <dgm:cxn modelId="{FFC94876-214A-4059-AF63-D97980A30AE0}" type="presParOf" srcId="{CC034A45-4D63-40B1-8BAC-DDB889F2A557}" destId="{7D0EF7AE-8E28-4072-8881-E5E280BB8BD5}" srcOrd="1" destOrd="0" presId="urn:microsoft.com/office/officeart/2008/layout/PictureAccentList"/>
    <dgm:cxn modelId="{CFE69D08-89A6-424D-876B-BBD327876AE6}" type="presParOf" srcId="{7D0EF7AE-8E28-4072-8881-E5E280BB8BD5}" destId="{35FA6ABD-006E-45DD-8900-98BD60951D21}" srcOrd="0" destOrd="0" presId="urn:microsoft.com/office/officeart/2008/layout/PictureAccentList"/>
    <dgm:cxn modelId="{A7536889-5683-4A0D-B3D4-37E64DF79165}" type="presParOf" srcId="{35FA6ABD-006E-45DD-8900-98BD60951D21}" destId="{7D39374C-9F6D-416A-B3EC-B00F477435DF}" srcOrd="0" destOrd="0" presId="urn:microsoft.com/office/officeart/2008/layout/PictureAccentList"/>
    <dgm:cxn modelId="{DFB1CFF0-44B7-4052-BD35-AB30A412C4B5}" type="presParOf" srcId="{35FA6ABD-006E-45DD-8900-98BD60951D21}" destId="{A6E92FD4-A580-4465-BD60-929AE4AA17E3}" srcOrd="1" destOrd="0" presId="urn:microsoft.com/office/officeart/2008/layout/PictureAccentList"/>
    <dgm:cxn modelId="{FB7BF6A3-EF95-4628-AC57-91C7E67900E2}" type="presParOf" srcId="{7D0EF7AE-8E28-4072-8881-E5E280BB8BD5}" destId="{BA36B051-308D-4541-9C3C-C89FD8CD7775}" srcOrd="1" destOrd="0" presId="urn:microsoft.com/office/officeart/2008/layout/PictureAccentList"/>
    <dgm:cxn modelId="{8FD89225-7E19-4724-B1F7-55F3A7F4C06C}" type="presParOf" srcId="{BA36B051-308D-4541-9C3C-C89FD8CD7775}" destId="{F209F190-6987-44BC-8885-B6E1E3AC331A}" srcOrd="0" destOrd="0" presId="urn:microsoft.com/office/officeart/2008/layout/PictureAccentList"/>
    <dgm:cxn modelId="{AC26E4A4-FDAA-4F8B-9241-4584D92689BC}" type="presParOf" srcId="{BA36B051-308D-4541-9C3C-C89FD8CD7775}" destId="{33597240-1154-4E9C-A51B-7A777E3A9CED}" srcOrd="1" destOrd="0" presId="urn:microsoft.com/office/officeart/2008/layout/PictureAccentList"/>
    <dgm:cxn modelId="{D34FB08D-D813-4A44-A36E-81A5F04D037E}" type="presParOf" srcId="{7D0EF7AE-8E28-4072-8881-E5E280BB8BD5}" destId="{709C3707-5E19-4302-A1A1-5539DAE79325}" srcOrd="2" destOrd="0" presId="urn:microsoft.com/office/officeart/2008/layout/PictureAccentList"/>
    <dgm:cxn modelId="{2DE04782-1DBF-409F-9FFE-EDC665BAC80A}" type="presParOf" srcId="{709C3707-5E19-4302-A1A1-5539DAE79325}" destId="{461900DC-31DF-40DD-B992-4D10270DED5F}" srcOrd="0" destOrd="0" presId="urn:microsoft.com/office/officeart/2008/layout/PictureAccentList"/>
    <dgm:cxn modelId="{8F8F4D41-5270-478F-BC1F-543D78607FCE}" type="presParOf" srcId="{709C3707-5E19-4302-A1A1-5539DAE79325}" destId="{CD6FC213-78CC-4F22-A040-E13B9F01617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095B3-D738-4E94-9151-674C9839817E}">
      <dsp:nvSpPr>
        <dsp:cNvPr id="0" name=""/>
        <dsp:cNvSpPr/>
      </dsp:nvSpPr>
      <dsp:spPr>
        <a:xfrm>
          <a:off x="2032000" y="4294293"/>
          <a:ext cx="400304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70F1B5-20E1-4E9C-8679-3C2B3F1774AB}">
      <dsp:nvSpPr>
        <dsp:cNvPr id="0" name=""/>
        <dsp:cNvSpPr/>
      </dsp:nvSpPr>
      <dsp:spPr>
        <a:xfrm>
          <a:off x="2032000" y="3306741"/>
          <a:ext cx="3332479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78D4CF-D58C-4C37-8DDF-658A19F3012C}">
      <dsp:nvSpPr>
        <dsp:cNvPr id="0" name=""/>
        <dsp:cNvSpPr/>
      </dsp:nvSpPr>
      <dsp:spPr>
        <a:xfrm>
          <a:off x="2032000" y="2111925"/>
          <a:ext cx="3332479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03236C-C62D-4823-A024-8B5A8238993D}">
      <dsp:nvSpPr>
        <dsp:cNvPr id="0" name=""/>
        <dsp:cNvSpPr/>
      </dsp:nvSpPr>
      <dsp:spPr>
        <a:xfrm>
          <a:off x="2032000" y="1124373"/>
          <a:ext cx="400304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835C52-3D24-4FF3-B328-0DF5BFE87722}">
      <dsp:nvSpPr>
        <dsp:cNvPr id="0" name=""/>
        <dsp:cNvSpPr/>
      </dsp:nvSpPr>
      <dsp:spPr>
        <a:xfrm>
          <a:off x="0" y="677333"/>
          <a:ext cx="4064000" cy="40640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AC04F9-5C2E-4229-AD66-7616A67006D6}">
      <dsp:nvSpPr>
        <dsp:cNvPr id="0" name=""/>
        <dsp:cNvSpPr/>
      </dsp:nvSpPr>
      <dsp:spPr>
        <a:xfrm>
          <a:off x="731520" y="2835317"/>
          <a:ext cx="2600960" cy="134112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731520" y="2835317"/>
        <a:ext cx="2600960" cy="1341120"/>
      </dsp:txXfrm>
    </dsp:sp>
    <dsp:sp modelId="{33F94B11-5C54-4EA2-AA02-9A56442F5FDB}">
      <dsp:nvSpPr>
        <dsp:cNvPr id="0" name=""/>
        <dsp:cNvSpPr/>
      </dsp:nvSpPr>
      <dsp:spPr>
        <a:xfrm>
          <a:off x="5588000" y="677333"/>
          <a:ext cx="894080" cy="89408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C0BAE1-9844-4CB3-926D-F609FE8C8B41}">
      <dsp:nvSpPr>
        <dsp:cNvPr id="0" name=""/>
        <dsp:cNvSpPr/>
      </dsp:nvSpPr>
      <dsp:spPr>
        <a:xfrm>
          <a:off x="6482080" y="677333"/>
          <a:ext cx="1136713" cy="894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rgbClr val="000000"/>
              </a:solidFill>
            </a:rPr>
            <a:t>Moneda: </a:t>
          </a:r>
          <a:r>
            <a:rPr lang="es-CO" sz="1600" kern="1200" dirty="0" smtClean="0">
              <a:solidFill>
                <a:srgbClr val="000000"/>
              </a:solidFill>
            </a:rPr>
            <a:t>Won surcoreano</a:t>
          </a:r>
          <a:r>
            <a:rPr lang="es-CO" sz="2000" kern="1200" dirty="0" smtClean="0"/>
            <a:t>. </a:t>
          </a:r>
          <a:endParaRPr lang="es-ES" sz="2000" kern="1200" dirty="0"/>
        </a:p>
      </dsp:txBody>
      <dsp:txXfrm>
        <a:off x="6482080" y="677333"/>
        <a:ext cx="1136713" cy="894080"/>
      </dsp:txXfrm>
    </dsp:sp>
    <dsp:sp modelId="{05A76EBB-E18B-4E07-90AB-86E602A70AA1}">
      <dsp:nvSpPr>
        <dsp:cNvPr id="0" name=""/>
        <dsp:cNvSpPr/>
      </dsp:nvSpPr>
      <dsp:spPr>
        <a:xfrm>
          <a:off x="4917439" y="1664885"/>
          <a:ext cx="894080" cy="89408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0E81C7-DCB4-4141-97DF-2DAB564C8BF0}">
      <dsp:nvSpPr>
        <dsp:cNvPr id="0" name=""/>
        <dsp:cNvSpPr/>
      </dsp:nvSpPr>
      <dsp:spPr>
        <a:xfrm>
          <a:off x="5811519" y="1664885"/>
          <a:ext cx="1730121" cy="894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kern="1200" dirty="0" smtClean="0">
              <a:solidFill>
                <a:srgbClr val="000000"/>
              </a:solidFill>
            </a:rPr>
            <a:t>Población total: </a:t>
          </a:r>
          <a:r>
            <a:rPr lang="es-CO" sz="1700" kern="1200" dirty="0" smtClean="0">
              <a:solidFill>
                <a:srgbClr val="000000"/>
              </a:solidFill>
            </a:rPr>
            <a:t>Puesto 26.º 49,540,000</a:t>
          </a:r>
          <a:r>
            <a:rPr lang="es-CO" sz="1700" b="0" i="0" kern="1200" baseline="30000" dirty="0" smtClean="0">
              <a:solidFill>
                <a:srgbClr val="000000"/>
              </a:solidFill>
            </a:rPr>
            <a:t>2</a:t>
          </a:r>
          <a:r>
            <a:rPr lang="es-CO" sz="1700" kern="1200" dirty="0" smtClean="0">
              <a:solidFill>
                <a:srgbClr val="000000"/>
              </a:solidFill>
            </a:rPr>
            <a:t>  hab.</a:t>
          </a:r>
          <a:endParaRPr lang="es-ES" sz="1700" kern="1200" dirty="0">
            <a:solidFill>
              <a:srgbClr val="000000"/>
            </a:solidFill>
          </a:endParaRPr>
        </a:p>
      </dsp:txBody>
      <dsp:txXfrm>
        <a:off x="5811519" y="1664885"/>
        <a:ext cx="1730121" cy="894080"/>
      </dsp:txXfrm>
    </dsp:sp>
    <dsp:sp modelId="{C1E97627-2CD9-40D4-8F8A-BF7E105B1340}">
      <dsp:nvSpPr>
        <dsp:cNvPr id="0" name=""/>
        <dsp:cNvSpPr/>
      </dsp:nvSpPr>
      <dsp:spPr>
        <a:xfrm>
          <a:off x="4917439" y="2859701"/>
          <a:ext cx="894080" cy="894080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85905E-F2A4-4602-8D86-F4E85CD49687}">
      <dsp:nvSpPr>
        <dsp:cNvPr id="0" name=""/>
        <dsp:cNvSpPr/>
      </dsp:nvSpPr>
      <dsp:spPr>
        <a:xfrm>
          <a:off x="5811519" y="2859701"/>
          <a:ext cx="1404366" cy="894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i="0" kern="1200" dirty="0" smtClean="0">
              <a:solidFill>
                <a:srgbClr val="000000"/>
              </a:solidFill>
            </a:rPr>
            <a:t>Capital: </a:t>
          </a:r>
          <a:r>
            <a:rPr lang="es-CO" sz="1700" b="0" i="0" kern="1200" dirty="0" smtClean="0">
              <a:solidFill>
                <a:srgbClr val="000000"/>
              </a:solidFill>
            </a:rPr>
            <a:t>Seúl.</a:t>
          </a:r>
          <a:endParaRPr lang="es-ES" sz="1700" kern="1200" dirty="0">
            <a:solidFill>
              <a:srgbClr val="000000"/>
            </a:solidFill>
          </a:endParaRPr>
        </a:p>
      </dsp:txBody>
      <dsp:txXfrm>
        <a:off x="5811519" y="2859701"/>
        <a:ext cx="1404366" cy="894080"/>
      </dsp:txXfrm>
    </dsp:sp>
    <dsp:sp modelId="{7D9540A1-3675-48AD-8806-6F9BBC40D304}">
      <dsp:nvSpPr>
        <dsp:cNvPr id="0" name=""/>
        <dsp:cNvSpPr/>
      </dsp:nvSpPr>
      <dsp:spPr>
        <a:xfrm>
          <a:off x="5588000" y="3847253"/>
          <a:ext cx="894080" cy="89408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048FD-EB28-4F73-82CB-722928B82133}">
      <dsp:nvSpPr>
        <dsp:cNvPr id="0" name=""/>
        <dsp:cNvSpPr/>
      </dsp:nvSpPr>
      <dsp:spPr>
        <a:xfrm>
          <a:off x="6482080" y="3847253"/>
          <a:ext cx="1645919" cy="894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>
              <a:solidFill>
                <a:srgbClr val="000000"/>
              </a:solidFill>
            </a:rPr>
            <a:t/>
          </a:r>
          <a:br>
            <a:rPr lang="es-CO" sz="1700" kern="1200" dirty="0" smtClean="0">
              <a:solidFill>
                <a:srgbClr val="000000"/>
              </a:solidFill>
            </a:rPr>
          </a:br>
          <a:r>
            <a:rPr lang="es-CO" sz="1700" b="1" i="0" kern="1200" dirty="0" smtClean="0">
              <a:solidFill>
                <a:srgbClr val="000000"/>
              </a:solidFill>
            </a:rPr>
            <a:t>Idioma: </a:t>
          </a:r>
          <a:r>
            <a:rPr lang="es-CO" sz="1700" b="0" i="0" kern="1200" dirty="0" smtClean="0">
              <a:solidFill>
                <a:srgbClr val="000000"/>
              </a:solidFill>
            </a:rPr>
            <a:t>Coreano</a:t>
          </a:r>
          <a:endParaRPr lang="es-ES" sz="1700" kern="1200" dirty="0">
            <a:solidFill>
              <a:srgbClr val="000000"/>
            </a:solidFill>
          </a:endParaRPr>
        </a:p>
      </dsp:txBody>
      <dsp:txXfrm>
        <a:off x="6482080" y="3847253"/>
        <a:ext cx="1645919" cy="8940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75EC0-6791-487A-A220-91B5C4AEA982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2C09F-06A3-460A-B448-D31E7C3D2DCA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Crecimientos en las exportaciones </a:t>
          </a:r>
          <a:endParaRPr lang="es-ES" sz="2400" kern="1200" dirty="0"/>
        </a:p>
      </dsp:txBody>
      <dsp:txXfrm>
        <a:off x="752110" y="541866"/>
        <a:ext cx="7301111" cy="1083733"/>
      </dsp:txXfrm>
    </dsp:sp>
    <dsp:sp modelId="{56B30989-BB5E-4CF1-8D12-741E917EDD2B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6127B1-1560-4AAA-843F-8EC4301F0E41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Consolidación en la diversificación de mercados</a:t>
          </a:r>
          <a:endParaRPr lang="es-ES" sz="2400" kern="1200" dirty="0"/>
        </a:p>
      </dsp:txBody>
      <dsp:txXfrm>
        <a:off x="1146048" y="2167466"/>
        <a:ext cx="6907174" cy="1083733"/>
      </dsp:txXfrm>
    </dsp:sp>
    <dsp:sp modelId="{8A2844F0-4A2D-4259-A0C8-724DEFD1D327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9FBFF-6EF7-43DF-B34A-B47D3F5401D8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Acuerdos suscritos </a:t>
          </a:r>
          <a:endParaRPr lang="es-ES" sz="2400" kern="1200" dirty="0"/>
        </a:p>
      </dsp:txBody>
      <dsp:txXfrm>
        <a:off x="752110" y="3793066"/>
        <a:ext cx="7301111" cy="1083733"/>
      </dsp:txXfrm>
    </dsp:sp>
    <dsp:sp modelId="{0B052A80-9FE7-428C-B92C-FF83A558C8F1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67217-497A-490B-AA44-722363214C66}">
      <dsp:nvSpPr>
        <dsp:cNvPr id="0" name=""/>
        <dsp:cNvSpPr/>
      </dsp:nvSpPr>
      <dsp:spPr>
        <a:xfrm>
          <a:off x="916197" y="0"/>
          <a:ext cx="5418667" cy="54186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E31FEB-4E95-419C-931C-AEF8998AD071}">
      <dsp:nvSpPr>
        <dsp:cNvPr id="0" name=""/>
        <dsp:cNvSpPr/>
      </dsp:nvSpPr>
      <dsp:spPr>
        <a:xfrm>
          <a:off x="1829137" y="1080980"/>
          <a:ext cx="3522133" cy="12065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rgbClr val="000000"/>
              </a:solidFill>
            </a:rPr>
            <a:t>Forma de Estado:</a:t>
          </a:r>
          <a:r>
            <a:rPr lang="es-CO" sz="1400" kern="1200" dirty="0" smtClean="0">
              <a:solidFill>
                <a:srgbClr val="000000"/>
              </a:solidFill>
            </a:rPr>
            <a:t> Régimen presidencialista.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i="0" kern="1200" dirty="0" smtClean="0">
              <a:solidFill>
                <a:srgbClr val="000000"/>
              </a:solidFill>
            </a:rPr>
            <a:t>Park Geun-hye (</a:t>
          </a:r>
          <a:r>
            <a:rPr lang="es-CO" sz="1400" b="0" i="0" kern="1200" dirty="0" smtClean="0">
              <a:solidFill>
                <a:srgbClr val="000000"/>
              </a:solidFill>
            </a:rPr>
            <a:t>25 de febrero de 2013)</a:t>
          </a:r>
          <a:endParaRPr lang="es-ES" sz="1400" b="1" kern="1200" dirty="0">
            <a:solidFill>
              <a:srgbClr val="000000"/>
            </a:solidFill>
          </a:endParaRPr>
        </a:p>
      </dsp:txBody>
      <dsp:txXfrm>
        <a:off x="1888033" y="1139876"/>
        <a:ext cx="3404341" cy="1088708"/>
      </dsp:txXfrm>
    </dsp:sp>
    <dsp:sp modelId="{7E29EC90-5808-4F99-A4DB-1C259E6EF6D1}">
      <dsp:nvSpPr>
        <dsp:cNvPr id="0" name=""/>
        <dsp:cNvSpPr/>
      </dsp:nvSpPr>
      <dsp:spPr>
        <a:xfrm>
          <a:off x="1843260" y="2377968"/>
          <a:ext cx="3522133" cy="12065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kern="1200" dirty="0" smtClean="0">
              <a:solidFill>
                <a:srgbClr val="000000"/>
              </a:solidFill>
            </a:rPr>
            <a:t>El Gobierno se define como una Democracia Presidencialista. En el País se presenta la división de poderes en Ejecutivo, Legislativo y Judicial.</a:t>
          </a:r>
          <a:endParaRPr lang="es-ES" sz="1400" b="0" kern="1200" dirty="0">
            <a:solidFill>
              <a:srgbClr val="000000"/>
            </a:solidFill>
          </a:endParaRPr>
        </a:p>
      </dsp:txBody>
      <dsp:txXfrm>
        <a:off x="1902156" y="2436864"/>
        <a:ext cx="3404341" cy="1088708"/>
      </dsp:txXfrm>
    </dsp:sp>
    <dsp:sp modelId="{EC250528-7F09-4285-B303-63D42C39ED04}">
      <dsp:nvSpPr>
        <dsp:cNvPr id="0" name=""/>
        <dsp:cNvSpPr/>
      </dsp:nvSpPr>
      <dsp:spPr>
        <a:xfrm>
          <a:off x="1779122" y="3735280"/>
          <a:ext cx="3650409" cy="14644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solidFill>
                <a:srgbClr val="000000"/>
              </a:solidFill>
            </a:rPr>
            <a:t>Organización territorial del Estado: La República de Corea del Sur está dividida en nueve provincias, seis ciudades metropolitanas (Incheon, Taegu, Ulsan, Busan, Gwangiu, Daejeon) y una ciudad con estatus especial, Seúl. </a:t>
          </a:r>
          <a:endParaRPr lang="es-ES" sz="1400" kern="1200" dirty="0">
            <a:solidFill>
              <a:srgbClr val="000000"/>
            </a:solidFill>
          </a:endParaRPr>
        </a:p>
      </dsp:txBody>
      <dsp:txXfrm>
        <a:off x="1850611" y="3806769"/>
        <a:ext cx="3507431" cy="13214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F1B77-87D5-4CF7-ACCA-6B787A3B011E}">
      <dsp:nvSpPr>
        <dsp:cNvPr id="0" name=""/>
        <dsp:cNvSpPr/>
      </dsp:nvSpPr>
      <dsp:spPr>
        <a:xfrm>
          <a:off x="1783941" y="72008"/>
          <a:ext cx="1769259" cy="98292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000000"/>
              </a:solidFill>
            </a:rPr>
            <a:t>EXPORTACIONES</a:t>
          </a:r>
          <a:endParaRPr lang="es-ES" sz="1600" b="1" kern="1200" dirty="0">
            <a:solidFill>
              <a:srgbClr val="000000"/>
            </a:solidFill>
          </a:endParaRPr>
        </a:p>
      </dsp:txBody>
      <dsp:txXfrm>
        <a:off x="1812730" y="100797"/>
        <a:ext cx="1711681" cy="925344"/>
      </dsp:txXfrm>
    </dsp:sp>
    <dsp:sp modelId="{30234FF1-5CEA-40A8-AFC0-29C1BAD32055}">
      <dsp:nvSpPr>
        <dsp:cNvPr id="0" name=""/>
        <dsp:cNvSpPr/>
      </dsp:nvSpPr>
      <dsp:spPr>
        <a:xfrm>
          <a:off x="4273616" y="72008"/>
          <a:ext cx="1769259" cy="98292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000000"/>
              </a:solidFill>
            </a:rPr>
            <a:t>IMPORTACIONES</a:t>
          </a:r>
          <a:endParaRPr lang="es-ES" sz="1600" b="1" kern="1200" dirty="0">
            <a:solidFill>
              <a:srgbClr val="000000"/>
            </a:solidFill>
          </a:endParaRPr>
        </a:p>
      </dsp:txBody>
      <dsp:txXfrm>
        <a:off x="4302405" y="100797"/>
        <a:ext cx="1711681" cy="925344"/>
      </dsp:txXfrm>
    </dsp:sp>
    <dsp:sp modelId="{4EE48DCF-63BB-44B2-AAF6-D699FD84347B}">
      <dsp:nvSpPr>
        <dsp:cNvPr id="0" name=""/>
        <dsp:cNvSpPr/>
      </dsp:nvSpPr>
      <dsp:spPr>
        <a:xfrm>
          <a:off x="3547715" y="4177419"/>
          <a:ext cx="737191" cy="737191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9DA785-5FF3-4960-BFB0-33132DE1778E}">
      <dsp:nvSpPr>
        <dsp:cNvPr id="0" name=""/>
        <dsp:cNvSpPr/>
      </dsp:nvSpPr>
      <dsp:spPr>
        <a:xfrm>
          <a:off x="1704736" y="3868781"/>
          <a:ext cx="4423149" cy="2988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239449-05A0-4017-B755-182AF03C493D}">
      <dsp:nvSpPr>
        <dsp:cNvPr id="0" name=""/>
        <dsp:cNvSpPr/>
      </dsp:nvSpPr>
      <dsp:spPr>
        <a:xfrm>
          <a:off x="4309479" y="2575256"/>
          <a:ext cx="1769259" cy="1258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Principales proveedores: China, Japón, EE.UU., Arabia Saudita y Australia. </a:t>
          </a:r>
          <a:endParaRPr lang="es-ES" sz="1400" kern="1200" dirty="0"/>
        </a:p>
      </dsp:txBody>
      <dsp:txXfrm>
        <a:off x="4370896" y="2636673"/>
        <a:ext cx="1646425" cy="1135306"/>
      </dsp:txXfrm>
    </dsp:sp>
    <dsp:sp modelId="{49F8ADF1-F755-4549-AF6E-06A8E1E7F57E}">
      <dsp:nvSpPr>
        <dsp:cNvPr id="0" name=""/>
        <dsp:cNvSpPr/>
      </dsp:nvSpPr>
      <dsp:spPr>
        <a:xfrm>
          <a:off x="4309479" y="1258140"/>
          <a:ext cx="1769259" cy="1258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combustibles minerales, material eléctrico, máquinas, fundición, hierro y acero. </a:t>
          </a:r>
          <a:endParaRPr lang="es-CO" sz="1400" kern="1200" dirty="0"/>
        </a:p>
      </dsp:txBody>
      <dsp:txXfrm>
        <a:off x="4370896" y="1319557"/>
        <a:ext cx="1646425" cy="1135306"/>
      </dsp:txXfrm>
    </dsp:sp>
    <dsp:sp modelId="{EE491D69-9949-43EE-9833-F864183712FC}">
      <dsp:nvSpPr>
        <dsp:cNvPr id="0" name=""/>
        <dsp:cNvSpPr/>
      </dsp:nvSpPr>
      <dsp:spPr>
        <a:xfrm>
          <a:off x="1753882" y="2575256"/>
          <a:ext cx="1769259" cy="1258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 </a:t>
          </a:r>
          <a:r>
            <a:rPr lang="es-CO" sz="1600" kern="1200" dirty="0" smtClean="0"/>
            <a:t>Principales mercados: China, Estados Unidos, Japón, Hong Kong, Singapur</a:t>
          </a:r>
          <a:endParaRPr lang="es-ES" sz="1600" kern="1200" dirty="0"/>
        </a:p>
      </dsp:txBody>
      <dsp:txXfrm>
        <a:off x="1815299" y="2636673"/>
        <a:ext cx="1646425" cy="1135306"/>
      </dsp:txXfrm>
    </dsp:sp>
    <dsp:sp modelId="{0F20D1C5-88B9-4157-848C-0B3CFCFFD8E4}">
      <dsp:nvSpPr>
        <dsp:cNvPr id="0" name=""/>
        <dsp:cNvSpPr/>
      </dsp:nvSpPr>
      <dsp:spPr>
        <a:xfrm>
          <a:off x="1753882" y="1258140"/>
          <a:ext cx="1769259" cy="1258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Principales</a:t>
          </a:r>
          <a:r>
            <a:rPr lang="es-CO" sz="800" kern="1200" dirty="0" smtClean="0"/>
            <a:t>  </a:t>
          </a:r>
          <a:r>
            <a:rPr lang="es-CO" sz="1400" kern="1200" dirty="0" smtClean="0"/>
            <a:t>Material eléctrico Vehículos, automóviles navegación marítima o  fluvial. </a:t>
          </a:r>
          <a:endParaRPr lang="es-CO" sz="1400" kern="1200" dirty="0"/>
        </a:p>
      </dsp:txBody>
      <dsp:txXfrm>
        <a:off x="1815299" y="1319557"/>
        <a:ext cx="1646425" cy="11353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75EC0-6791-487A-A220-91B5C4AEA982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6DC915-CCAB-4C8F-B1F7-8CCDEA259E50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b="1" i="0" kern="1200" dirty="0" smtClean="0"/>
            <a:t>Presidente Santos se declara ‘satisfecho’ por logros de su gira por Japón y Corea.</a:t>
          </a:r>
          <a:endParaRPr lang="es-CO" sz="2300" kern="1200" dirty="0"/>
        </a:p>
      </dsp:txBody>
      <dsp:txXfrm>
        <a:off x="752110" y="541866"/>
        <a:ext cx="7301111" cy="1083733"/>
      </dsp:txXfrm>
    </dsp:sp>
    <dsp:sp modelId="{2B649E11-42A3-4759-8F38-4AF6E819E9AA}">
      <dsp:nvSpPr>
        <dsp:cNvPr id="0" name=""/>
        <dsp:cNvSpPr/>
      </dsp:nvSpPr>
      <dsp:spPr>
        <a:xfrm>
          <a:off x="74777" y="406400"/>
          <a:ext cx="1354666" cy="13546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E85B75-5014-4174-AD91-A0223771AE39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b="1" i="0" kern="1200" dirty="0" smtClean="0"/>
            <a:t>Colombia y Corea del Sur firmaron Tratado de Libre Comercio</a:t>
          </a:r>
          <a:endParaRPr lang="es-CO" sz="2300" kern="1200" dirty="0"/>
        </a:p>
      </dsp:txBody>
      <dsp:txXfrm>
        <a:off x="1146048" y="2167466"/>
        <a:ext cx="6907174" cy="1083733"/>
      </dsp:txXfrm>
    </dsp:sp>
    <dsp:sp modelId="{9F09858F-9925-4993-8534-8EBC2F0E5B07}">
      <dsp:nvSpPr>
        <dsp:cNvPr id="0" name=""/>
        <dsp:cNvSpPr/>
      </dsp:nvSpPr>
      <dsp:spPr>
        <a:xfrm>
          <a:off x="468714" y="2032000"/>
          <a:ext cx="1354666" cy="13546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9FBFF-6EF7-43DF-B34A-B47D3F5401D8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b="1" kern="1200" dirty="0" smtClean="0"/>
            <a:t>el sector minero, el agropecuario y el agroindustrial serán los mayores beneficiados de este acuerdo comercial.</a:t>
          </a:r>
          <a:endParaRPr lang="es-ES" sz="2300" b="1" kern="1200" dirty="0"/>
        </a:p>
      </dsp:txBody>
      <dsp:txXfrm>
        <a:off x="752110" y="3793066"/>
        <a:ext cx="7301111" cy="1083733"/>
      </dsp:txXfrm>
    </dsp:sp>
    <dsp:sp modelId="{0B052A80-9FE7-428C-B92C-FF83A558C8F1}">
      <dsp:nvSpPr>
        <dsp:cNvPr id="0" name=""/>
        <dsp:cNvSpPr/>
      </dsp:nvSpPr>
      <dsp:spPr>
        <a:xfrm>
          <a:off x="74777" y="3657600"/>
          <a:ext cx="1354666" cy="13546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EEAD5-DDAE-42C1-B6AB-8641E2B6AD41}">
      <dsp:nvSpPr>
        <dsp:cNvPr id="0" name=""/>
        <dsp:cNvSpPr/>
      </dsp:nvSpPr>
      <dsp:spPr>
        <a:xfrm>
          <a:off x="2787635" y="4320480"/>
          <a:ext cx="400304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70F1B5-20E1-4E9C-8679-3C2B3F1774AB}">
      <dsp:nvSpPr>
        <dsp:cNvPr id="0" name=""/>
        <dsp:cNvSpPr/>
      </dsp:nvSpPr>
      <dsp:spPr>
        <a:xfrm>
          <a:off x="2772663" y="3301276"/>
          <a:ext cx="3332479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87D438-2FF2-4E58-91FF-04E05617B9CE}">
      <dsp:nvSpPr>
        <dsp:cNvPr id="0" name=""/>
        <dsp:cNvSpPr/>
      </dsp:nvSpPr>
      <dsp:spPr>
        <a:xfrm>
          <a:off x="2772663" y="2106460"/>
          <a:ext cx="3332479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EF27A-E99D-46FA-83FD-E56AF08519C3}">
      <dsp:nvSpPr>
        <dsp:cNvPr id="0" name=""/>
        <dsp:cNvSpPr/>
      </dsp:nvSpPr>
      <dsp:spPr>
        <a:xfrm>
          <a:off x="2772663" y="1118908"/>
          <a:ext cx="400304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835C52-3D24-4FF3-B328-0DF5BFE87722}">
      <dsp:nvSpPr>
        <dsp:cNvPr id="0" name=""/>
        <dsp:cNvSpPr/>
      </dsp:nvSpPr>
      <dsp:spPr>
        <a:xfrm>
          <a:off x="675396" y="507154"/>
          <a:ext cx="4064000" cy="4064000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AC04F9-5C2E-4229-AD66-7616A67006D6}">
      <dsp:nvSpPr>
        <dsp:cNvPr id="0" name=""/>
        <dsp:cNvSpPr/>
      </dsp:nvSpPr>
      <dsp:spPr>
        <a:xfrm>
          <a:off x="1472183" y="2829852"/>
          <a:ext cx="2600960" cy="134112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/>
        </a:p>
      </dsp:txBody>
      <dsp:txXfrm>
        <a:off x="1472183" y="2829852"/>
        <a:ext cx="2600960" cy="1341120"/>
      </dsp:txXfrm>
    </dsp:sp>
    <dsp:sp modelId="{23AF0CD9-66FC-46FB-B287-A9766FA738CC}">
      <dsp:nvSpPr>
        <dsp:cNvPr id="0" name=""/>
        <dsp:cNvSpPr/>
      </dsp:nvSpPr>
      <dsp:spPr>
        <a:xfrm>
          <a:off x="5819637" y="2745320"/>
          <a:ext cx="1135571" cy="990443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BA70A-21BE-48EB-A992-72F0C88C9EAF}">
      <dsp:nvSpPr>
        <dsp:cNvPr id="0" name=""/>
        <dsp:cNvSpPr/>
      </dsp:nvSpPr>
      <dsp:spPr>
        <a:xfrm>
          <a:off x="7222744" y="671868"/>
          <a:ext cx="164591" cy="894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0" rIns="243840" bIns="0" numCol="1" spcCol="1270" anchor="ctr" anchorCtr="0">
          <a:noAutofit/>
        </a:bodyPr>
        <a:lstStyle/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6400" kern="1200"/>
        </a:p>
      </dsp:txBody>
      <dsp:txXfrm>
        <a:off x="7222744" y="671868"/>
        <a:ext cx="164591" cy="894080"/>
      </dsp:txXfrm>
    </dsp:sp>
    <dsp:sp modelId="{33F94B11-5C54-4EA2-AA02-9A56442F5FDB}">
      <dsp:nvSpPr>
        <dsp:cNvPr id="0" name=""/>
        <dsp:cNvSpPr/>
      </dsp:nvSpPr>
      <dsp:spPr>
        <a:xfrm>
          <a:off x="5787790" y="1672541"/>
          <a:ext cx="1093853" cy="912542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19EEF5-8612-4FB3-9ADD-7373E1436E76}">
      <dsp:nvSpPr>
        <dsp:cNvPr id="0" name=""/>
        <dsp:cNvSpPr/>
      </dsp:nvSpPr>
      <dsp:spPr>
        <a:xfrm>
          <a:off x="7343491" y="1516376"/>
          <a:ext cx="231648" cy="894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7343491" y="1516376"/>
        <a:ext cx="231648" cy="894080"/>
      </dsp:txXfrm>
    </dsp:sp>
    <dsp:sp modelId="{C1E97627-2CD9-40D4-8F8A-BF7E105B1340}">
      <dsp:nvSpPr>
        <dsp:cNvPr id="0" name=""/>
        <dsp:cNvSpPr/>
      </dsp:nvSpPr>
      <dsp:spPr>
        <a:xfrm>
          <a:off x="6030403" y="688721"/>
          <a:ext cx="981708" cy="834283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85905E-F2A4-4602-8D86-F4E85CD49687}">
      <dsp:nvSpPr>
        <dsp:cNvPr id="0" name=""/>
        <dsp:cNvSpPr/>
      </dsp:nvSpPr>
      <dsp:spPr>
        <a:xfrm>
          <a:off x="7430577" y="2793501"/>
          <a:ext cx="231648" cy="894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7430577" y="2793501"/>
        <a:ext cx="231648" cy="894080"/>
      </dsp:txXfrm>
    </dsp:sp>
    <dsp:sp modelId="{A5BAC329-6155-4A34-9AC5-A686D19673D5}">
      <dsp:nvSpPr>
        <dsp:cNvPr id="0" name=""/>
        <dsp:cNvSpPr/>
      </dsp:nvSpPr>
      <dsp:spPr>
        <a:xfrm>
          <a:off x="5991899" y="3816427"/>
          <a:ext cx="1135571" cy="1012304"/>
        </a:xfrm>
        <a:prstGeom prst="ellipse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BF1187-EB74-4B20-9DF6-FCBC4B524548}">
      <dsp:nvSpPr>
        <dsp:cNvPr id="0" name=""/>
        <dsp:cNvSpPr/>
      </dsp:nvSpPr>
      <dsp:spPr>
        <a:xfrm>
          <a:off x="7222744" y="3841788"/>
          <a:ext cx="164591" cy="894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0" rIns="243840" bIns="0" numCol="1" spcCol="1270" anchor="ctr" anchorCtr="0">
          <a:noAutofit/>
        </a:bodyPr>
        <a:lstStyle/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6400" kern="1200"/>
        </a:p>
      </dsp:txBody>
      <dsp:txXfrm>
        <a:off x="7222744" y="3841788"/>
        <a:ext cx="164591" cy="8940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67217-497A-490B-AA44-722363214C66}">
      <dsp:nvSpPr>
        <dsp:cNvPr id="0" name=""/>
        <dsp:cNvSpPr/>
      </dsp:nvSpPr>
      <dsp:spPr>
        <a:xfrm>
          <a:off x="989936" y="0"/>
          <a:ext cx="5418667" cy="54186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E31FEB-4E95-419C-931C-AEF8998AD071}">
      <dsp:nvSpPr>
        <dsp:cNvPr id="0" name=""/>
        <dsp:cNvSpPr/>
      </dsp:nvSpPr>
      <dsp:spPr>
        <a:xfrm>
          <a:off x="1987298" y="659651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solidFill>
                <a:srgbClr val="000000"/>
              </a:solidFill>
            </a:rPr>
            <a:t>proteccionismo libremercadista</a:t>
          </a:r>
          <a:endParaRPr lang="es-ES" sz="2000" kern="1200" dirty="0">
            <a:solidFill>
              <a:srgbClr val="000000"/>
            </a:solidFill>
          </a:endParaRPr>
        </a:p>
      </dsp:txBody>
      <dsp:txXfrm>
        <a:off x="2034312" y="706665"/>
        <a:ext cx="3428105" cy="869055"/>
      </dsp:txXfrm>
    </dsp:sp>
    <dsp:sp modelId="{C38B9E60-8650-4293-9736-5713E8AFAA01}">
      <dsp:nvSpPr>
        <dsp:cNvPr id="0" name=""/>
        <dsp:cNvSpPr/>
      </dsp:nvSpPr>
      <dsp:spPr>
        <a:xfrm>
          <a:off x="1915306" y="1842635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solidFill>
                <a:srgbClr val="000000"/>
              </a:solidFill>
            </a:rPr>
            <a:t>Sistema de gobierno republicano</a:t>
          </a:r>
          <a:endParaRPr lang="es-CO" sz="2000" kern="1200" dirty="0">
            <a:solidFill>
              <a:srgbClr val="000000"/>
            </a:solidFill>
          </a:endParaRPr>
        </a:p>
      </dsp:txBody>
      <dsp:txXfrm>
        <a:off x="1962320" y="1889649"/>
        <a:ext cx="3428105" cy="869055"/>
      </dsp:txXfrm>
    </dsp:sp>
    <dsp:sp modelId="{7E29EC90-5808-4F99-A4DB-1C259E6EF6D1}">
      <dsp:nvSpPr>
        <dsp:cNvPr id="0" name=""/>
        <dsp:cNvSpPr/>
      </dsp:nvSpPr>
      <dsp:spPr>
        <a:xfrm>
          <a:off x="1899245" y="3001195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000000"/>
              </a:solidFill>
            </a:rPr>
            <a:t>Democráticos</a:t>
          </a:r>
          <a:endParaRPr lang="es-ES" sz="2000" kern="1200" dirty="0">
            <a:solidFill>
              <a:srgbClr val="000000"/>
            </a:solidFill>
          </a:endParaRPr>
        </a:p>
      </dsp:txBody>
      <dsp:txXfrm>
        <a:off x="1946259" y="3048209"/>
        <a:ext cx="3428105" cy="869055"/>
      </dsp:txXfrm>
    </dsp:sp>
    <dsp:sp modelId="{EC250528-7F09-4285-B303-63D42C39ED04}">
      <dsp:nvSpPr>
        <dsp:cNvPr id="0" name=""/>
        <dsp:cNvSpPr/>
      </dsp:nvSpPr>
      <dsp:spPr>
        <a:xfrm>
          <a:off x="1899245" y="4173403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000000"/>
              </a:solidFill>
            </a:rPr>
            <a:t>Capitalistas</a:t>
          </a:r>
          <a:endParaRPr lang="es-ES" sz="2000" kern="1200" dirty="0">
            <a:solidFill>
              <a:srgbClr val="000000"/>
            </a:solidFill>
          </a:endParaRPr>
        </a:p>
      </dsp:txBody>
      <dsp:txXfrm>
        <a:off x="1946259" y="4220417"/>
        <a:ext cx="3428105" cy="8690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F1B77-87D5-4CF7-ACCA-6B787A3B011E}">
      <dsp:nvSpPr>
        <dsp:cNvPr id="0" name=""/>
        <dsp:cNvSpPr/>
      </dsp:nvSpPr>
      <dsp:spPr>
        <a:xfrm>
          <a:off x="1753882" y="0"/>
          <a:ext cx="1769259" cy="98292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000000"/>
              </a:solidFill>
            </a:rPr>
            <a:t>Primeros lugares el PIB per cápita</a:t>
          </a:r>
          <a:endParaRPr lang="es-ES" sz="2000" kern="1200" dirty="0">
            <a:solidFill>
              <a:srgbClr val="000000"/>
            </a:solidFill>
          </a:endParaRPr>
        </a:p>
      </dsp:txBody>
      <dsp:txXfrm>
        <a:off x="1782671" y="28789"/>
        <a:ext cx="1711681" cy="925344"/>
      </dsp:txXfrm>
    </dsp:sp>
    <dsp:sp modelId="{30234FF1-5CEA-40A8-AFC0-29C1BAD32055}">
      <dsp:nvSpPr>
        <dsp:cNvPr id="0" name=""/>
        <dsp:cNvSpPr/>
      </dsp:nvSpPr>
      <dsp:spPr>
        <a:xfrm>
          <a:off x="4309479" y="0"/>
          <a:ext cx="1769259" cy="98292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000000"/>
              </a:solidFill>
            </a:rPr>
            <a:t>Importancia  como plazas financieras</a:t>
          </a:r>
          <a:endParaRPr lang="es-ES" sz="1800" kern="1200" dirty="0">
            <a:solidFill>
              <a:srgbClr val="000000"/>
            </a:solidFill>
          </a:endParaRPr>
        </a:p>
      </dsp:txBody>
      <dsp:txXfrm>
        <a:off x="4338268" y="28789"/>
        <a:ext cx="1711681" cy="925344"/>
      </dsp:txXfrm>
    </dsp:sp>
    <dsp:sp modelId="{4EE48DCF-63BB-44B2-AAF6-D699FD84347B}">
      <dsp:nvSpPr>
        <dsp:cNvPr id="0" name=""/>
        <dsp:cNvSpPr/>
      </dsp:nvSpPr>
      <dsp:spPr>
        <a:xfrm>
          <a:off x="3547715" y="4177419"/>
          <a:ext cx="737191" cy="737191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B9FBD9-4CAF-4759-9D6C-CFBAB826551D}">
      <dsp:nvSpPr>
        <dsp:cNvPr id="0" name=""/>
        <dsp:cNvSpPr/>
      </dsp:nvSpPr>
      <dsp:spPr>
        <a:xfrm rot="240000">
          <a:off x="1704060" y="3861524"/>
          <a:ext cx="4424500" cy="3093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094290-05CB-4432-BA70-FAA05E0F82C5}">
      <dsp:nvSpPr>
        <dsp:cNvPr id="0" name=""/>
        <dsp:cNvSpPr/>
      </dsp:nvSpPr>
      <dsp:spPr>
        <a:xfrm rot="240000">
          <a:off x="4360588" y="3087970"/>
          <a:ext cx="1765334" cy="822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Zona francas portuarias</a:t>
          </a:r>
          <a:endParaRPr lang="es-ES" sz="2000" kern="1200" dirty="0"/>
        </a:p>
      </dsp:txBody>
      <dsp:txXfrm>
        <a:off x="4400737" y="3128119"/>
        <a:ext cx="1685036" cy="742167"/>
      </dsp:txXfrm>
    </dsp:sp>
    <dsp:sp modelId="{430468B5-B21C-4655-B296-A4E1631D44C7}">
      <dsp:nvSpPr>
        <dsp:cNvPr id="0" name=""/>
        <dsp:cNvSpPr/>
      </dsp:nvSpPr>
      <dsp:spPr>
        <a:xfrm rot="240000">
          <a:off x="4424478" y="2203340"/>
          <a:ext cx="1765334" cy="822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Precursor JAPON</a:t>
          </a:r>
          <a:endParaRPr lang="es-ES" sz="2000" kern="1200" dirty="0"/>
        </a:p>
      </dsp:txBody>
      <dsp:txXfrm>
        <a:off x="4464627" y="2243489"/>
        <a:ext cx="1685036" cy="742167"/>
      </dsp:txXfrm>
    </dsp:sp>
    <dsp:sp modelId="{78E1322A-7C82-4196-93AF-034BB562ED14}">
      <dsp:nvSpPr>
        <dsp:cNvPr id="0" name=""/>
        <dsp:cNvSpPr/>
      </dsp:nvSpPr>
      <dsp:spPr>
        <a:xfrm rot="240000">
          <a:off x="4488368" y="1338368"/>
          <a:ext cx="1765334" cy="822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Mano de obra BARATA</a:t>
          </a:r>
          <a:endParaRPr lang="es-ES" sz="2000" kern="1200" dirty="0"/>
        </a:p>
      </dsp:txBody>
      <dsp:txXfrm>
        <a:off x="4528517" y="1378517"/>
        <a:ext cx="1685036" cy="742167"/>
      </dsp:txXfrm>
    </dsp:sp>
    <dsp:sp modelId="{A20EC0FB-2500-4B68-8BC8-6EC145280716}">
      <dsp:nvSpPr>
        <dsp:cNvPr id="0" name=""/>
        <dsp:cNvSpPr/>
      </dsp:nvSpPr>
      <dsp:spPr>
        <a:xfrm rot="240000">
          <a:off x="1711449" y="2919303"/>
          <a:ext cx="2001563" cy="8059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Inversión extranjera </a:t>
          </a:r>
          <a:endParaRPr lang="es-ES" sz="2000" kern="1200" dirty="0"/>
        </a:p>
      </dsp:txBody>
      <dsp:txXfrm>
        <a:off x="1750792" y="2958646"/>
        <a:ext cx="1922877" cy="727260"/>
      </dsp:txXfrm>
    </dsp:sp>
    <dsp:sp modelId="{666F6AD1-A548-4D19-A584-93A9D7152ED1}">
      <dsp:nvSpPr>
        <dsp:cNvPr id="0" name=""/>
        <dsp:cNvSpPr/>
      </dsp:nvSpPr>
      <dsp:spPr>
        <a:xfrm rot="240000">
          <a:off x="1746010" y="1779985"/>
          <a:ext cx="2127685" cy="1050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Industria dirigida a la EXPORTACION</a:t>
          </a:r>
          <a:endParaRPr lang="es-ES" sz="2000" kern="1200" dirty="0"/>
        </a:p>
      </dsp:txBody>
      <dsp:txXfrm>
        <a:off x="1797316" y="1831291"/>
        <a:ext cx="2025073" cy="9483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530E06-568C-497F-B1FB-86752EB4AFEF}">
      <dsp:nvSpPr>
        <dsp:cNvPr id="0" name=""/>
        <dsp:cNvSpPr/>
      </dsp:nvSpPr>
      <dsp:spPr>
        <a:xfrm>
          <a:off x="383668" y="1949"/>
          <a:ext cx="7250542" cy="11722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exportaciones de manufacturas</a:t>
          </a:r>
          <a:endParaRPr lang="es-ES" sz="2400" kern="1200" dirty="0"/>
        </a:p>
      </dsp:txBody>
      <dsp:txXfrm>
        <a:off x="418001" y="36282"/>
        <a:ext cx="7181876" cy="1103541"/>
      </dsp:txXfrm>
    </dsp:sp>
    <dsp:sp modelId="{7D39374C-9F6D-416A-B3EC-B00F477435DF}">
      <dsp:nvSpPr>
        <dsp:cNvPr id="0" name=""/>
        <dsp:cNvSpPr/>
      </dsp:nvSpPr>
      <dsp:spPr>
        <a:xfrm>
          <a:off x="383668" y="1385154"/>
          <a:ext cx="1172207" cy="1172207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92FD4-A580-4465-BD60-929AE4AA17E3}">
      <dsp:nvSpPr>
        <dsp:cNvPr id="0" name=""/>
        <dsp:cNvSpPr/>
      </dsp:nvSpPr>
      <dsp:spPr>
        <a:xfrm>
          <a:off x="1626207" y="1385154"/>
          <a:ext cx="6008002" cy="117220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Japón y estados unidos: servicios y turismo</a:t>
          </a:r>
          <a:endParaRPr lang="es-ES" sz="2400" kern="1200" dirty="0"/>
        </a:p>
      </dsp:txBody>
      <dsp:txXfrm>
        <a:off x="1683440" y="1442387"/>
        <a:ext cx="5893536" cy="1057741"/>
      </dsp:txXfrm>
    </dsp:sp>
    <dsp:sp modelId="{F209F190-6987-44BC-8885-B6E1E3AC331A}">
      <dsp:nvSpPr>
        <dsp:cNvPr id="0" name=""/>
        <dsp:cNvSpPr/>
      </dsp:nvSpPr>
      <dsp:spPr>
        <a:xfrm>
          <a:off x="383668" y="2698026"/>
          <a:ext cx="1172207" cy="1172207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97240-1154-4E9C-A51B-7A777E3A9CED}">
      <dsp:nvSpPr>
        <dsp:cNvPr id="0" name=""/>
        <dsp:cNvSpPr/>
      </dsp:nvSpPr>
      <dsp:spPr>
        <a:xfrm>
          <a:off x="1626207" y="2698026"/>
          <a:ext cx="6008002" cy="117220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Importan petróleo</a:t>
          </a:r>
          <a:endParaRPr lang="es-ES" sz="2400" kern="1200" dirty="0"/>
        </a:p>
      </dsp:txBody>
      <dsp:txXfrm>
        <a:off x="1683440" y="2755259"/>
        <a:ext cx="5893536" cy="1057741"/>
      </dsp:txXfrm>
    </dsp:sp>
    <dsp:sp modelId="{461900DC-31DF-40DD-B992-4D10270DED5F}">
      <dsp:nvSpPr>
        <dsp:cNvPr id="0" name=""/>
        <dsp:cNvSpPr/>
      </dsp:nvSpPr>
      <dsp:spPr>
        <a:xfrm>
          <a:off x="383668" y="4010899"/>
          <a:ext cx="1172207" cy="1172207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6FC213-78CC-4F22-A040-E13B9F01617F}">
      <dsp:nvSpPr>
        <dsp:cNvPr id="0" name=""/>
        <dsp:cNvSpPr/>
      </dsp:nvSpPr>
      <dsp:spPr>
        <a:xfrm>
          <a:off x="1626207" y="4010899"/>
          <a:ext cx="6008002" cy="117220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0" i="0" kern="1200" dirty="0" smtClean="0"/>
            <a:t>Multinacionalés de Prendas de vestir, artefatos eléctricos, automóviles</a:t>
          </a:r>
          <a:endParaRPr lang="es-ES" sz="2500" kern="1200" dirty="0"/>
        </a:p>
      </dsp:txBody>
      <dsp:txXfrm>
        <a:off x="1683440" y="4068132"/>
        <a:ext cx="5893536" cy="1057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03891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>
                <a:solidFill>
                  <a:srgbClr val="C00000"/>
                </a:solidFill>
              </a:rPr>
              <a:pPr/>
              <a:t>10/21/2013</a:t>
            </a:fld>
            <a:endParaRPr>
              <a:solidFill>
                <a:srgbClr val="C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C00000"/>
                </a:solidFill>
              </a:rPr>
              <a:pPr/>
              <a:t>‹Nº›</a:t>
            </a:fld>
            <a:endParaRPr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958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FFFFFF"/>
                </a:solidFill>
              </a:rPr>
              <a:pPr/>
              <a:t>10/21/2013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454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FFFFFF"/>
                </a:solidFill>
              </a:rPr>
              <a:pPr/>
              <a:t>10/21/2013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643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FFFFFF"/>
                </a:solidFill>
              </a:rPr>
              <a:pPr/>
              <a:t>10/21/2013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76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FFFFFF"/>
                </a:solidFill>
              </a:rPr>
              <a:pPr/>
              <a:t>10/21/2013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79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FFFFFF"/>
                </a:solidFill>
              </a:rPr>
              <a:pPr/>
              <a:t>10/21/2013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30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alternativ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>
                <a:solidFill>
                  <a:srgbClr val="FFFFFF"/>
                </a:solidFill>
              </a:rPr>
              <a:pPr/>
              <a:t>10/21/2013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97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en-US">
                <a:solidFill>
                  <a:srgbClr val="FFFFFF"/>
                </a:solidFill>
              </a:rPr>
              <a:pPr/>
              <a:t>10/21/2013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92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FFFFFF"/>
                </a:solidFill>
              </a:rPr>
              <a:pPr/>
              <a:t>10/21/2013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9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FFFFFF"/>
                </a:solidFill>
              </a:rPr>
              <a:pPr/>
              <a:t>10/21/2013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16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>
                <a:solidFill>
                  <a:srgbClr val="C00000"/>
                </a:solidFill>
              </a:rPr>
              <a:pPr/>
              <a:t>10/21/2013</a:t>
            </a:fld>
            <a:endParaRPr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C00000"/>
                </a:solidFill>
              </a:rPr>
              <a:pPr/>
              <a:t>‹Nº›</a:t>
            </a:fld>
            <a:endParaRPr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197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FFFFFF"/>
                </a:solidFill>
              </a:rPr>
              <a:pPr/>
              <a:t>10/21/2013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42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en-US">
                <a:solidFill>
                  <a:srgbClr val="FFFFFF"/>
                </a:solidFill>
              </a:rPr>
              <a:pPr/>
              <a:t>10/21/2013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1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2360">
          <p15:clr>
            <a:srgbClr val="F26B43"/>
          </p15:clr>
        </p15:guide>
        <p15:guide id="4294967295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diagramDrawing" Target="../diagrams/drawing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diagramDrawing" Target="../diagrams/drawing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2.png"/><Relationship Id="rId5" Type="http://schemas.openxmlformats.org/officeDocument/2006/relationships/diagramData" Target="../diagrams/data1.xml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5.xml"/><Relationship Id="rId12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5.xml"/><Relationship Id="rId11" Type="http://schemas.openxmlformats.org/officeDocument/2006/relationships/image" Target="../media/image17.jpeg"/><Relationship Id="rId5" Type="http://schemas.openxmlformats.org/officeDocument/2006/relationships/diagramData" Target="../diagrams/data5.xml"/><Relationship Id="rId10" Type="http://schemas.openxmlformats.org/officeDocument/2006/relationships/image" Target="../media/image16.jpeg"/><Relationship Id="rId4" Type="http://schemas.microsoft.com/office/2007/relationships/hdphoto" Target="../media/hdphoto1.wdp"/><Relationship Id="rId9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12.png"/><Relationship Id="rId5" Type="http://schemas.openxmlformats.org/officeDocument/2006/relationships/diagramData" Target="../diagrams/data6.xml"/><Relationship Id="rId10" Type="http://schemas.openxmlformats.org/officeDocument/2006/relationships/image" Target="../media/image24.jpeg"/><Relationship Id="rId4" Type="http://schemas.microsoft.com/office/2007/relationships/hdphoto" Target="../media/hdphoto1.wdp"/><Relationship Id="rId9" Type="http://schemas.microsoft.com/office/2007/relationships/diagramDrawing" Target="../diagrams/drawin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diagramDrawing" Target="../diagrams/drawing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diagramDrawing" Target="../diagrams/drawin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3" b="2152"/>
          <a:stretch/>
        </p:blipFill>
        <p:spPr>
          <a:xfrm>
            <a:off x="-4316" y="404664"/>
            <a:ext cx="12196316" cy="6192688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524000" y="1700808"/>
            <a:ext cx="9828584" cy="2667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ES" sz="6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GEOPOLITICA DE LAS POTENCIAS ASIATICAS</a:t>
            </a:r>
            <a:endParaRPr lang="es-ES" sz="66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689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599750" y="882584"/>
            <a:ext cx="6112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" dirty="0">
                <a:solidFill>
                  <a:srgbClr val="FFFFFF"/>
                </a:solidFill>
              </a:rPr>
              <a:t>.</a:t>
            </a:r>
            <a:endParaRPr lang="es-ES" dirty="0">
              <a:solidFill>
                <a:srgbClr val="FFFFFF"/>
              </a:solidFill>
            </a:endParaRPr>
          </a:p>
          <a:p>
            <a:endParaRPr lang="es-ES" dirty="0">
              <a:solidFill>
                <a:srgbClr val="FFFFFF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/>
          </p:nvPr>
        </p:nvGraphicFramePr>
        <p:xfrm>
          <a:off x="3600509" y="1259030"/>
          <a:ext cx="8017879" cy="518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5 Marcador de texto"/>
          <p:cNvSpPr>
            <a:spLocks noGrp="1"/>
          </p:cNvSpPr>
          <p:nvPr>
            <p:ph type="body" sz="half" idx="2"/>
          </p:nvPr>
        </p:nvSpPr>
        <p:spPr>
          <a:xfrm>
            <a:off x="13916" y="6164635"/>
            <a:ext cx="3214994" cy="693365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50000"/>
              </a:lnSpc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http</a:t>
            </a:r>
            <a:r>
              <a:rPr lang="es-ES" dirty="0">
                <a:latin typeface="Arial" pitchFamily="34" charset="0"/>
                <a:cs typeface="Arial" pitchFamily="34" charset="0"/>
              </a:rPr>
              <a:t>://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www.taringa.net/posts/info/13816772/Economia-El-Poderio-de-los-Tigres-Asiaticos.html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47328" y="4437112"/>
            <a:ext cx="30963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ASPECTOS ECONOMICOS </a:t>
            </a:r>
            <a:endParaRPr lang="es-ES" b="1" dirty="0">
              <a:solidFill>
                <a:srgbClr val="FFFFFF"/>
              </a:solidFill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Y </a:t>
            </a: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COMERCIALES</a:t>
            </a:r>
          </a:p>
          <a:p>
            <a:pPr algn="ctr"/>
            <a:r>
              <a:rPr lang="es-ES" sz="2200" dirty="0">
                <a:solidFill>
                  <a:srgbClr val="FFFFFF"/>
                </a:solidFill>
                <a:cs typeface="Calibri" panose="020F0502020204030204" pitchFamily="34" charset="0"/>
              </a:rPr>
              <a:t>LOS TIGRES ASIATICOS</a:t>
            </a:r>
          </a:p>
          <a:p>
            <a:pPr algn="ctr"/>
            <a:r>
              <a:rPr lang="es-ES" dirty="0">
                <a:solidFill>
                  <a:srgbClr val="FFFFFF"/>
                </a:solidFill>
                <a:cs typeface="Arial" pitchFamily="34" charset="0"/>
              </a:rPr>
              <a:t>Daniela Delgado R</a:t>
            </a:r>
          </a:p>
        </p:txBody>
      </p:sp>
      <p:sp>
        <p:nvSpPr>
          <p:cNvPr id="15" name="CuadroTexto 12"/>
          <p:cNvSpPr txBox="1"/>
          <p:nvPr/>
        </p:nvSpPr>
        <p:spPr>
          <a:xfrm>
            <a:off x="3584833" y="289124"/>
            <a:ext cx="5071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0000"/>
                </a:solidFill>
              </a:rPr>
              <a:t>NEGOCIACIONES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92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9 Diagrama"/>
          <p:cNvGraphicFramePr/>
          <p:nvPr>
            <p:extLst/>
          </p:nvPr>
        </p:nvGraphicFramePr>
        <p:xfrm>
          <a:off x="3791744" y="129859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5 Marcador de texto"/>
          <p:cNvSpPr>
            <a:spLocks noGrp="1"/>
          </p:cNvSpPr>
          <p:nvPr>
            <p:ph type="body" sz="half" idx="2"/>
          </p:nvPr>
        </p:nvSpPr>
        <p:spPr>
          <a:xfrm>
            <a:off x="0" y="6140723"/>
            <a:ext cx="3214994" cy="648072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50000"/>
              </a:lnSpc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http</a:t>
            </a:r>
            <a:r>
              <a:rPr lang="es-ES" dirty="0">
                <a:latin typeface="Arial" pitchFamily="34" charset="0"/>
                <a:cs typeface="Arial" pitchFamily="34" charset="0"/>
              </a:rPr>
              <a:t>://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www.eluniversal.com.co/cartagena/economica/exportadores-locales-le-pierden-el-miedo-los-tigres-asiaticos-11786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47328" y="4437112"/>
            <a:ext cx="30963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ASPECTOS ECONOMICOS </a:t>
            </a:r>
            <a:endParaRPr lang="es-ES" b="1" dirty="0">
              <a:solidFill>
                <a:srgbClr val="FFFFFF"/>
              </a:solidFill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Y </a:t>
            </a: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COMERCIALES</a:t>
            </a:r>
          </a:p>
          <a:p>
            <a:pPr algn="ctr"/>
            <a:r>
              <a:rPr lang="es-ES" sz="2200" dirty="0">
                <a:solidFill>
                  <a:srgbClr val="FFFFFF"/>
                </a:solidFill>
                <a:cs typeface="Calibri" panose="020F0502020204030204" pitchFamily="34" charset="0"/>
              </a:rPr>
              <a:t>LOS TIGRES ASIATICOS</a:t>
            </a:r>
          </a:p>
          <a:p>
            <a:pPr algn="ctr"/>
            <a:r>
              <a:rPr lang="es-ES" dirty="0">
                <a:solidFill>
                  <a:srgbClr val="FFFFFF"/>
                </a:solidFill>
                <a:cs typeface="Arial" pitchFamily="34" charset="0"/>
              </a:rPr>
              <a:t>Daniela Delgado R</a:t>
            </a:r>
          </a:p>
        </p:txBody>
      </p:sp>
      <p:sp>
        <p:nvSpPr>
          <p:cNvPr id="12" name="CuadroTexto 12"/>
          <p:cNvSpPr txBox="1"/>
          <p:nvPr/>
        </p:nvSpPr>
        <p:spPr>
          <a:xfrm>
            <a:off x="3584833" y="289124"/>
            <a:ext cx="5071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000000"/>
                </a:solidFill>
              </a:rPr>
              <a:t>LOGROS ECONOMICOS CON COLOMBIA</a:t>
            </a:r>
          </a:p>
          <a:p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760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9408368" y="148478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Este 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727848" y="908720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 </a:t>
            </a:r>
            <a:endParaRPr lang="es-ES" dirty="0">
              <a:solidFill>
                <a:srgbClr val="000000"/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/>
          </p:nvPr>
        </p:nvGraphicFramePr>
        <p:xfrm>
          <a:off x="3641345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352981"/>
            <a:ext cx="2287798" cy="139213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47328" y="4437112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ASPECTOS ECONOMICOS </a:t>
            </a:r>
            <a:endParaRPr lang="es-ES" b="1" dirty="0">
              <a:solidFill>
                <a:srgbClr val="FFFFFF"/>
              </a:solidFill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Y </a:t>
            </a: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COMERCIALES</a:t>
            </a:r>
          </a:p>
          <a:p>
            <a:pPr algn="ctr"/>
            <a:r>
              <a:rPr lang="es-ES" sz="2800" dirty="0">
                <a:solidFill>
                  <a:srgbClr val="FFFFFF"/>
                </a:solidFill>
                <a:cs typeface="Calibri" panose="020F0502020204030204" pitchFamily="34" charset="0"/>
              </a:rPr>
              <a:t>COREA DEL SUR</a:t>
            </a:r>
          </a:p>
          <a:p>
            <a:pPr algn="ctr"/>
            <a:r>
              <a:rPr lang="es-ES" dirty="0" err="1">
                <a:solidFill>
                  <a:srgbClr val="FFFFFF"/>
                </a:solidFill>
                <a:cs typeface="Arial" pitchFamily="34" charset="0"/>
              </a:rPr>
              <a:t>Nathaly</a:t>
            </a:r>
            <a:r>
              <a:rPr lang="es-ES" dirty="0">
                <a:solidFill>
                  <a:srgbClr val="FFFFFF"/>
                </a:solidFill>
                <a:cs typeface="Arial" pitchFamily="34" charset="0"/>
              </a:rPr>
              <a:t> Hernández Rodríguez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00212" y="6381328"/>
            <a:ext cx="2952328" cy="339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sz="1200" dirty="0">
                <a:solidFill>
                  <a:srgbClr val="FFFFFF"/>
                </a:solidFill>
              </a:rPr>
              <a:t>http://www.todoatlas.com/korea-sur.html</a:t>
            </a:r>
            <a:endParaRPr lang="es-ES" sz="12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0000"/>
                </a:solidFill>
              </a:rPr>
              <a:t>COREA DEL SUR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56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Marcador de texto"/>
          <p:cNvSpPr>
            <a:spLocks noGrp="1"/>
          </p:cNvSpPr>
          <p:nvPr>
            <p:ph type="body" sz="half" idx="2"/>
          </p:nvPr>
        </p:nvSpPr>
        <p:spPr>
          <a:xfrm>
            <a:off x="1" y="6309320"/>
            <a:ext cx="3218689" cy="548680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50000"/>
              </a:lnSpc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http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://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centrogilbertobosques.senado.gob.mx/docs/corea.pdf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087888" y="465313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87888" y="138141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.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87888" y="312149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.</a:t>
            </a:r>
            <a:endParaRPr lang="es-ES" dirty="0">
              <a:solidFill>
                <a:srgbClr val="000000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/>
          </p:nvPr>
        </p:nvGraphicFramePr>
        <p:xfrm>
          <a:off x="3907742" y="117349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4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47328" y="4437112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ASPECTOS ECONOMICOS </a:t>
            </a:r>
            <a:endParaRPr lang="es-ES" b="1" dirty="0">
              <a:solidFill>
                <a:srgbClr val="FFFFFF"/>
              </a:solidFill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Y </a:t>
            </a: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COMERCIALES</a:t>
            </a:r>
          </a:p>
          <a:p>
            <a:pPr algn="ctr"/>
            <a:r>
              <a:rPr lang="es-ES" sz="2800" dirty="0">
                <a:solidFill>
                  <a:srgbClr val="FFFFFF"/>
                </a:solidFill>
                <a:cs typeface="Calibri" panose="020F0502020204030204" pitchFamily="34" charset="0"/>
              </a:rPr>
              <a:t>COREA DEL SUR</a:t>
            </a:r>
          </a:p>
          <a:p>
            <a:pPr algn="ctr"/>
            <a:r>
              <a:rPr lang="es-ES" dirty="0" err="1">
                <a:solidFill>
                  <a:srgbClr val="FFFFFF"/>
                </a:solidFill>
                <a:cs typeface="Arial" pitchFamily="34" charset="0"/>
              </a:rPr>
              <a:t>Nathaly</a:t>
            </a:r>
            <a:r>
              <a:rPr lang="es-ES" dirty="0">
                <a:solidFill>
                  <a:srgbClr val="FFFFFF"/>
                </a:solidFill>
                <a:cs typeface="Arial" pitchFamily="34" charset="0"/>
              </a:rPr>
              <a:t> Hernández Rodríguez</a:t>
            </a:r>
          </a:p>
        </p:txBody>
      </p:sp>
      <p:sp>
        <p:nvSpPr>
          <p:cNvPr id="17" name="CuadroTexto 12"/>
          <p:cNvSpPr txBox="1"/>
          <p:nvPr/>
        </p:nvSpPr>
        <p:spPr>
          <a:xfrm>
            <a:off x="3584833" y="289124"/>
            <a:ext cx="4386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0000"/>
                </a:solidFill>
              </a:rPr>
              <a:t>ORGANIZACIÓN POLITICA</a:t>
            </a:r>
          </a:p>
        </p:txBody>
      </p:sp>
    </p:spTree>
    <p:extLst>
      <p:ext uri="{BB962C8B-B14F-4D97-AF65-F5344CB8AC3E}">
        <p14:creationId xmlns:p14="http://schemas.microsoft.com/office/powerpoint/2010/main" val="2814971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Marcador de texto"/>
          <p:cNvSpPr>
            <a:spLocks noGrp="1"/>
          </p:cNvSpPr>
          <p:nvPr>
            <p:ph type="body" sz="half" idx="2"/>
          </p:nvPr>
        </p:nvSpPr>
        <p:spPr>
          <a:xfrm>
            <a:off x="1" y="6165304"/>
            <a:ext cx="3215680" cy="692696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50000"/>
              </a:lnSpc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http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://www.institutofomentomurcia.es/c/document_library/get_file?uuid=57e2ae88-ff4b-4a5b-aac4-0601a01626ed&amp;groupId=10166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/>
          </p:nvPr>
        </p:nvGraphicFramePr>
        <p:xfrm>
          <a:off x="3735986" y="1484784"/>
          <a:ext cx="7832622" cy="4914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47328" y="4437112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ASPECTOS ECONOMICOS </a:t>
            </a:r>
            <a:endParaRPr lang="es-ES" b="1" dirty="0">
              <a:solidFill>
                <a:srgbClr val="FFFFFF"/>
              </a:solidFill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Y </a:t>
            </a: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COMERCIALES</a:t>
            </a:r>
          </a:p>
          <a:p>
            <a:pPr algn="ctr"/>
            <a:r>
              <a:rPr lang="es-ES" sz="2800" dirty="0">
                <a:solidFill>
                  <a:srgbClr val="FFFFFF"/>
                </a:solidFill>
                <a:cs typeface="Calibri" panose="020F0502020204030204" pitchFamily="34" charset="0"/>
              </a:rPr>
              <a:t>COREA DEL SUR</a:t>
            </a:r>
          </a:p>
          <a:p>
            <a:pPr algn="ctr"/>
            <a:r>
              <a:rPr lang="es-ES" dirty="0" err="1">
                <a:solidFill>
                  <a:srgbClr val="FFFFFF"/>
                </a:solidFill>
                <a:cs typeface="Arial" pitchFamily="34" charset="0"/>
              </a:rPr>
              <a:t>Nathaly</a:t>
            </a:r>
            <a:r>
              <a:rPr lang="es-ES" dirty="0">
                <a:solidFill>
                  <a:srgbClr val="FFFFFF"/>
                </a:solidFill>
                <a:cs typeface="Arial" pitchFamily="34" charset="0"/>
              </a:rPr>
              <a:t> Hernández Rodríguez</a:t>
            </a:r>
          </a:p>
        </p:txBody>
      </p:sp>
      <p:sp>
        <p:nvSpPr>
          <p:cNvPr id="11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0000"/>
                </a:solidFill>
              </a:rPr>
              <a:t>ECONOMIA</a:t>
            </a:r>
          </a:p>
        </p:txBody>
      </p:sp>
    </p:spTree>
    <p:extLst>
      <p:ext uri="{BB962C8B-B14F-4D97-AF65-F5344CB8AC3E}">
        <p14:creationId xmlns:p14="http://schemas.microsoft.com/office/powerpoint/2010/main" val="523817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Marcador de texto"/>
          <p:cNvSpPr>
            <a:spLocks noGrp="1"/>
          </p:cNvSpPr>
          <p:nvPr>
            <p:ph type="body" sz="half" idx="2"/>
          </p:nvPr>
        </p:nvSpPr>
        <p:spPr>
          <a:xfrm>
            <a:off x="34130" y="6093296"/>
            <a:ext cx="3122739" cy="68521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CO" sz="1400" dirty="0" smtClean="0">
                <a:latin typeface="Arial" pitchFamily="34" charset="0"/>
                <a:cs typeface="Arial" pitchFamily="34" charset="0"/>
              </a:rPr>
              <a:t>oportunidades </a:t>
            </a:r>
            <a:r>
              <a:rPr lang="es-CO" sz="1400" dirty="0">
                <a:latin typeface="Arial" pitchFamily="34" charset="0"/>
                <a:cs typeface="Arial" pitchFamily="34" charset="0"/>
              </a:rPr>
              <a:t>comerciales en corea del sur.pdf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599750" y="882584"/>
            <a:ext cx="6112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" dirty="0">
                <a:solidFill>
                  <a:srgbClr val="FFFFFF"/>
                </a:solidFill>
              </a:rPr>
              <a:t>.</a:t>
            </a:r>
            <a:endParaRPr lang="es-ES" dirty="0">
              <a:solidFill>
                <a:srgbClr val="FFFFFF"/>
              </a:solidFill>
            </a:endParaRPr>
          </a:p>
          <a:p>
            <a:endParaRPr lang="es-ES" dirty="0">
              <a:solidFill>
                <a:srgbClr val="FFFFFF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/>
          </p:nvPr>
        </p:nvGraphicFramePr>
        <p:xfrm>
          <a:off x="3910769" y="1048563"/>
          <a:ext cx="7704856" cy="5019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47328" y="4437112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ASPECTOS ECONOMICOS </a:t>
            </a:r>
            <a:endParaRPr lang="es-ES" b="1" dirty="0">
              <a:solidFill>
                <a:srgbClr val="FFFFFF"/>
              </a:solidFill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Y </a:t>
            </a: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COMERCIALES</a:t>
            </a:r>
          </a:p>
          <a:p>
            <a:pPr algn="ctr"/>
            <a:r>
              <a:rPr lang="es-ES" sz="2800" dirty="0">
                <a:solidFill>
                  <a:srgbClr val="FFFFFF"/>
                </a:solidFill>
                <a:cs typeface="Calibri" panose="020F0502020204030204" pitchFamily="34" charset="0"/>
              </a:rPr>
              <a:t>COREA DEL SUR</a:t>
            </a:r>
          </a:p>
          <a:p>
            <a:pPr algn="ctr"/>
            <a:r>
              <a:rPr lang="es-ES" dirty="0" err="1">
                <a:solidFill>
                  <a:srgbClr val="FFFFFF"/>
                </a:solidFill>
                <a:cs typeface="Arial" pitchFamily="34" charset="0"/>
              </a:rPr>
              <a:t>Nathaly</a:t>
            </a:r>
            <a:r>
              <a:rPr lang="es-ES" dirty="0">
                <a:solidFill>
                  <a:srgbClr val="FFFFFF"/>
                </a:solidFill>
                <a:cs typeface="Arial" pitchFamily="34" charset="0"/>
              </a:rPr>
              <a:t> Hernández Rodríguez</a:t>
            </a:r>
          </a:p>
        </p:txBody>
      </p:sp>
      <p:sp>
        <p:nvSpPr>
          <p:cNvPr id="14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0000"/>
                </a:solidFill>
              </a:rPr>
              <a:t>NEGOCIACIONES</a:t>
            </a:r>
          </a:p>
        </p:txBody>
      </p:sp>
    </p:spTree>
    <p:extLst>
      <p:ext uri="{BB962C8B-B14F-4D97-AF65-F5344CB8AC3E}">
        <p14:creationId xmlns:p14="http://schemas.microsoft.com/office/powerpoint/2010/main" val="15623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Marcador de texto"/>
          <p:cNvSpPr>
            <a:spLocks noGrp="1"/>
          </p:cNvSpPr>
          <p:nvPr>
            <p:ph type="body" sz="half" idx="2"/>
          </p:nvPr>
        </p:nvSpPr>
        <p:spPr>
          <a:xfrm>
            <a:off x="0" y="6165304"/>
            <a:ext cx="3122739" cy="576064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http</a:t>
            </a:r>
            <a:r>
              <a:rPr lang="es-ES" sz="1200" dirty="0">
                <a:latin typeface="Arial" pitchFamily="34" charset="0"/>
                <a:cs typeface="Arial" pitchFamily="34" charset="0"/>
              </a:rPr>
              <a:t>://wsp.presidencia.gov.co/Prensa/2011/Septiembre/Paginas/20110916_03.aspx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431704" y="125085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000000"/>
                </a:solidFill>
              </a:rPr>
              <a:t>LOGROS ECONOMICOS CON COLOMBIA</a:t>
            </a:r>
            <a:endParaRPr lang="es-ES" sz="3600" b="1" dirty="0">
              <a:solidFill>
                <a:srgbClr val="000000"/>
              </a:solidFill>
            </a:endParaRPr>
          </a:p>
        </p:txBody>
      </p:sp>
      <p:graphicFrame>
        <p:nvGraphicFramePr>
          <p:cNvPr id="10" name="9 Diagrama"/>
          <p:cNvGraphicFramePr/>
          <p:nvPr>
            <p:extLst/>
          </p:nvPr>
        </p:nvGraphicFramePr>
        <p:xfrm>
          <a:off x="3791744" y="77323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1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087" y="2801268"/>
            <a:ext cx="1376464" cy="1347812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511" y="1177486"/>
            <a:ext cx="1403401" cy="1387417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660" y="4437112"/>
            <a:ext cx="1342244" cy="1368152"/>
          </a:xfrm>
          <a:prstGeom prst="rect">
            <a:avLst/>
          </a:prstGeom>
        </p:spPr>
      </p:pic>
      <p:pic>
        <p:nvPicPr>
          <p:cNvPr id="14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47328" y="4437112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ASPECTOS ECONOMICOS </a:t>
            </a:r>
            <a:endParaRPr lang="es-ES" b="1" dirty="0">
              <a:solidFill>
                <a:srgbClr val="FFFFFF"/>
              </a:solidFill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Y </a:t>
            </a: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COMERCIALES</a:t>
            </a:r>
          </a:p>
          <a:p>
            <a:pPr algn="ctr"/>
            <a:r>
              <a:rPr lang="es-ES" sz="2800" dirty="0">
                <a:solidFill>
                  <a:srgbClr val="FFFFFF"/>
                </a:solidFill>
                <a:cs typeface="Calibri" panose="020F0502020204030204" pitchFamily="34" charset="0"/>
              </a:rPr>
              <a:t>COREA DEL SUR</a:t>
            </a:r>
          </a:p>
          <a:p>
            <a:pPr algn="ctr"/>
            <a:r>
              <a:rPr lang="es-ES" dirty="0" err="1">
                <a:solidFill>
                  <a:srgbClr val="FFFFFF"/>
                </a:solidFill>
                <a:cs typeface="Arial" pitchFamily="34" charset="0"/>
              </a:rPr>
              <a:t>Nathaly</a:t>
            </a:r>
            <a:r>
              <a:rPr lang="es-ES" dirty="0">
                <a:solidFill>
                  <a:srgbClr val="FFFFFF"/>
                </a:solidFill>
                <a:cs typeface="Arial" pitchFamily="34" charset="0"/>
              </a:rPr>
              <a:t> Hernández Rodríguez</a:t>
            </a:r>
          </a:p>
        </p:txBody>
      </p:sp>
    </p:spTree>
    <p:extLst>
      <p:ext uri="{BB962C8B-B14F-4D97-AF65-F5344CB8AC3E}">
        <p14:creationId xmlns:p14="http://schemas.microsoft.com/office/powerpoint/2010/main" val="1070819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5 Marcador de texto"/>
          <p:cNvSpPr>
            <a:spLocks noGrp="1"/>
          </p:cNvSpPr>
          <p:nvPr>
            <p:ph type="body" sz="half" idx="2"/>
          </p:nvPr>
        </p:nvSpPr>
        <p:spPr>
          <a:xfrm>
            <a:off x="48417" y="5988611"/>
            <a:ext cx="3122739" cy="707185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50000"/>
              </a:lnSpc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http</a:t>
            </a:r>
            <a:r>
              <a:rPr lang="es-ES" dirty="0">
                <a:latin typeface="Arial" pitchFamily="34" charset="0"/>
                <a:cs typeface="Arial" pitchFamily="34" charset="0"/>
              </a:rPr>
              <a:t>://www.acento.com.do/index.php/blog/2120/78/Los-Tigres-Asiaticos.html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9408368" y="148478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Este 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727848" y="908720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 </a:t>
            </a:r>
            <a:endParaRPr lang="es-ES" dirty="0">
              <a:solidFill>
                <a:srgbClr val="000000"/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/>
          </p:nvPr>
        </p:nvGraphicFramePr>
        <p:xfrm>
          <a:off x="3791744" y="142095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6" name="Picture 2" descr="http://2.bp.blogspot.com/-3xtxmk5zUAk/UGddHjzxw5I/AAAAAAAAASM/hBksxKay_D4/s1600/tigres%20asi%C3%83%C2%A1tico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195055"/>
            <a:ext cx="2761900" cy="148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5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47328" y="4437112"/>
            <a:ext cx="30963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ASPECTOS ECONOMICOS </a:t>
            </a:r>
            <a:endParaRPr lang="es-ES" b="1" dirty="0">
              <a:solidFill>
                <a:srgbClr val="FFFFFF"/>
              </a:solidFill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Y </a:t>
            </a: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COMERCIALES</a:t>
            </a:r>
          </a:p>
          <a:p>
            <a:pPr algn="ctr"/>
            <a:r>
              <a:rPr lang="es-ES" sz="2200" dirty="0">
                <a:solidFill>
                  <a:srgbClr val="FFFFFF"/>
                </a:solidFill>
                <a:cs typeface="Calibri" panose="020F0502020204030204" pitchFamily="34" charset="0"/>
              </a:rPr>
              <a:t>LOS TIGRES ASIATICOS</a:t>
            </a:r>
          </a:p>
          <a:p>
            <a:pPr algn="ctr"/>
            <a:r>
              <a:rPr lang="es-ES" dirty="0">
                <a:solidFill>
                  <a:srgbClr val="FFFFFF"/>
                </a:solidFill>
                <a:cs typeface="Arial" pitchFamily="34" charset="0"/>
              </a:rPr>
              <a:t>Daniela Delgado R</a:t>
            </a:r>
          </a:p>
        </p:txBody>
      </p:sp>
      <p:sp>
        <p:nvSpPr>
          <p:cNvPr id="16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0000"/>
                </a:solidFill>
              </a:rPr>
              <a:t>TIGRES ASIATICOS</a:t>
            </a:r>
          </a:p>
        </p:txBody>
      </p:sp>
    </p:spTree>
    <p:extLst>
      <p:ext uri="{BB962C8B-B14F-4D97-AF65-F5344CB8AC3E}">
        <p14:creationId xmlns:p14="http://schemas.microsoft.com/office/powerpoint/2010/main" val="189019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087888" y="465313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87888" y="138141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.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87888" y="312149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.</a:t>
            </a:r>
            <a:endParaRPr lang="es-ES" dirty="0">
              <a:solidFill>
                <a:srgbClr val="000000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/>
          </p:nvPr>
        </p:nvGraphicFramePr>
        <p:xfrm>
          <a:off x="4045024" y="117040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5 Marcador de texto"/>
          <p:cNvSpPr txBox="1">
            <a:spLocks/>
          </p:cNvSpPr>
          <p:nvPr/>
        </p:nvSpPr>
        <p:spPr>
          <a:xfrm>
            <a:off x="1" y="6281936"/>
            <a:ext cx="321499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C00000"/>
              </a:buClr>
            </a:pPr>
            <a:r>
              <a:rPr lang="es-CO" sz="1400" dirty="0" smtClean="0">
                <a:solidFill>
                  <a:srgbClr val="FFFFFF"/>
                </a:solidFill>
              </a:rPr>
              <a:t>http</a:t>
            </a:r>
            <a:r>
              <a:rPr lang="es-CO" sz="1400" dirty="0">
                <a:solidFill>
                  <a:srgbClr val="FFFFFF"/>
                </a:solidFill>
              </a:rPr>
              <a:t>://</a:t>
            </a:r>
            <a:r>
              <a:rPr lang="es-CO" sz="1400" dirty="0" smtClean="0">
                <a:solidFill>
                  <a:srgbClr val="FFFFFF"/>
                </a:solidFill>
              </a:rPr>
              <a:t>www.portalplanetasedna.com.ar/npi</a:t>
            </a:r>
            <a:endParaRPr lang="es-CO" sz="1400" dirty="0">
              <a:solidFill>
                <a:srgbClr val="FFFFFF"/>
              </a:solidFill>
            </a:endParaRPr>
          </a:p>
          <a:p>
            <a:pPr algn="ctr">
              <a:lnSpc>
                <a:spcPct val="150000"/>
              </a:lnSpc>
              <a:buClr>
                <a:srgbClr val="C00000"/>
              </a:buClr>
            </a:pPr>
            <a:endParaRPr lang="es-E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47328" y="4437112"/>
            <a:ext cx="30963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ASPECTOS ECONOMICOS </a:t>
            </a:r>
            <a:endParaRPr lang="es-ES" b="1" dirty="0">
              <a:solidFill>
                <a:srgbClr val="FFFFFF"/>
              </a:solidFill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Y </a:t>
            </a: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COMERCIALES</a:t>
            </a:r>
          </a:p>
          <a:p>
            <a:pPr algn="ctr"/>
            <a:r>
              <a:rPr lang="es-ES" sz="2200" dirty="0">
                <a:solidFill>
                  <a:srgbClr val="FFFFFF"/>
                </a:solidFill>
                <a:cs typeface="Calibri" panose="020F0502020204030204" pitchFamily="34" charset="0"/>
              </a:rPr>
              <a:t>LOS TIGRES ASIATICOS</a:t>
            </a:r>
          </a:p>
          <a:p>
            <a:pPr algn="ctr"/>
            <a:r>
              <a:rPr lang="es-ES" dirty="0">
                <a:solidFill>
                  <a:srgbClr val="FFFFFF"/>
                </a:solidFill>
                <a:cs typeface="Arial" pitchFamily="34" charset="0"/>
              </a:rPr>
              <a:t>Daniela Delgado R</a:t>
            </a:r>
          </a:p>
        </p:txBody>
      </p:sp>
      <p:sp>
        <p:nvSpPr>
          <p:cNvPr id="18" name="CuadroTexto 12"/>
          <p:cNvSpPr txBox="1"/>
          <p:nvPr/>
        </p:nvSpPr>
        <p:spPr>
          <a:xfrm>
            <a:off x="3584833" y="289124"/>
            <a:ext cx="4386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0000"/>
                </a:solidFill>
              </a:rPr>
              <a:t>ORGANIZACIÓN POLITICA</a:t>
            </a:r>
          </a:p>
        </p:txBody>
      </p:sp>
    </p:spTree>
    <p:extLst>
      <p:ext uri="{BB962C8B-B14F-4D97-AF65-F5344CB8AC3E}">
        <p14:creationId xmlns:p14="http://schemas.microsoft.com/office/powerpoint/2010/main" val="139376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/>
          </p:nvPr>
        </p:nvGraphicFramePr>
        <p:xfrm>
          <a:off x="3735986" y="1484784"/>
          <a:ext cx="7832622" cy="4914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5 Marcador de texto"/>
          <p:cNvSpPr txBox="1">
            <a:spLocks/>
          </p:cNvSpPr>
          <p:nvPr/>
        </p:nvSpPr>
        <p:spPr>
          <a:xfrm>
            <a:off x="1" y="6137920"/>
            <a:ext cx="3214994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Clr>
                <a:srgbClr val="C00000"/>
              </a:buClr>
            </a:pPr>
            <a:r>
              <a:rPr lang="es-E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es-E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://economia.unmsm.edu.pe/Servicios/Publicaciones/Libros/Archivos/EconomiaAsiatica/EA_ART13.pdf</a:t>
            </a:r>
            <a:endParaRPr lang="es-E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47328" y="4437112"/>
            <a:ext cx="30963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ASPECTOS ECONOMICOS </a:t>
            </a:r>
            <a:endParaRPr lang="es-ES" b="1" dirty="0">
              <a:solidFill>
                <a:srgbClr val="FFFFFF"/>
              </a:solidFill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Y </a:t>
            </a: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COMERCIALES</a:t>
            </a:r>
          </a:p>
          <a:p>
            <a:pPr algn="ctr"/>
            <a:r>
              <a:rPr lang="es-ES" sz="2200" dirty="0">
                <a:solidFill>
                  <a:srgbClr val="FFFFFF"/>
                </a:solidFill>
                <a:cs typeface="Calibri" panose="020F0502020204030204" pitchFamily="34" charset="0"/>
              </a:rPr>
              <a:t>LOS TIGRES ASIATICOS</a:t>
            </a:r>
          </a:p>
          <a:p>
            <a:pPr algn="ctr"/>
            <a:r>
              <a:rPr lang="es-ES" dirty="0">
                <a:solidFill>
                  <a:srgbClr val="FFFFFF"/>
                </a:solidFill>
                <a:cs typeface="Arial" pitchFamily="34" charset="0"/>
              </a:rPr>
              <a:t>Daniela Delgado R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0000"/>
                </a:solidFill>
              </a:rPr>
              <a:t>ECONOMIA</a:t>
            </a:r>
          </a:p>
        </p:txBody>
      </p:sp>
    </p:spTree>
    <p:extLst>
      <p:ext uri="{BB962C8B-B14F-4D97-AF65-F5344CB8AC3E}">
        <p14:creationId xmlns:p14="http://schemas.microsoft.com/office/powerpoint/2010/main" val="2572179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S103417271">
  <a:themeElements>
    <a:clrScheme name="Personalizado 6">
      <a:dk1>
        <a:srgbClr val="FFFFFF"/>
      </a:dk1>
      <a:lt1>
        <a:srgbClr val="FFFFFF"/>
      </a:lt1>
      <a:dk2>
        <a:srgbClr val="C00000"/>
      </a:dk2>
      <a:lt2>
        <a:srgbClr val="FFFFFF"/>
      </a:lt2>
      <a:accent1>
        <a:srgbClr val="C00000"/>
      </a:accent1>
      <a:accent2>
        <a:srgbClr val="C00000"/>
      </a:accent2>
      <a:accent3>
        <a:srgbClr val="C00000"/>
      </a:accent3>
      <a:accent4>
        <a:srgbClr val="C00000"/>
      </a:accent4>
      <a:accent5>
        <a:srgbClr val="C00000"/>
      </a:accent5>
      <a:accent6>
        <a:srgbClr val="C00000"/>
      </a:accent6>
      <a:hlink>
        <a:srgbClr val="C00000"/>
      </a:hlink>
      <a:folHlink>
        <a:srgbClr val="C0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blipFill rotWithShape="0">
          <a:blip xmlns:r="http://schemas.openxmlformats.org/officeDocument/2006/relationships" r:embed="rId1"/>
          <a:stretch>
            <a:fillRect/>
          </a:stretch>
        </a:blipFill>
      </a:spPr>
      <a:bodyPr/>
      <a:lstStyle/>
      <a:style>
        <a:lnRef idx="2">
          <a:schemeClr val="accent1">
            <a:shade val="60000"/>
            <a:hueOff val="0"/>
            <a:satOff val="0"/>
            <a:lumOff val="0"/>
            <a:alphaOff val="0"/>
          </a:schemeClr>
        </a:lnRef>
        <a:fillRef idx="0">
          <a:scrgbClr r="0" g="0" b="0"/>
        </a:fillRef>
        <a:effectRef idx="0">
          <a:schemeClr val="accent1">
            <a:hueOff val="0"/>
            <a:satOff val="0"/>
            <a:lumOff val="0"/>
            <a:alphaOff val="0"/>
          </a:schemeClr>
        </a:effectRef>
        <a:fontRef idx="minor">
          <a:schemeClr val="tx1">
            <a:hueOff val="0"/>
            <a:satOff val="0"/>
            <a:lumOff val="0"/>
            <a:alphaOff val="0"/>
          </a:schemeClr>
        </a:fontRef>
      </a:style>
    </a:spDef>
  </a:objectDefaults>
  <a:extraClrSchemeLst/>
  <a:extLst>
    <a:ext uri="{05A4C25C-085E-4340-85A3-A5531E510DB2}">
      <thm15:themeFamily xmlns:thm15="http://schemas.microsoft.com/office/thememl/2012/main" name="BusinessProjectPlan_TP103417270" id="{DE8F82CC-6DD2-4A56-AD26-979CC913B3BE}" vid="{2A4E3A8D-E0A1-443E-9121-96E42C9A0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533</Words>
  <Application>Microsoft Office PowerPoint</Application>
  <PresentationFormat>Panorámica</PresentationFormat>
  <Paragraphs>111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Corbel</vt:lpstr>
      <vt:lpstr>Euphemia</vt:lpstr>
      <vt:lpstr>Wingdings</vt:lpstr>
      <vt:lpstr>TS103417271</vt:lpstr>
      <vt:lpstr>GEOPOLITICA DE LAS POTENCIAS ASIATICAS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CESAR RAMIREZ MONTANEZ</dc:creator>
  <cp:lastModifiedBy>JULIO CESAR RAMIREZ MONTANEZ</cp:lastModifiedBy>
  <cp:revision>4</cp:revision>
  <dcterms:created xsi:type="dcterms:W3CDTF">2013-10-21T21:16:35Z</dcterms:created>
  <dcterms:modified xsi:type="dcterms:W3CDTF">2013-10-21T21:41:36Z</dcterms:modified>
</cp:coreProperties>
</file>