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07/relationships/hdphoto" Target="../media/hdphoto2.wdp"/><Relationship Id="rId1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07/relationships/hdphoto" Target="../media/hdphoto2.wdp"/><Relationship Id="rId1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1F470-782C-47AB-9C20-82A494391F0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A22D64-FCFC-458F-84F5-378AF10CF65B}">
      <dgm:prSet/>
      <dgm:spPr/>
      <dgm:t>
        <a:bodyPr/>
        <a:lstStyle/>
        <a:p>
          <a:endParaRPr lang="es-ES"/>
        </a:p>
      </dgm:t>
    </dgm:pt>
    <dgm:pt modelId="{352D66FB-5377-4D1D-802D-A4CFF683F655}" type="parTrans" cxnId="{651B1E06-5D95-4737-946D-9CC2B0A3A78E}">
      <dgm:prSet/>
      <dgm:spPr/>
      <dgm:t>
        <a:bodyPr/>
        <a:lstStyle/>
        <a:p>
          <a:endParaRPr lang="es-ES"/>
        </a:p>
      </dgm:t>
    </dgm:pt>
    <dgm:pt modelId="{7929FC26-CA7A-405D-B058-0B4A042288E4}" type="sibTrans" cxnId="{651B1E06-5D95-4737-946D-9CC2B0A3A78E}">
      <dgm:prSet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2662" l="462" r="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0FD69935-8321-47C6-B699-A076BCB18EBA}">
      <dgm:prSet phldrT="[Texto]" phldr="1"/>
      <dgm:spPr/>
      <dgm:t>
        <a:bodyPr/>
        <a:lstStyle/>
        <a:p>
          <a:endParaRPr lang="es-ES"/>
        </a:p>
      </dgm:t>
    </dgm:pt>
    <dgm:pt modelId="{7060EA43-9583-46F4-AC1E-21C1D7DF06D6}" type="parTrans" cxnId="{AA2BD663-233A-43FE-A663-96EF658286DD}">
      <dgm:prSet/>
      <dgm:spPr/>
      <dgm:t>
        <a:bodyPr/>
        <a:lstStyle/>
        <a:p>
          <a:endParaRPr lang="es-ES"/>
        </a:p>
      </dgm:t>
    </dgm:pt>
    <dgm:pt modelId="{DCB7B3F0-8985-4184-93CA-6EA5850C703F}" type="sibTrans" cxnId="{AA2BD663-233A-43FE-A663-96EF658286DD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E5F17E8C-0121-425B-95E7-71872D8C3B03}">
      <dgm:prSet phldrT="[Texto]" phldr="1"/>
      <dgm:spPr/>
      <dgm:t>
        <a:bodyPr/>
        <a:lstStyle/>
        <a:p>
          <a:endParaRPr lang="es-ES"/>
        </a:p>
      </dgm:t>
    </dgm:pt>
    <dgm:pt modelId="{D0E49516-B28A-421B-B781-EBB71340BE04}" type="parTrans" cxnId="{066D9F1E-2475-462E-BFC6-00946672E480}">
      <dgm:prSet/>
      <dgm:spPr/>
      <dgm:t>
        <a:bodyPr/>
        <a:lstStyle/>
        <a:p>
          <a:endParaRPr lang="es-ES"/>
        </a:p>
      </dgm:t>
    </dgm:pt>
    <dgm:pt modelId="{C48E0ED1-F80D-4054-BE40-B7354E2C0D37}" type="sibTrans" cxnId="{066D9F1E-2475-462E-BFC6-00946672E480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72206706-1F4A-4AA0-9F7C-AC54BF4FC413}">
      <dgm:prSet phldrT="[Texto]" phldr="1"/>
      <dgm:spPr/>
      <dgm:t>
        <a:bodyPr/>
        <a:lstStyle/>
        <a:p>
          <a:endParaRPr lang="es-ES"/>
        </a:p>
      </dgm:t>
    </dgm:pt>
    <dgm:pt modelId="{DED31C6D-6D5C-4A54-88E7-B3412AF9DD2B}" type="parTrans" cxnId="{B090F390-6CAD-4F3C-8C33-1BD96DDE2B6C}">
      <dgm:prSet/>
      <dgm:spPr/>
      <dgm:t>
        <a:bodyPr/>
        <a:lstStyle/>
        <a:p>
          <a:endParaRPr lang="es-ES"/>
        </a:p>
      </dgm:t>
    </dgm:pt>
    <dgm:pt modelId="{CD67ED76-0405-4940-AB63-FCD96FEA978E}" type="sibTrans" cxnId="{B090F390-6CAD-4F3C-8C33-1BD96DDE2B6C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406B3147-5884-4FCB-8D67-75A48D83CDBA}" type="pres">
      <dgm:prSet presAssocID="{ECA1F470-782C-47AB-9C20-82A494391F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16DAFFB0-01FC-474F-8A8E-51B5A459F962}" type="pres">
      <dgm:prSet presAssocID="{ECA1F470-782C-47AB-9C20-82A494391F0D}" presName="Name1" presStyleCnt="0"/>
      <dgm:spPr/>
    </dgm:pt>
    <dgm:pt modelId="{12B7DBD8-91A3-4E8A-90B0-61D0E4F3E89E}" type="pres">
      <dgm:prSet presAssocID="{7929FC26-CA7A-405D-B058-0B4A042288E4}" presName="picture_1" presStyleCnt="0"/>
      <dgm:spPr/>
    </dgm:pt>
    <dgm:pt modelId="{60835C52-3D24-4FF3-B328-0DF5BFE87722}" type="pres">
      <dgm:prSet presAssocID="{7929FC26-CA7A-405D-B058-0B4A042288E4}" presName="pictureRepeatNode" presStyleLbl="alignImgPlace1" presStyleIdx="0" presStyleCnt="4" custScaleX="85826" custScaleY="91360" custLinFactNeighborX="-14897" custLinFactNeighborY="5040"/>
      <dgm:spPr/>
      <dgm:t>
        <a:bodyPr/>
        <a:lstStyle/>
        <a:p>
          <a:endParaRPr lang="es-MX"/>
        </a:p>
      </dgm:t>
    </dgm:pt>
    <dgm:pt modelId="{95AC04F9-5C2E-4229-AD66-7616A67006D6}" type="pres">
      <dgm:prSet presAssocID="{56A22D64-FCFC-458F-84F5-378AF10CF65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F7A201-CAA3-4C19-9CA3-732F30901538}" type="pres">
      <dgm:prSet presAssocID="{DCB7B3F0-8985-4184-93CA-6EA5850C703F}" presName="picture_2" presStyleCnt="0"/>
      <dgm:spPr/>
    </dgm:pt>
    <dgm:pt modelId="{33F94B11-5C54-4EA2-AA02-9A56442F5FDB}" type="pres">
      <dgm:prSet presAssocID="{DCB7B3F0-8985-4184-93CA-6EA5850C703F}" presName="pictureRepeatNode" presStyleLbl="alignImgPlace1" presStyleIdx="1" presStyleCnt="4" custLinFactNeighborX="-4874" custLinFactNeighborY="934"/>
      <dgm:spPr/>
      <dgm:t>
        <a:bodyPr/>
        <a:lstStyle/>
        <a:p>
          <a:endParaRPr lang="es-MX"/>
        </a:p>
      </dgm:t>
    </dgm:pt>
    <dgm:pt modelId="{FD03236C-C62D-4823-A024-8B5A8238993D}" type="pres">
      <dgm:prSet presAssocID="{0FD69935-8321-47C6-B699-A076BCB18EBA}" presName="line_2" presStyleLbl="parChTrans1D1" presStyleIdx="0" presStyleCnt="3" custLinFactY="100000" custLinFactNeighborX="1399" custLinFactNeighborY="175795"/>
      <dgm:spPr/>
    </dgm:pt>
    <dgm:pt modelId="{82AFF7A8-769E-4675-9491-61A397852173}" type="pres">
      <dgm:prSet presAssocID="{0FD69935-8321-47C6-B699-A076BCB18EBA}" presName="textparent_2" presStyleLbl="node1" presStyleIdx="0" presStyleCnt="0"/>
      <dgm:spPr/>
    </dgm:pt>
    <dgm:pt modelId="{36C0BAE1-9844-4CB3-926D-F609FE8C8B41}" type="pres">
      <dgm:prSet presAssocID="{0FD69935-8321-47C6-B699-A076BCB18EBA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255C0E-BE74-4DD2-9B09-82CD3D3DDB75}" type="pres">
      <dgm:prSet presAssocID="{C48E0ED1-F80D-4054-BE40-B7354E2C0D37}" presName="picture_3" presStyleCnt="0"/>
      <dgm:spPr/>
    </dgm:pt>
    <dgm:pt modelId="{05A76EBB-E18B-4E07-90AB-86E602A70AA1}" type="pres">
      <dgm:prSet presAssocID="{C48E0ED1-F80D-4054-BE40-B7354E2C0D37}" presName="pictureRepeatNode" presStyleLbl="alignImgPlace1" presStyleIdx="2" presStyleCnt="4" custLinFactNeighborX="4420" custLinFactNeighborY="-9119"/>
      <dgm:spPr/>
      <dgm:t>
        <a:bodyPr/>
        <a:lstStyle/>
        <a:p>
          <a:endParaRPr lang="es-MX"/>
        </a:p>
      </dgm:t>
    </dgm:pt>
    <dgm:pt modelId="{B578D4CF-D58C-4C37-8DDF-658A19F3012C}" type="pres">
      <dgm:prSet presAssocID="{E5F17E8C-0121-425B-95E7-71872D8C3B03}" presName="line_3" presStyleLbl="parChTrans1D1" presStyleIdx="1" presStyleCnt="3" custLinFactY="-100000" custLinFactNeighborX="3733" custLinFactNeighborY="-174939"/>
      <dgm:spPr/>
    </dgm:pt>
    <dgm:pt modelId="{C3AC88B2-5C56-4DB7-9E7C-B802216A23DF}" type="pres">
      <dgm:prSet presAssocID="{E5F17E8C-0121-425B-95E7-71872D8C3B03}" presName="textparent_3" presStyleLbl="node1" presStyleIdx="0" presStyleCnt="0"/>
      <dgm:spPr/>
    </dgm:pt>
    <dgm:pt modelId="{A30E81C7-DCB4-4141-97DF-2DAB564C8BF0}" type="pres">
      <dgm:prSet presAssocID="{E5F17E8C-0121-425B-95E7-71872D8C3B03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264287-817F-4739-B8F2-DBDD02CE2200}" type="pres">
      <dgm:prSet presAssocID="{CD67ED76-0405-4940-AB63-FCD96FEA978E}" presName="picture_4" presStyleCnt="0"/>
      <dgm:spPr/>
    </dgm:pt>
    <dgm:pt modelId="{C1E97627-2CD9-40D4-8F8A-BF7E105B1340}" type="pres">
      <dgm:prSet presAssocID="{CD67ED76-0405-4940-AB63-FCD96FEA978E}" presName="pictureRepeatNode" presStyleLbl="alignImgPlace1" presStyleIdx="3" presStyleCnt="4" custLinFactNeighborX="1032" custLinFactNeighborY="-20711"/>
      <dgm:spPr/>
      <dgm:t>
        <a:bodyPr/>
        <a:lstStyle/>
        <a:p>
          <a:endParaRPr lang="es-MX"/>
        </a:p>
      </dgm:t>
    </dgm:pt>
    <dgm:pt modelId="{A870F1B5-20E1-4E9C-8679-3C2B3F1774AB}" type="pres">
      <dgm:prSet presAssocID="{72206706-1F4A-4AA0-9F7C-AC54BF4FC413}" presName="line_4" presStyleLbl="parChTrans1D1" presStyleIdx="2" presStyleCnt="3" custLinFactY="-300000" custLinFactNeighborX="658" custLinFactNeighborY="-325651"/>
      <dgm:spPr/>
    </dgm:pt>
    <dgm:pt modelId="{99C8249D-5212-4221-B77A-F752648B03CA}" type="pres">
      <dgm:prSet presAssocID="{72206706-1F4A-4AA0-9F7C-AC54BF4FC413}" presName="textparent_4" presStyleLbl="node1" presStyleIdx="0" presStyleCnt="0"/>
      <dgm:spPr/>
    </dgm:pt>
    <dgm:pt modelId="{9685905E-F2A4-4602-8D86-F4E85CD49687}" type="pres">
      <dgm:prSet presAssocID="{72206706-1F4A-4AA0-9F7C-AC54BF4FC413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7FA12FD-90D2-4DD7-AFD3-3267CD23138D}" type="presOf" srcId="{72206706-1F4A-4AA0-9F7C-AC54BF4FC413}" destId="{9685905E-F2A4-4602-8D86-F4E85CD49687}" srcOrd="0" destOrd="0" presId="urn:microsoft.com/office/officeart/2008/layout/CircularPictureCallout"/>
    <dgm:cxn modelId="{A6819DE5-BF0A-4588-965D-9319FD4E3574}" type="presOf" srcId="{DCB7B3F0-8985-4184-93CA-6EA5850C703F}" destId="{33F94B11-5C54-4EA2-AA02-9A56442F5FDB}" srcOrd="0" destOrd="0" presId="urn:microsoft.com/office/officeart/2008/layout/CircularPictureCallout"/>
    <dgm:cxn modelId="{399A6100-4F3C-4FD3-92BA-0FF0922157AB}" type="presOf" srcId="{56A22D64-FCFC-458F-84F5-378AF10CF65B}" destId="{95AC04F9-5C2E-4229-AD66-7616A67006D6}" srcOrd="0" destOrd="0" presId="urn:microsoft.com/office/officeart/2008/layout/CircularPictureCallout"/>
    <dgm:cxn modelId="{FF4AAB1F-2B64-4832-8FC5-AE9F2132E55F}" type="presOf" srcId="{C48E0ED1-F80D-4054-BE40-B7354E2C0D37}" destId="{05A76EBB-E18B-4E07-90AB-86E602A70AA1}" srcOrd="0" destOrd="0" presId="urn:microsoft.com/office/officeart/2008/layout/CircularPictureCallout"/>
    <dgm:cxn modelId="{E7CFFA1A-9277-4270-A26F-D0CABC91C569}" type="presOf" srcId="{0FD69935-8321-47C6-B699-A076BCB18EBA}" destId="{36C0BAE1-9844-4CB3-926D-F609FE8C8B41}" srcOrd="0" destOrd="0" presId="urn:microsoft.com/office/officeart/2008/layout/CircularPictureCallout"/>
    <dgm:cxn modelId="{066D9F1E-2475-462E-BFC6-00946672E480}" srcId="{ECA1F470-782C-47AB-9C20-82A494391F0D}" destId="{E5F17E8C-0121-425B-95E7-71872D8C3B03}" srcOrd="2" destOrd="0" parTransId="{D0E49516-B28A-421B-B781-EBB71340BE04}" sibTransId="{C48E0ED1-F80D-4054-BE40-B7354E2C0D37}"/>
    <dgm:cxn modelId="{651B1E06-5D95-4737-946D-9CC2B0A3A78E}" srcId="{ECA1F470-782C-47AB-9C20-82A494391F0D}" destId="{56A22D64-FCFC-458F-84F5-378AF10CF65B}" srcOrd="0" destOrd="0" parTransId="{352D66FB-5377-4D1D-802D-A4CFF683F655}" sibTransId="{7929FC26-CA7A-405D-B058-0B4A042288E4}"/>
    <dgm:cxn modelId="{9EEEB814-C6C6-488F-8A71-1F478E552B22}" type="presOf" srcId="{CD67ED76-0405-4940-AB63-FCD96FEA978E}" destId="{C1E97627-2CD9-40D4-8F8A-BF7E105B1340}" srcOrd="0" destOrd="0" presId="urn:microsoft.com/office/officeart/2008/layout/CircularPictureCallout"/>
    <dgm:cxn modelId="{B090F390-6CAD-4F3C-8C33-1BD96DDE2B6C}" srcId="{ECA1F470-782C-47AB-9C20-82A494391F0D}" destId="{72206706-1F4A-4AA0-9F7C-AC54BF4FC413}" srcOrd="3" destOrd="0" parTransId="{DED31C6D-6D5C-4A54-88E7-B3412AF9DD2B}" sibTransId="{CD67ED76-0405-4940-AB63-FCD96FEA978E}"/>
    <dgm:cxn modelId="{AA2BD663-233A-43FE-A663-96EF658286DD}" srcId="{ECA1F470-782C-47AB-9C20-82A494391F0D}" destId="{0FD69935-8321-47C6-B699-A076BCB18EBA}" srcOrd="1" destOrd="0" parTransId="{7060EA43-9583-46F4-AC1E-21C1D7DF06D6}" sibTransId="{DCB7B3F0-8985-4184-93CA-6EA5850C703F}"/>
    <dgm:cxn modelId="{0CBE4E03-ED05-4725-920D-4CFEDB107990}" type="presOf" srcId="{E5F17E8C-0121-425B-95E7-71872D8C3B03}" destId="{A30E81C7-DCB4-4141-97DF-2DAB564C8BF0}" srcOrd="0" destOrd="0" presId="urn:microsoft.com/office/officeart/2008/layout/CircularPictureCallout"/>
    <dgm:cxn modelId="{1B302359-B7ED-4707-B9D9-2A5C1EA65860}" type="presOf" srcId="{ECA1F470-782C-47AB-9C20-82A494391F0D}" destId="{406B3147-5884-4FCB-8D67-75A48D83CDBA}" srcOrd="0" destOrd="0" presId="urn:microsoft.com/office/officeart/2008/layout/CircularPictureCallout"/>
    <dgm:cxn modelId="{F84788FB-DADF-40DE-B363-3515B221F75E}" type="presOf" srcId="{7929FC26-CA7A-405D-B058-0B4A042288E4}" destId="{60835C52-3D24-4FF3-B328-0DF5BFE87722}" srcOrd="0" destOrd="0" presId="urn:microsoft.com/office/officeart/2008/layout/CircularPictureCallout"/>
    <dgm:cxn modelId="{BC1A234C-1D65-4FBF-80F4-22334F7B03D3}" type="presParOf" srcId="{406B3147-5884-4FCB-8D67-75A48D83CDBA}" destId="{16DAFFB0-01FC-474F-8A8E-51B5A459F962}" srcOrd="0" destOrd="0" presId="urn:microsoft.com/office/officeart/2008/layout/CircularPictureCallout"/>
    <dgm:cxn modelId="{5A834972-CD41-44BA-BD4C-14206CBE4A35}" type="presParOf" srcId="{16DAFFB0-01FC-474F-8A8E-51B5A459F962}" destId="{12B7DBD8-91A3-4E8A-90B0-61D0E4F3E89E}" srcOrd="0" destOrd="0" presId="urn:microsoft.com/office/officeart/2008/layout/CircularPictureCallout"/>
    <dgm:cxn modelId="{3859E623-16A5-451A-8889-EE264E2D91C6}" type="presParOf" srcId="{12B7DBD8-91A3-4E8A-90B0-61D0E4F3E89E}" destId="{60835C52-3D24-4FF3-B328-0DF5BFE87722}" srcOrd="0" destOrd="0" presId="urn:microsoft.com/office/officeart/2008/layout/CircularPictureCallout"/>
    <dgm:cxn modelId="{DE25C900-4284-4E2B-8114-C639720222B7}" type="presParOf" srcId="{16DAFFB0-01FC-474F-8A8E-51B5A459F962}" destId="{95AC04F9-5C2E-4229-AD66-7616A67006D6}" srcOrd="1" destOrd="0" presId="urn:microsoft.com/office/officeart/2008/layout/CircularPictureCallout"/>
    <dgm:cxn modelId="{DD7E38E8-AC03-418E-B529-BA95A8488020}" type="presParOf" srcId="{16DAFFB0-01FC-474F-8A8E-51B5A459F962}" destId="{D1F7A201-CAA3-4C19-9CA3-732F30901538}" srcOrd="2" destOrd="0" presId="urn:microsoft.com/office/officeart/2008/layout/CircularPictureCallout"/>
    <dgm:cxn modelId="{8785B7E9-B9C4-46AB-A1DF-BEB95C54D429}" type="presParOf" srcId="{D1F7A201-CAA3-4C19-9CA3-732F30901538}" destId="{33F94B11-5C54-4EA2-AA02-9A56442F5FDB}" srcOrd="0" destOrd="0" presId="urn:microsoft.com/office/officeart/2008/layout/CircularPictureCallout"/>
    <dgm:cxn modelId="{651F246E-C79B-42C0-9102-CE877B8634CB}" type="presParOf" srcId="{16DAFFB0-01FC-474F-8A8E-51B5A459F962}" destId="{FD03236C-C62D-4823-A024-8B5A8238993D}" srcOrd="3" destOrd="0" presId="urn:microsoft.com/office/officeart/2008/layout/CircularPictureCallout"/>
    <dgm:cxn modelId="{B3085038-D6EE-4978-BAE9-F539769A78B1}" type="presParOf" srcId="{16DAFFB0-01FC-474F-8A8E-51B5A459F962}" destId="{82AFF7A8-769E-4675-9491-61A397852173}" srcOrd="4" destOrd="0" presId="urn:microsoft.com/office/officeart/2008/layout/CircularPictureCallout"/>
    <dgm:cxn modelId="{3B783E74-D0AA-43E6-886F-2FCEB6C3BD33}" type="presParOf" srcId="{82AFF7A8-769E-4675-9491-61A397852173}" destId="{36C0BAE1-9844-4CB3-926D-F609FE8C8B41}" srcOrd="0" destOrd="0" presId="urn:microsoft.com/office/officeart/2008/layout/CircularPictureCallout"/>
    <dgm:cxn modelId="{26E13EEA-D97E-4626-A65D-AB0EF5C1727A}" type="presParOf" srcId="{16DAFFB0-01FC-474F-8A8E-51B5A459F962}" destId="{7B255C0E-BE74-4DD2-9B09-82CD3D3DDB75}" srcOrd="5" destOrd="0" presId="urn:microsoft.com/office/officeart/2008/layout/CircularPictureCallout"/>
    <dgm:cxn modelId="{BE721FCC-FF61-43DE-8548-ED2CCFCCAF3E}" type="presParOf" srcId="{7B255C0E-BE74-4DD2-9B09-82CD3D3DDB75}" destId="{05A76EBB-E18B-4E07-90AB-86E602A70AA1}" srcOrd="0" destOrd="0" presId="urn:microsoft.com/office/officeart/2008/layout/CircularPictureCallout"/>
    <dgm:cxn modelId="{37A8CA10-223E-4E2A-AE4D-A04110B94C13}" type="presParOf" srcId="{16DAFFB0-01FC-474F-8A8E-51B5A459F962}" destId="{B578D4CF-D58C-4C37-8DDF-658A19F3012C}" srcOrd="6" destOrd="0" presId="urn:microsoft.com/office/officeart/2008/layout/CircularPictureCallout"/>
    <dgm:cxn modelId="{5127386C-97CD-4E57-803B-AC53BC29827E}" type="presParOf" srcId="{16DAFFB0-01FC-474F-8A8E-51B5A459F962}" destId="{C3AC88B2-5C56-4DB7-9E7C-B802216A23DF}" srcOrd="7" destOrd="0" presId="urn:microsoft.com/office/officeart/2008/layout/CircularPictureCallout"/>
    <dgm:cxn modelId="{64928DCE-E3CA-4EF7-8DC3-A667A1955087}" type="presParOf" srcId="{C3AC88B2-5C56-4DB7-9E7C-B802216A23DF}" destId="{A30E81C7-DCB4-4141-97DF-2DAB564C8BF0}" srcOrd="0" destOrd="0" presId="urn:microsoft.com/office/officeart/2008/layout/CircularPictureCallout"/>
    <dgm:cxn modelId="{4DC3D994-4E75-4569-A977-B390E40CCF4B}" type="presParOf" srcId="{16DAFFB0-01FC-474F-8A8E-51B5A459F962}" destId="{E4264287-817F-4739-B8F2-DBDD02CE2200}" srcOrd="8" destOrd="0" presId="urn:microsoft.com/office/officeart/2008/layout/CircularPictureCallout"/>
    <dgm:cxn modelId="{0A9B415D-751A-4B60-8EFA-3912C87318D0}" type="presParOf" srcId="{E4264287-817F-4739-B8F2-DBDD02CE2200}" destId="{C1E97627-2CD9-40D4-8F8A-BF7E105B1340}" srcOrd="0" destOrd="0" presId="urn:microsoft.com/office/officeart/2008/layout/CircularPictureCallout"/>
    <dgm:cxn modelId="{D8F5EC35-45D8-4D81-A1E1-3C34601C5321}" type="presParOf" srcId="{16DAFFB0-01FC-474F-8A8E-51B5A459F962}" destId="{A870F1B5-20E1-4E9C-8679-3C2B3F1774AB}" srcOrd="9" destOrd="0" presId="urn:microsoft.com/office/officeart/2008/layout/CircularPictureCallout"/>
    <dgm:cxn modelId="{05161C3B-8A49-4A4E-99A1-83A80D02D720}" type="presParOf" srcId="{16DAFFB0-01FC-474F-8A8E-51B5A459F962}" destId="{99C8249D-5212-4221-B77A-F752648B03CA}" srcOrd="10" destOrd="0" presId="urn:microsoft.com/office/officeart/2008/layout/CircularPictureCallout"/>
    <dgm:cxn modelId="{C0B3A134-3B45-4477-90DF-10CFCB4FB54D}" type="presParOf" srcId="{99C8249D-5212-4221-B77A-F752648B03CA}" destId="{9685905E-F2A4-4602-8D86-F4E85CD4968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D4CDE-D089-483C-AAD6-E738835BF110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</dgm:pt>
    <dgm:pt modelId="{978A3D96-3505-4136-A097-FA44FF40C3D0}">
      <dgm:prSet phldrT="[Texto]" custT="1"/>
      <dgm:spPr/>
      <dgm:t>
        <a:bodyPr/>
        <a:lstStyle/>
        <a:p>
          <a:r>
            <a:rPr lang="es-ES" sz="1800" smtClean="0">
              <a:solidFill>
                <a:srgbClr val="000000"/>
              </a:solidFill>
            </a:rPr>
            <a:t>Partido Comunista Chino</a:t>
          </a:r>
          <a:endParaRPr lang="es-ES" sz="1800" dirty="0">
            <a:solidFill>
              <a:srgbClr val="000000"/>
            </a:solidFill>
          </a:endParaRPr>
        </a:p>
      </dgm:t>
    </dgm:pt>
    <dgm:pt modelId="{93E864D5-FFEA-4A49-B1A0-3B2701452B54}" type="parTrans" cxnId="{91000C71-CA81-4051-A4E3-59EBEBEE6BF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459A16F-D4CB-4893-8126-17B01AE11D3C}" type="sibTrans" cxnId="{91000C71-CA81-4051-A4E3-59EBEBEE6BF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9AD68E0-6C62-4386-A4E5-66166775FE88}">
      <dgm:prSet phldrT="[Texto]" custT="1"/>
      <dgm:spPr/>
      <dgm:t>
        <a:bodyPr/>
        <a:lstStyle/>
        <a:p>
          <a:r>
            <a:rPr lang="es-ES" sz="1800" smtClean="0">
              <a:solidFill>
                <a:srgbClr val="000000"/>
              </a:solidFill>
            </a:rPr>
            <a:t>El ejecutivo y su primer ministro</a:t>
          </a:r>
          <a:endParaRPr lang="es-ES" sz="1800" dirty="0">
            <a:solidFill>
              <a:srgbClr val="000000"/>
            </a:solidFill>
          </a:endParaRPr>
        </a:p>
      </dgm:t>
    </dgm:pt>
    <dgm:pt modelId="{EDC055A9-591B-4186-B112-CB5EAED82318}" type="parTrans" cxnId="{24128A5D-CD5B-4192-9379-8D87D36AC3B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DD727CD-C290-47DE-9F51-9650976B0F69}" type="sibTrans" cxnId="{24128A5D-CD5B-4192-9379-8D87D36AC3B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4206E47-ED80-49C7-8559-4D436DF6D6E6}">
      <dgm:prSet phldrT="[Texto]" custT="1"/>
      <dgm:spPr/>
      <dgm:t>
        <a:bodyPr/>
        <a:lstStyle/>
        <a:p>
          <a:r>
            <a:rPr lang="es-ES" sz="1800" smtClean="0">
              <a:solidFill>
                <a:srgbClr val="000000"/>
              </a:solidFill>
            </a:rPr>
            <a:t>Asamblea popular china</a:t>
          </a:r>
          <a:endParaRPr lang="es-ES" sz="1800" dirty="0">
            <a:solidFill>
              <a:srgbClr val="000000"/>
            </a:solidFill>
          </a:endParaRPr>
        </a:p>
      </dgm:t>
    </dgm:pt>
    <dgm:pt modelId="{6C1EDD8A-1EDB-4AA5-A775-9724E658E165}" type="parTrans" cxnId="{E7E07FA9-0A0F-4D9E-8142-5ABCE38D22D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6EE89CB-0E9C-4E27-A734-7A4C94DA300A}" type="sibTrans" cxnId="{E7E07FA9-0A0F-4D9E-8142-5ABCE38D22D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71671F1-0829-444E-8A48-D938A7C90B64}">
      <dgm:prSet custT="1"/>
      <dgm:spPr/>
      <dgm:t>
        <a:bodyPr/>
        <a:lstStyle/>
        <a:p>
          <a:r>
            <a:rPr lang="es-MX" sz="1800" smtClean="0">
              <a:solidFill>
                <a:srgbClr val="000000"/>
              </a:solidFill>
            </a:rPr>
            <a:t>Ejercito popular de liberación</a:t>
          </a:r>
          <a:endParaRPr lang="es-MX" sz="1800" dirty="0">
            <a:solidFill>
              <a:srgbClr val="000000"/>
            </a:solidFill>
          </a:endParaRPr>
        </a:p>
      </dgm:t>
    </dgm:pt>
    <dgm:pt modelId="{7578140B-D2D3-449B-84C6-8DFDCBB97FEE}" type="parTrans" cxnId="{08F7B4F2-8C43-454C-9D04-928E012A38BB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B33139B0-F392-4C73-8293-CE8B0413BF4B}" type="sibTrans" cxnId="{08F7B4F2-8C43-454C-9D04-928E012A38BB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135ABE12-77B3-48FD-B3D0-71F4B88FF1FA}">
      <dgm:prSet custT="1"/>
      <dgm:spPr/>
      <dgm:t>
        <a:bodyPr/>
        <a:lstStyle/>
        <a:p>
          <a:r>
            <a:rPr lang="es-MX" sz="1800" smtClean="0">
              <a:solidFill>
                <a:srgbClr val="000000"/>
              </a:solidFill>
            </a:rPr>
            <a:t>Democracia en China y derechos humanos</a:t>
          </a:r>
          <a:endParaRPr lang="es-MX" sz="1800" dirty="0">
            <a:solidFill>
              <a:srgbClr val="000000"/>
            </a:solidFill>
          </a:endParaRPr>
        </a:p>
      </dgm:t>
    </dgm:pt>
    <dgm:pt modelId="{446DBC9E-C091-41D8-8831-4D020CFBEB45}" type="parTrans" cxnId="{03BE8372-9F81-414D-A52E-EE72E686AC03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26BE1ED6-BE0C-4DD1-8E5F-BD9BE67ED0CA}" type="sibTrans" cxnId="{03BE8372-9F81-414D-A52E-EE72E686AC03}">
      <dgm:prSet/>
      <dgm:spPr/>
      <dgm:t>
        <a:bodyPr/>
        <a:lstStyle/>
        <a:p>
          <a:endParaRPr lang="es-MX">
            <a:solidFill>
              <a:srgbClr val="000000"/>
            </a:solidFill>
          </a:endParaRPr>
        </a:p>
      </dgm:t>
    </dgm:pt>
    <dgm:pt modelId="{F2EE320E-7FC7-4F5F-8EC7-7912AF961BEB}" type="pres">
      <dgm:prSet presAssocID="{FC7D4CDE-D089-483C-AAD6-E738835BF110}" presName="compositeShape" presStyleCnt="0">
        <dgm:presLayoutVars>
          <dgm:dir/>
          <dgm:resizeHandles/>
        </dgm:presLayoutVars>
      </dgm:prSet>
      <dgm:spPr/>
    </dgm:pt>
    <dgm:pt modelId="{C4C67217-497A-490B-AA44-722363214C66}" type="pres">
      <dgm:prSet presAssocID="{FC7D4CDE-D089-483C-AAD6-E738835BF110}" presName="pyramid" presStyleLbl="node1" presStyleIdx="0" presStyleCn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6101A265-5234-4110-A1A4-3EFB40168739}" type="pres">
      <dgm:prSet presAssocID="{FC7D4CDE-D089-483C-AAD6-E738835BF110}" presName="theList" presStyleCnt="0"/>
      <dgm:spPr/>
    </dgm:pt>
    <dgm:pt modelId="{4B574625-ED63-40C5-8B6A-874536B076D3}" type="pres">
      <dgm:prSet presAssocID="{471671F1-0829-444E-8A48-D938A7C90B64}" presName="aNode" presStyleLbl="fgAcc1" presStyleIdx="0" presStyleCnt="5" custScaleX="104446" custScaleY="44040" custLinFactY="174462" custLinFactNeighborX="-50446" custLinFactNeighborY="2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709EC2-B109-4DC1-9ABA-033C953897E4}" type="pres">
      <dgm:prSet presAssocID="{471671F1-0829-444E-8A48-D938A7C90B64}" presName="aSpace" presStyleCnt="0"/>
      <dgm:spPr/>
    </dgm:pt>
    <dgm:pt modelId="{91CC33A0-634F-4DA2-9501-FE2D25E1C340}" type="pres">
      <dgm:prSet presAssocID="{135ABE12-77B3-48FD-B3D0-71F4B88FF1FA}" presName="aNode" presStyleLbl="fgAcc1" presStyleIdx="1" presStyleCnt="5" custScaleX="120623" custScaleY="74377" custLinFactY="170517" custLinFactNeighborX="-48312" custLinFactNeighborY="2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D7B8E6-F472-42C1-84E0-77632A073F5A}" type="pres">
      <dgm:prSet presAssocID="{135ABE12-77B3-48FD-B3D0-71F4B88FF1FA}" presName="aSpace" presStyleCnt="0"/>
      <dgm:spPr/>
    </dgm:pt>
    <dgm:pt modelId="{18E31FEB-4E95-419C-931C-AEF8998AD071}" type="pres">
      <dgm:prSet presAssocID="{978A3D96-3505-4136-A097-FA44FF40C3D0}" presName="aNode" presStyleLbl="fgAcc1" presStyleIdx="2" presStyleCnt="5" custScaleX="71483" custScaleY="40398" custLinFactY="-92388" custLinFactNeighborX="-49534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4F9AC0-41E6-441F-A508-CBF0EFA83E63}" type="pres">
      <dgm:prSet presAssocID="{978A3D96-3505-4136-A097-FA44FF40C3D0}" presName="aSpace" presStyleCnt="0"/>
      <dgm:spPr/>
    </dgm:pt>
    <dgm:pt modelId="{7E29EC90-5808-4F99-A4DB-1C259E6EF6D1}" type="pres">
      <dgm:prSet presAssocID="{F9AD68E0-6C62-4386-A4E5-66166775FE88}" presName="aNode" presStyleLbl="fgAcc1" presStyleIdx="3" presStyleCnt="5" custScaleX="72180" custScaleY="35417" custLinFactY="-83050" custLinFactNeighborX="-50669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5DAFFB-91FF-40F7-B236-8616773AEFB1}" type="pres">
      <dgm:prSet presAssocID="{F9AD68E0-6C62-4386-A4E5-66166775FE88}" presName="aSpace" presStyleCnt="0"/>
      <dgm:spPr/>
    </dgm:pt>
    <dgm:pt modelId="{EC250528-7F09-4285-B303-63D42C39ED04}" type="pres">
      <dgm:prSet presAssocID="{C4206E47-ED80-49C7-8559-4D436DF6D6E6}" presName="aNode" presStyleLbl="fgAcc1" presStyleIdx="4" presStyleCnt="5" custScaleX="88536" custScaleY="39216" custLinFactY="-82078" custLinFactNeighborX="-48312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FAA7E3-18CE-420B-8527-734C478EC9EB}" type="pres">
      <dgm:prSet presAssocID="{C4206E47-ED80-49C7-8559-4D436DF6D6E6}" presName="aSpace" presStyleCnt="0"/>
      <dgm:spPr/>
    </dgm:pt>
  </dgm:ptLst>
  <dgm:cxnLst>
    <dgm:cxn modelId="{91000C71-CA81-4051-A4E3-59EBEBEE6BF3}" srcId="{FC7D4CDE-D089-483C-AAD6-E738835BF110}" destId="{978A3D96-3505-4136-A097-FA44FF40C3D0}" srcOrd="2" destOrd="0" parTransId="{93E864D5-FFEA-4A49-B1A0-3B2701452B54}" sibTransId="{8459A16F-D4CB-4893-8126-17B01AE11D3C}"/>
    <dgm:cxn modelId="{3F1F4C9B-61C4-4F95-B9D5-7CCEC81B3985}" type="presOf" srcId="{135ABE12-77B3-48FD-B3D0-71F4B88FF1FA}" destId="{91CC33A0-634F-4DA2-9501-FE2D25E1C340}" srcOrd="0" destOrd="0" presId="urn:microsoft.com/office/officeart/2005/8/layout/pyramid2"/>
    <dgm:cxn modelId="{73051BEF-B3F2-439B-BD54-124BD7E0E377}" type="presOf" srcId="{FC7D4CDE-D089-483C-AAD6-E738835BF110}" destId="{F2EE320E-7FC7-4F5F-8EC7-7912AF961BEB}" srcOrd="0" destOrd="0" presId="urn:microsoft.com/office/officeart/2005/8/layout/pyramid2"/>
    <dgm:cxn modelId="{529B000B-523D-4DE1-9BFA-351417FC6171}" type="presOf" srcId="{978A3D96-3505-4136-A097-FA44FF40C3D0}" destId="{18E31FEB-4E95-419C-931C-AEF8998AD071}" srcOrd="0" destOrd="0" presId="urn:microsoft.com/office/officeart/2005/8/layout/pyramid2"/>
    <dgm:cxn modelId="{29409254-D868-47FA-BDD8-6D8EE50EC1A9}" type="presOf" srcId="{C4206E47-ED80-49C7-8559-4D436DF6D6E6}" destId="{EC250528-7F09-4285-B303-63D42C39ED04}" srcOrd="0" destOrd="0" presId="urn:microsoft.com/office/officeart/2005/8/layout/pyramid2"/>
    <dgm:cxn modelId="{ECF39B5A-8208-4D55-95D6-48D2C6220E6F}" type="presOf" srcId="{471671F1-0829-444E-8A48-D938A7C90B64}" destId="{4B574625-ED63-40C5-8B6A-874536B076D3}" srcOrd="0" destOrd="0" presId="urn:microsoft.com/office/officeart/2005/8/layout/pyramid2"/>
    <dgm:cxn modelId="{03BE8372-9F81-414D-A52E-EE72E686AC03}" srcId="{FC7D4CDE-D089-483C-AAD6-E738835BF110}" destId="{135ABE12-77B3-48FD-B3D0-71F4B88FF1FA}" srcOrd="1" destOrd="0" parTransId="{446DBC9E-C091-41D8-8831-4D020CFBEB45}" sibTransId="{26BE1ED6-BE0C-4DD1-8E5F-BD9BE67ED0CA}"/>
    <dgm:cxn modelId="{24128A5D-CD5B-4192-9379-8D87D36AC3B7}" srcId="{FC7D4CDE-D089-483C-AAD6-E738835BF110}" destId="{F9AD68E0-6C62-4386-A4E5-66166775FE88}" srcOrd="3" destOrd="0" parTransId="{EDC055A9-591B-4186-B112-CB5EAED82318}" sibTransId="{8DD727CD-C290-47DE-9F51-9650976B0F69}"/>
    <dgm:cxn modelId="{EE376AA4-2839-43B5-82A1-0D02038FAF85}" type="presOf" srcId="{F9AD68E0-6C62-4386-A4E5-66166775FE88}" destId="{7E29EC90-5808-4F99-A4DB-1C259E6EF6D1}" srcOrd="0" destOrd="0" presId="urn:microsoft.com/office/officeart/2005/8/layout/pyramid2"/>
    <dgm:cxn modelId="{08F7B4F2-8C43-454C-9D04-928E012A38BB}" srcId="{FC7D4CDE-D089-483C-AAD6-E738835BF110}" destId="{471671F1-0829-444E-8A48-D938A7C90B64}" srcOrd="0" destOrd="0" parTransId="{7578140B-D2D3-449B-84C6-8DFDCBB97FEE}" sibTransId="{B33139B0-F392-4C73-8293-CE8B0413BF4B}"/>
    <dgm:cxn modelId="{E7E07FA9-0A0F-4D9E-8142-5ABCE38D22DA}" srcId="{FC7D4CDE-D089-483C-AAD6-E738835BF110}" destId="{C4206E47-ED80-49C7-8559-4D436DF6D6E6}" srcOrd="4" destOrd="0" parTransId="{6C1EDD8A-1EDB-4AA5-A775-9724E658E165}" sibTransId="{96EE89CB-0E9C-4E27-A734-7A4C94DA300A}"/>
    <dgm:cxn modelId="{0BC425AA-DCB2-4372-A1F0-6D565360E4D8}" type="presParOf" srcId="{F2EE320E-7FC7-4F5F-8EC7-7912AF961BEB}" destId="{C4C67217-497A-490B-AA44-722363214C66}" srcOrd="0" destOrd="0" presId="urn:microsoft.com/office/officeart/2005/8/layout/pyramid2"/>
    <dgm:cxn modelId="{FB22244F-271D-4C94-B252-D47320863F95}" type="presParOf" srcId="{F2EE320E-7FC7-4F5F-8EC7-7912AF961BEB}" destId="{6101A265-5234-4110-A1A4-3EFB40168739}" srcOrd="1" destOrd="0" presId="urn:microsoft.com/office/officeart/2005/8/layout/pyramid2"/>
    <dgm:cxn modelId="{394BB20D-72E2-4E32-9650-D1C187F15AB4}" type="presParOf" srcId="{6101A265-5234-4110-A1A4-3EFB40168739}" destId="{4B574625-ED63-40C5-8B6A-874536B076D3}" srcOrd="0" destOrd="0" presId="urn:microsoft.com/office/officeart/2005/8/layout/pyramid2"/>
    <dgm:cxn modelId="{6336C9A6-4EA6-464D-B125-88040C02FDEF}" type="presParOf" srcId="{6101A265-5234-4110-A1A4-3EFB40168739}" destId="{64709EC2-B109-4DC1-9ABA-033C953897E4}" srcOrd="1" destOrd="0" presId="urn:microsoft.com/office/officeart/2005/8/layout/pyramid2"/>
    <dgm:cxn modelId="{0831296D-45CD-4A55-A13C-25812868B7A6}" type="presParOf" srcId="{6101A265-5234-4110-A1A4-3EFB40168739}" destId="{91CC33A0-634F-4DA2-9501-FE2D25E1C340}" srcOrd="2" destOrd="0" presId="urn:microsoft.com/office/officeart/2005/8/layout/pyramid2"/>
    <dgm:cxn modelId="{0C885593-1867-47B6-AA5B-F4A01CEEEB1E}" type="presParOf" srcId="{6101A265-5234-4110-A1A4-3EFB40168739}" destId="{F1D7B8E6-F472-42C1-84E0-77632A073F5A}" srcOrd="3" destOrd="0" presId="urn:microsoft.com/office/officeart/2005/8/layout/pyramid2"/>
    <dgm:cxn modelId="{8965E82A-6799-4FDE-8588-0EEBAA2E30E4}" type="presParOf" srcId="{6101A265-5234-4110-A1A4-3EFB40168739}" destId="{18E31FEB-4E95-419C-931C-AEF8998AD071}" srcOrd="4" destOrd="0" presId="urn:microsoft.com/office/officeart/2005/8/layout/pyramid2"/>
    <dgm:cxn modelId="{A5948B1C-94A7-47D2-934E-F13AFFCC2B4C}" type="presParOf" srcId="{6101A265-5234-4110-A1A4-3EFB40168739}" destId="{4A4F9AC0-41E6-441F-A508-CBF0EFA83E63}" srcOrd="5" destOrd="0" presId="urn:microsoft.com/office/officeart/2005/8/layout/pyramid2"/>
    <dgm:cxn modelId="{F494AD8D-585C-419B-9737-7E9B415F08F3}" type="presParOf" srcId="{6101A265-5234-4110-A1A4-3EFB40168739}" destId="{7E29EC90-5808-4F99-A4DB-1C259E6EF6D1}" srcOrd="6" destOrd="0" presId="urn:microsoft.com/office/officeart/2005/8/layout/pyramid2"/>
    <dgm:cxn modelId="{1AC832CA-E15C-490D-8266-B34FFD74F10E}" type="presParOf" srcId="{6101A265-5234-4110-A1A4-3EFB40168739}" destId="{185DAFFB-91FF-40F7-B236-8616773AEFB1}" srcOrd="7" destOrd="0" presId="urn:microsoft.com/office/officeart/2005/8/layout/pyramid2"/>
    <dgm:cxn modelId="{DA053CAD-B499-4B8C-A8BE-6C4D4F3F1374}" type="presParOf" srcId="{6101A265-5234-4110-A1A4-3EFB40168739}" destId="{EC250528-7F09-4285-B303-63D42C39ED04}" srcOrd="8" destOrd="0" presId="urn:microsoft.com/office/officeart/2005/8/layout/pyramid2"/>
    <dgm:cxn modelId="{9F47DB1F-96FB-45B8-A8FD-27A788F69DD3}" type="presParOf" srcId="{6101A265-5234-4110-A1A4-3EFB40168739}" destId="{FBFAA7E3-18CE-420B-8527-734C478EC9E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573D11-C065-40A5-AD65-3287F5CE3C1F}" type="doc">
      <dgm:prSet loTypeId="urn:microsoft.com/office/officeart/2005/8/layout/balance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40CDE0-30C9-44F3-B517-E0FBDDC6E159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2000" b="1" i="0" dirty="0" smtClean="0">
              <a:solidFill>
                <a:srgbClr val="000000"/>
              </a:solidFill>
            </a:rPr>
            <a:t>Economía de China</a:t>
          </a:r>
          <a:endParaRPr lang="es-ES" sz="2000" dirty="0">
            <a:solidFill>
              <a:srgbClr val="000000"/>
            </a:solidFill>
          </a:endParaRPr>
        </a:p>
      </dgm:t>
    </dgm:pt>
    <dgm:pt modelId="{932FA396-CE98-41A9-822A-33618CB32556}" type="parTrans" cxnId="{B108127F-A8A1-4297-B4C3-E72331BA14DB}">
      <dgm:prSet/>
      <dgm:spPr/>
      <dgm:t>
        <a:bodyPr/>
        <a:lstStyle/>
        <a:p>
          <a:endParaRPr lang="es-ES"/>
        </a:p>
      </dgm:t>
    </dgm:pt>
    <dgm:pt modelId="{46CBC5F4-8802-45BD-848A-BF0BA511B8A5}" type="sibTrans" cxnId="{B108127F-A8A1-4297-B4C3-E72331BA14DB}">
      <dgm:prSet/>
      <dgm:spPr/>
      <dgm:t>
        <a:bodyPr/>
        <a:lstStyle/>
        <a:p>
          <a:endParaRPr lang="es-ES"/>
        </a:p>
      </dgm:t>
    </dgm:pt>
    <dgm:pt modelId="{CE1A1DA0-999C-4458-8C1B-C0020C3F1C5B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i="0" dirty="0" smtClean="0"/>
            <a:t>diferencias entre clases sociales</a:t>
          </a:r>
          <a:endParaRPr lang="es-ES" dirty="0"/>
        </a:p>
      </dgm:t>
    </dgm:pt>
    <dgm:pt modelId="{02AAEFE7-2A13-4FCE-9F7E-56890E5950CA}" type="parTrans" cxnId="{822B6091-7A4C-442C-8970-3B3647D15121}">
      <dgm:prSet/>
      <dgm:spPr/>
      <dgm:t>
        <a:bodyPr/>
        <a:lstStyle/>
        <a:p>
          <a:endParaRPr lang="es-ES"/>
        </a:p>
      </dgm:t>
    </dgm:pt>
    <dgm:pt modelId="{59617624-C9A8-4FBB-88EA-B05C6D39C072}" type="sibTrans" cxnId="{822B6091-7A4C-442C-8970-3B3647D15121}">
      <dgm:prSet/>
      <dgm:spPr/>
      <dgm:t>
        <a:bodyPr/>
        <a:lstStyle/>
        <a:p>
          <a:endParaRPr lang="es-ES"/>
        </a:p>
      </dgm:t>
    </dgm:pt>
    <dgm:pt modelId="{2FEB5C82-B197-47C4-893A-9339C9D8FE1B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i="0" dirty="0" smtClean="0"/>
            <a:t>Sistema económico</a:t>
          </a:r>
          <a:endParaRPr lang="es-ES" dirty="0"/>
        </a:p>
      </dgm:t>
    </dgm:pt>
    <dgm:pt modelId="{1F7213DC-C74A-473B-91C0-D6DAA6459263}" type="parTrans" cxnId="{66020AC1-089B-4A71-90A5-916E87547843}">
      <dgm:prSet/>
      <dgm:spPr/>
      <dgm:t>
        <a:bodyPr/>
        <a:lstStyle/>
        <a:p>
          <a:endParaRPr lang="es-ES"/>
        </a:p>
      </dgm:t>
    </dgm:pt>
    <dgm:pt modelId="{274C9186-896A-40C3-B287-534AC862CEB9}" type="sibTrans" cxnId="{66020AC1-089B-4A71-90A5-916E87547843}">
      <dgm:prSet/>
      <dgm:spPr/>
      <dgm:t>
        <a:bodyPr/>
        <a:lstStyle/>
        <a:p>
          <a:endParaRPr lang="es-ES"/>
        </a:p>
      </dgm:t>
    </dgm:pt>
    <dgm:pt modelId="{00AECC0E-F357-47F9-B4DE-D7D4B5B49012}">
      <dgm:prSet phldrT="[Texto]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800" b="1" i="0" dirty="0" smtClean="0">
              <a:solidFill>
                <a:srgbClr val="000000"/>
              </a:solidFill>
            </a:rPr>
            <a:t>Las grandes reformas económicas en China</a:t>
          </a:r>
          <a:endParaRPr lang="es-ES" sz="1800" dirty="0">
            <a:solidFill>
              <a:srgbClr val="000000"/>
            </a:solidFill>
          </a:endParaRPr>
        </a:p>
      </dgm:t>
    </dgm:pt>
    <dgm:pt modelId="{CF5BC5CA-6332-4BB0-903A-E66B33ECE379}" type="parTrans" cxnId="{EB9BF762-89E0-470D-812C-6B18AD7926B7}">
      <dgm:prSet/>
      <dgm:spPr/>
      <dgm:t>
        <a:bodyPr/>
        <a:lstStyle/>
        <a:p>
          <a:endParaRPr lang="es-ES"/>
        </a:p>
      </dgm:t>
    </dgm:pt>
    <dgm:pt modelId="{BC2A494E-F512-454B-8C73-54934832A762}" type="sibTrans" cxnId="{EB9BF762-89E0-470D-812C-6B18AD7926B7}">
      <dgm:prSet/>
      <dgm:spPr/>
      <dgm:t>
        <a:bodyPr/>
        <a:lstStyle/>
        <a:p>
          <a:endParaRPr lang="es-ES"/>
        </a:p>
      </dgm:t>
    </dgm:pt>
    <dgm:pt modelId="{782F0BD2-ED08-47EC-AE71-479DE92EE238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i="0" dirty="0" smtClean="0"/>
            <a:t>China llegaría a ser la primera economía en el 2030</a:t>
          </a:r>
          <a:endParaRPr lang="es-ES" dirty="0"/>
        </a:p>
      </dgm:t>
    </dgm:pt>
    <dgm:pt modelId="{A476FD08-05EB-4CB4-9C97-939A353CCD6D}" type="parTrans" cxnId="{0DAA2A2F-2D25-435C-9A18-10795F19C4EC}">
      <dgm:prSet/>
      <dgm:spPr/>
      <dgm:t>
        <a:bodyPr/>
        <a:lstStyle/>
        <a:p>
          <a:endParaRPr lang="es-ES"/>
        </a:p>
      </dgm:t>
    </dgm:pt>
    <dgm:pt modelId="{B111F607-01FA-4980-B789-FC1D4693F489}" type="sibTrans" cxnId="{0DAA2A2F-2D25-435C-9A18-10795F19C4EC}">
      <dgm:prSet/>
      <dgm:spPr/>
      <dgm:t>
        <a:bodyPr/>
        <a:lstStyle/>
        <a:p>
          <a:endParaRPr lang="es-ES"/>
        </a:p>
      </dgm:t>
    </dgm:pt>
    <dgm:pt modelId="{CDAA5B17-9B22-4DC9-9417-0F9EC83CA495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i="0" dirty="0" smtClean="0"/>
            <a:t>Principales sectores económicos</a:t>
          </a:r>
          <a:endParaRPr lang="es-ES" dirty="0"/>
        </a:p>
      </dgm:t>
    </dgm:pt>
    <dgm:pt modelId="{A37362C8-9717-4BFE-9DBB-AD1A899B9131}" type="parTrans" cxnId="{CB41D626-3CDE-4A0F-9BB8-4008FC96063E}">
      <dgm:prSet/>
      <dgm:spPr/>
      <dgm:t>
        <a:bodyPr/>
        <a:lstStyle/>
        <a:p>
          <a:endParaRPr lang="es-ES"/>
        </a:p>
      </dgm:t>
    </dgm:pt>
    <dgm:pt modelId="{F4F2F198-2350-4222-A19D-8611435A2217}" type="sibTrans" cxnId="{CB41D626-3CDE-4A0F-9BB8-4008FC96063E}">
      <dgm:prSet/>
      <dgm:spPr/>
      <dgm:t>
        <a:bodyPr/>
        <a:lstStyle/>
        <a:p>
          <a:endParaRPr lang="es-ES"/>
        </a:p>
      </dgm:t>
    </dgm:pt>
    <dgm:pt modelId="{881ED06A-AF96-47F6-A4D3-97F0AB8EEAA5}" type="pres">
      <dgm:prSet presAssocID="{9E573D11-C065-40A5-AD65-3287F5CE3C1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06CD053-82A1-4297-8890-DD8C1514E0F8}" type="pres">
      <dgm:prSet presAssocID="{9E573D11-C065-40A5-AD65-3287F5CE3C1F}" presName="dummyMaxCanvas" presStyleCnt="0"/>
      <dgm:spPr/>
    </dgm:pt>
    <dgm:pt modelId="{5F9CC9B3-2298-4B86-9404-3F7B45C8218C}" type="pres">
      <dgm:prSet presAssocID="{9E573D11-C065-40A5-AD65-3287F5CE3C1F}" presName="parentComposite" presStyleCnt="0"/>
      <dgm:spPr/>
    </dgm:pt>
    <dgm:pt modelId="{CD4F1B77-87D5-4CF7-ACCA-6B787A3B011E}" type="pres">
      <dgm:prSet presAssocID="{9E573D11-C065-40A5-AD65-3287F5CE3C1F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30234FF1-5CEA-40A8-AFC0-29C1BAD32055}" type="pres">
      <dgm:prSet presAssocID="{9E573D11-C065-40A5-AD65-3287F5CE3C1F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34D175DB-CED0-45C8-891E-3B0148CB2950}" type="pres">
      <dgm:prSet presAssocID="{9E573D11-C065-40A5-AD65-3287F5CE3C1F}" presName="childrenComposite" presStyleCnt="0"/>
      <dgm:spPr/>
    </dgm:pt>
    <dgm:pt modelId="{29C57216-7FF0-45DC-8740-411F1D6A576B}" type="pres">
      <dgm:prSet presAssocID="{9E573D11-C065-40A5-AD65-3287F5CE3C1F}" presName="dummyMaxCanvas_ChildArea" presStyleCnt="0"/>
      <dgm:spPr/>
    </dgm:pt>
    <dgm:pt modelId="{4EE48DCF-63BB-44B2-AAF6-D699FD84347B}" type="pres">
      <dgm:prSet presAssocID="{9E573D11-C065-40A5-AD65-3287F5CE3C1F}" presName="fulcrum" presStyleLbl="alignAccFollowNode1" presStyleIdx="2" presStyleCnt="4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40177FCE-B8AB-412C-9D47-0DA209D91A70}" type="pres">
      <dgm:prSet presAssocID="{9E573D11-C065-40A5-AD65-3287F5CE3C1F}" presName="balance_22" presStyleLbl="alignAccFollowNode1" presStyleIdx="3" presStyleCnt="4">
        <dgm:presLayoutVars>
          <dgm:bulletEnabled val="1"/>
        </dgm:presLayoutVars>
      </dgm:prSet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3DCF6D2B-22C9-4216-9D15-8AD2E0A59E36}" type="pres">
      <dgm:prSet presAssocID="{9E573D11-C065-40A5-AD65-3287F5CE3C1F}" presName="right_22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EDBBAA-73AD-4C4B-B320-6012A5B8524B}" type="pres">
      <dgm:prSet presAssocID="{9E573D11-C065-40A5-AD65-3287F5CE3C1F}" presName="right_22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4B7C15-A006-4F19-9581-18BB92857938}" type="pres">
      <dgm:prSet presAssocID="{9E573D11-C065-40A5-AD65-3287F5CE3C1F}" presName="left_22_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20A75C-8824-431B-A871-5455E86E3995}" type="pres">
      <dgm:prSet presAssocID="{9E573D11-C065-40A5-AD65-3287F5CE3C1F}" presName="left_22_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9A2454C-AEA7-41D9-B8AE-FF4C7E47AE0E}" type="presOf" srcId="{3740CDE0-30C9-44F3-B517-E0FBDDC6E159}" destId="{CD4F1B77-87D5-4CF7-ACCA-6B787A3B011E}" srcOrd="0" destOrd="0" presId="urn:microsoft.com/office/officeart/2005/8/layout/balance1"/>
    <dgm:cxn modelId="{7E8A4CB9-65D4-4200-93B7-BAD26CCFC546}" type="presOf" srcId="{00AECC0E-F357-47F9-B4DE-D7D4B5B49012}" destId="{30234FF1-5CEA-40A8-AFC0-29C1BAD32055}" srcOrd="0" destOrd="0" presId="urn:microsoft.com/office/officeart/2005/8/layout/balance1"/>
    <dgm:cxn modelId="{CB41D626-3CDE-4A0F-9BB8-4008FC96063E}" srcId="{00AECC0E-F357-47F9-B4DE-D7D4B5B49012}" destId="{CDAA5B17-9B22-4DC9-9417-0F9EC83CA495}" srcOrd="1" destOrd="0" parTransId="{A37362C8-9717-4BFE-9DBB-AD1A899B9131}" sibTransId="{F4F2F198-2350-4222-A19D-8611435A2217}"/>
    <dgm:cxn modelId="{66020AC1-089B-4A71-90A5-916E87547843}" srcId="{3740CDE0-30C9-44F3-B517-E0FBDDC6E159}" destId="{2FEB5C82-B197-47C4-893A-9339C9D8FE1B}" srcOrd="1" destOrd="0" parTransId="{1F7213DC-C74A-473B-91C0-D6DAA6459263}" sibTransId="{274C9186-896A-40C3-B287-534AC862CEB9}"/>
    <dgm:cxn modelId="{2A5D51BD-5F6D-41EF-A918-2C199A44191B}" type="presOf" srcId="{782F0BD2-ED08-47EC-AE71-479DE92EE238}" destId="{3DCF6D2B-22C9-4216-9D15-8AD2E0A59E36}" srcOrd="0" destOrd="0" presId="urn:microsoft.com/office/officeart/2005/8/layout/balance1"/>
    <dgm:cxn modelId="{6C777757-1904-4681-A856-2132CFC6D446}" type="presOf" srcId="{2FEB5C82-B197-47C4-893A-9339C9D8FE1B}" destId="{B120A75C-8824-431B-A871-5455E86E3995}" srcOrd="0" destOrd="0" presId="urn:microsoft.com/office/officeart/2005/8/layout/balance1"/>
    <dgm:cxn modelId="{EB9BF762-89E0-470D-812C-6B18AD7926B7}" srcId="{9E573D11-C065-40A5-AD65-3287F5CE3C1F}" destId="{00AECC0E-F357-47F9-B4DE-D7D4B5B49012}" srcOrd="1" destOrd="0" parTransId="{CF5BC5CA-6332-4BB0-903A-E66B33ECE379}" sibTransId="{BC2A494E-F512-454B-8C73-54934832A762}"/>
    <dgm:cxn modelId="{0DAA2A2F-2D25-435C-9A18-10795F19C4EC}" srcId="{00AECC0E-F357-47F9-B4DE-D7D4B5B49012}" destId="{782F0BD2-ED08-47EC-AE71-479DE92EE238}" srcOrd="0" destOrd="0" parTransId="{A476FD08-05EB-4CB4-9C97-939A353CCD6D}" sibTransId="{B111F607-01FA-4980-B789-FC1D4693F489}"/>
    <dgm:cxn modelId="{A54CA0CB-EA53-461D-8DA4-DD72C231B970}" type="presOf" srcId="{CDAA5B17-9B22-4DC9-9417-0F9EC83CA495}" destId="{6BEDBBAA-73AD-4C4B-B320-6012A5B8524B}" srcOrd="0" destOrd="0" presId="urn:microsoft.com/office/officeart/2005/8/layout/balance1"/>
    <dgm:cxn modelId="{1AAFD735-72F6-4D31-BB71-C5C6C564EFB8}" type="presOf" srcId="{CE1A1DA0-999C-4458-8C1B-C0020C3F1C5B}" destId="{A74B7C15-A006-4F19-9581-18BB92857938}" srcOrd="0" destOrd="0" presId="urn:microsoft.com/office/officeart/2005/8/layout/balance1"/>
    <dgm:cxn modelId="{CE348209-6641-4F11-85AA-C32120DBDE20}" type="presOf" srcId="{9E573D11-C065-40A5-AD65-3287F5CE3C1F}" destId="{881ED06A-AF96-47F6-A4D3-97F0AB8EEAA5}" srcOrd="0" destOrd="0" presId="urn:microsoft.com/office/officeart/2005/8/layout/balance1"/>
    <dgm:cxn modelId="{822B6091-7A4C-442C-8970-3B3647D15121}" srcId="{3740CDE0-30C9-44F3-B517-E0FBDDC6E159}" destId="{CE1A1DA0-999C-4458-8C1B-C0020C3F1C5B}" srcOrd="0" destOrd="0" parTransId="{02AAEFE7-2A13-4FCE-9F7E-56890E5950CA}" sibTransId="{59617624-C9A8-4FBB-88EA-B05C6D39C072}"/>
    <dgm:cxn modelId="{B108127F-A8A1-4297-B4C3-E72331BA14DB}" srcId="{9E573D11-C065-40A5-AD65-3287F5CE3C1F}" destId="{3740CDE0-30C9-44F3-B517-E0FBDDC6E159}" srcOrd="0" destOrd="0" parTransId="{932FA396-CE98-41A9-822A-33618CB32556}" sibTransId="{46CBC5F4-8802-45BD-848A-BF0BA511B8A5}"/>
    <dgm:cxn modelId="{78D864F6-03AC-4E7E-984F-C93A6F878FD5}" type="presParOf" srcId="{881ED06A-AF96-47F6-A4D3-97F0AB8EEAA5}" destId="{D06CD053-82A1-4297-8890-DD8C1514E0F8}" srcOrd="0" destOrd="0" presId="urn:microsoft.com/office/officeart/2005/8/layout/balance1"/>
    <dgm:cxn modelId="{B0BBD740-6B91-49C7-B1BA-B8C58D450E04}" type="presParOf" srcId="{881ED06A-AF96-47F6-A4D3-97F0AB8EEAA5}" destId="{5F9CC9B3-2298-4B86-9404-3F7B45C8218C}" srcOrd="1" destOrd="0" presId="urn:microsoft.com/office/officeart/2005/8/layout/balance1"/>
    <dgm:cxn modelId="{4C1058A2-E42D-42D4-8D6F-96F0637E93CE}" type="presParOf" srcId="{5F9CC9B3-2298-4B86-9404-3F7B45C8218C}" destId="{CD4F1B77-87D5-4CF7-ACCA-6B787A3B011E}" srcOrd="0" destOrd="0" presId="urn:microsoft.com/office/officeart/2005/8/layout/balance1"/>
    <dgm:cxn modelId="{B7F293A7-DB27-45D6-8810-CC0248DD6FA7}" type="presParOf" srcId="{5F9CC9B3-2298-4B86-9404-3F7B45C8218C}" destId="{30234FF1-5CEA-40A8-AFC0-29C1BAD32055}" srcOrd="1" destOrd="0" presId="urn:microsoft.com/office/officeart/2005/8/layout/balance1"/>
    <dgm:cxn modelId="{B53610AE-10C6-447B-BAB3-F9DFF47B6AEB}" type="presParOf" srcId="{881ED06A-AF96-47F6-A4D3-97F0AB8EEAA5}" destId="{34D175DB-CED0-45C8-891E-3B0148CB2950}" srcOrd="2" destOrd="0" presId="urn:microsoft.com/office/officeart/2005/8/layout/balance1"/>
    <dgm:cxn modelId="{4E1FB796-57FC-4FFC-9D64-370B8DD1CD54}" type="presParOf" srcId="{34D175DB-CED0-45C8-891E-3B0148CB2950}" destId="{29C57216-7FF0-45DC-8740-411F1D6A576B}" srcOrd="0" destOrd="0" presId="urn:microsoft.com/office/officeart/2005/8/layout/balance1"/>
    <dgm:cxn modelId="{43689A3F-0F7A-4E35-ABCB-72E3F3191975}" type="presParOf" srcId="{34D175DB-CED0-45C8-891E-3B0148CB2950}" destId="{4EE48DCF-63BB-44B2-AAF6-D699FD84347B}" srcOrd="1" destOrd="0" presId="urn:microsoft.com/office/officeart/2005/8/layout/balance1"/>
    <dgm:cxn modelId="{B0905310-507C-4F04-8FAE-2D31BEB67546}" type="presParOf" srcId="{34D175DB-CED0-45C8-891E-3B0148CB2950}" destId="{40177FCE-B8AB-412C-9D47-0DA209D91A70}" srcOrd="2" destOrd="0" presId="urn:microsoft.com/office/officeart/2005/8/layout/balance1"/>
    <dgm:cxn modelId="{7FEA717E-C27B-4663-8C8C-ACDBE356C082}" type="presParOf" srcId="{34D175DB-CED0-45C8-891E-3B0148CB2950}" destId="{3DCF6D2B-22C9-4216-9D15-8AD2E0A59E36}" srcOrd="3" destOrd="0" presId="urn:microsoft.com/office/officeart/2005/8/layout/balance1"/>
    <dgm:cxn modelId="{E8B97E28-D3B1-42C6-9CB5-7DDBCD42B9B5}" type="presParOf" srcId="{34D175DB-CED0-45C8-891E-3B0148CB2950}" destId="{6BEDBBAA-73AD-4C4B-B320-6012A5B8524B}" srcOrd="4" destOrd="0" presId="urn:microsoft.com/office/officeart/2005/8/layout/balance1"/>
    <dgm:cxn modelId="{1693A353-694E-43A5-A9DC-1BE22B46865F}" type="presParOf" srcId="{34D175DB-CED0-45C8-891E-3B0148CB2950}" destId="{A74B7C15-A006-4F19-9581-18BB92857938}" srcOrd="5" destOrd="0" presId="urn:microsoft.com/office/officeart/2005/8/layout/balance1"/>
    <dgm:cxn modelId="{9A8BC602-B8BF-452E-BEC4-FC3DBF5379C0}" type="presParOf" srcId="{34D175DB-CED0-45C8-891E-3B0148CB2950}" destId="{B120A75C-8824-431B-A871-5455E86E3995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4DE410-1849-454A-8867-97A124053295}" type="doc">
      <dgm:prSet loTypeId="urn:microsoft.com/office/officeart/2008/layout/Pictu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59643A-1510-41E8-98D6-0F7D654AD84F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TLC´S</a:t>
          </a:r>
          <a:endParaRPr lang="es-ES" dirty="0"/>
        </a:p>
      </dgm:t>
    </dgm:pt>
    <dgm:pt modelId="{75B1005A-793E-44D1-B33F-546DFC7F59F7}" type="parTrans" cxnId="{92C53D01-593E-48B4-A1D3-2C6F3E5639F4}">
      <dgm:prSet/>
      <dgm:spPr/>
      <dgm:t>
        <a:bodyPr/>
        <a:lstStyle/>
        <a:p>
          <a:endParaRPr lang="es-ES"/>
        </a:p>
      </dgm:t>
    </dgm:pt>
    <dgm:pt modelId="{50E73BA5-FA5E-456C-B40D-ACFD9E6CB6AC}" type="sibTrans" cxnId="{92C53D01-593E-48B4-A1D3-2C6F3E5639F4}">
      <dgm:prSet/>
      <dgm:spPr/>
      <dgm:t>
        <a:bodyPr/>
        <a:lstStyle/>
        <a:p>
          <a:endParaRPr lang="es-ES"/>
        </a:p>
      </dgm:t>
    </dgm:pt>
    <dgm:pt modelId="{E1A447C8-FD0D-48A8-903A-EB6B8521E379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China-</a:t>
          </a:r>
          <a:r>
            <a:rPr lang="es-ES" dirty="0" err="1" smtClean="0"/>
            <a:t>Peru</a:t>
          </a:r>
          <a:endParaRPr lang="es-ES" dirty="0"/>
        </a:p>
      </dgm:t>
    </dgm:pt>
    <dgm:pt modelId="{1232B1DC-2472-47D5-8267-3CDA88D557E8}" type="parTrans" cxnId="{FA4F379C-6E7C-4B0C-BDB5-3D339675B7E4}">
      <dgm:prSet/>
      <dgm:spPr/>
      <dgm:t>
        <a:bodyPr/>
        <a:lstStyle/>
        <a:p>
          <a:endParaRPr lang="es-ES"/>
        </a:p>
      </dgm:t>
    </dgm:pt>
    <dgm:pt modelId="{E4819687-495E-443A-9673-22456322B5D2}" type="sibTrans" cxnId="{FA4F379C-6E7C-4B0C-BDB5-3D339675B7E4}">
      <dgm:prSet/>
      <dgm:spPr/>
      <dgm:t>
        <a:bodyPr/>
        <a:lstStyle/>
        <a:p>
          <a:endParaRPr lang="es-ES"/>
        </a:p>
      </dgm:t>
    </dgm:pt>
    <dgm:pt modelId="{C5514E2A-7ACE-4AB9-9724-9BF15DA1723C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China-Chile</a:t>
          </a:r>
          <a:endParaRPr lang="es-ES" dirty="0"/>
        </a:p>
      </dgm:t>
    </dgm:pt>
    <dgm:pt modelId="{CEAAD382-8D3E-4FF8-9D57-4F380A69C3CE}" type="parTrans" cxnId="{85DEE5AE-9283-4512-9720-02F32CE86582}">
      <dgm:prSet/>
      <dgm:spPr/>
      <dgm:t>
        <a:bodyPr/>
        <a:lstStyle/>
        <a:p>
          <a:endParaRPr lang="es-ES"/>
        </a:p>
      </dgm:t>
    </dgm:pt>
    <dgm:pt modelId="{88DE31EA-52F4-41BF-865D-193F668B8C34}" type="sibTrans" cxnId="{85DEE5AE-9283-4512-9720-02F32CE86582}">
      <dgm:prSet/>
      <dgm:spPr/>
      <dgm:t>
        <a:bodyPr/>
        <a:lstStyle/>
        <a:p>
          <a:endParaRPr lang="es-ES"/>
        </a:p>
      </dgm:t>
    </dgm:pt>
    <dgm:pt modelId="{5EC9FB16-EC27-4B43-8E31-D7EF168D1B7A}">
      <dgm:prSet phldrT="[Texto]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China-Costa Rica</a:t>
          </a:r>
          <a:endParaRPr lang="es-ES" dirty="0"/>
        </a:p>
      </dgm:t>
    </dgm:pt>
    <dgm:pt modelId="{34345CF8-9842-4D53-98A0-FD6FE7166286}" type="parTrans" cxnId="{8CBB5BFE-7113-4CC7-BD24-4B25178BA63D}">
      <dgm:prSet/>
      <dgm:spPr/>
      <dgm:t>
        <a:bodyPr/>
        <a:lstStyle/>
        <a:p>
          <a:endParaRPr lang="es-ES"/>
        </a:p>
      </dgm:t>
    </dgm:pt>
    <dgm:pt modelId="{BC0DE59F-B04F-42C0-8DAA-C0C476038729}" type="sibTrans" cxnId="{8CBB5BFE-7113-4CC7-BD24-4B25178BA63D}">
      <dgm:prSet/>
      <dgm:spPr/>
      <dgm:t>
        <a:bodyPr/>
        <a:lstStyle/>
        <a:p>
          <a:endParaRPr lang="es-ES"/>
        </a:p>
      </dgm:t>
    </dgm:pt>
    <dgm:pt modelId="{879AC11D-C938-40FB-B6BB-7FA395550C21}" type="pres">
      <dgm:prSet presAssocID="{F04DE410-1849-454A-8867-97A12405329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CC034A45-4D63-40B1-8BAC-DDB889F2A557}" type="pres">
      <dgm:prSet presAssocID="{E759643A-1510-41E8-98D6-0F7D654AD84F}" presName="root" presStyleCnt="0">
        <dgm:presLayoutVars>
          <dgm:chMax/>
          <dgm:chPref val="4"/>
        </dgm:presLayoutVars>
      </dgm:prSet>
      <dgm:spPr/>
    </dgm:pt>
    <dgm:pt modelId="{B6791235-D4F7-4F15-A62D-AB5445402F17}" type="pres">
      <dgm:prSet presAssocID="{E759643A-1510-41E8-98D6-0F7D654AD84F}" presName="rootComposite" presStyleCnt="0">
        <dgm:presLayoutVars/>
      </dgm:prSet>
      <dgm:spPr/>
    </dgm:pt>
    <dgm:pt modelId="{61530E06-568C-497F-B1FB-86752EB4AFEF}" type="pres">
      <dgm:prSet presAssocID="{E759643A-1510-41E8-98D6-0F7D654AD84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7D0EF7AE-8E28-4072-8881-E5E280BB8BD5}" type="pres">
      <dgm:prSet presAssocID="{E759643A-1510-41E8-98D6-0F7D654AD84F}" presName="childShape" presStyleCnt="0">
        <dgm:presLayoutVars>
          <dgm:chMax val="0"/>
          <dgm:chPref val="0"/>
        </dgm:presLayoutVars>
      </dgm:prSet>
      <dgm:spPr/>
    </dgm:pt>
    <dgm:pt modelId="{35FA6ABD-006E-45DD-8900-98BD60951D21}" type="pres">
      <dgm:prSet presAssocID="{E1A447C8-FD0D-48A8-903A-EB6B8521E379}" presName="childComposite" presStyleCnt="0">
        <dgm:presLayoutVars>
          <dgm:chMax val="0"/>
          <dgm:chPref val="0"/>
        </dgm:presLayoutVars>
      </dgm:prSet>
      <dgm:spPr/>
    </dgm:pt>
    <dgm:pt modelId="{7D39374C-9F6D-416A-B3EC-B00F477435DF}" type="pres">
      <dgm:prSet presAssocID="{E1A447C8-FD0D-48A8-903A-EB6B8521E379}" presName="Image" presStyleLbl="node1" presStyleIdx="0" presStyleCnt="3" custLinFactNeighborX="1440" custLinFactNeighborY="2777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A6E92FD4-A580-4465-BD60-929AE4AA17E3}" type="pres">
      <dgm:prSet presAssocID="{E1A447C8-FD0D-48A8-903A-EB6B8521E379}" presName="childText" presStyleLbl="lnNode1" presStyleIdx="0" presStyleCnt="3" custLinFactNeighborX="-595" custLinFactNeighborY="2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36B051-308D-4541-9C3C-C89FD8CD7775}" type="pres">
      <dgm:prSet presAssocID="{C5514E2A-7ACE-4AB9-9724-9BF15DA1723C}" presName="childComposite" presStyleCnt="0">
        <dgm:presLayoutVars>
          <dgm:chMax val="0"/>
          <dgm:chPref val="0"/>
        </dgm:presLayoutVars>
      </dgm:prSet>
      <dgm:spPr/>
    </dgm:pt>
    <dgm:pt modelId="{F209F190-6987-44BC-8885-B6E1E3AC331A}" type="pres">
      <dgm:prSet presAssocID="{C5514E2A-7ACE-4AB9-9724-9BF15DA1723C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33597240-1154-4E9C-A51B-7A777E3A9CED}" type="pres">
      <dgm:prSet presAssocID="{C5514E2A-7ACE-4AB9-9724-9BF15DA1723C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9C3707-5E19-4302-A1A1-5539DAE79325}" type="pres">
      <dgm:prSet presAssocID="{5EC9FB16-EC27-4B43-8E31-D7EF168D1B7A}" presName="childComposite" presStyleCnt="0">
        <dgm:presLayoutVars>
          <dgm:chMax val="0"/>
          <dgm:chPref val="0"/>
        </dgm:presLayoutVars>
      </dgm:prSet>
      <dgm:spPr/>
    </dgm:pt>
    <dgm:pt modelId="{461900DC-31DF-40DD-B992-4D10270DED5F}" type="pres">
      <dgm:prSet presAssocID="{5EC9FB16-EC27-4B43-8E31-D7EF168D1B7A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CD6FC213-78CC-4F22-A040-E13B9F01617F}" type="pres">
      <dgm:prSet presAssocID="{5EC9FB16-EC27-4B43-8E31-D7EF168D1B7A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04C67D8-88D0-44EA-854C-DF11EAC2464F}" type="presOf" srcId="{C5514E2A-7ACE-4AB9-9724-9BF15DA1723C}" destId="{33597240-1154-4E9C-A51B-7A777E3A9CED}" srcOrd="0" destOrd="0" presId="urn:microsoft.com/office/officeart/2008/layout/PictureAccentList"/>
    <dgm:cxn modelId="{44912618-12AE-4D81-9C5C-2C094FB06BA5}" type="presOf" srcId="{E1A447C8-FD0D-48A8-903A-EB6B8521E379}" destId="{A6E92FD4-A580-4465-BD60-929AE4AA17E3}" srcOrd="0" destOrd="0" presId="urn:microsoft.com/office/officeart/2008/layout/PictureAccentList"/>
    <dgm:cxn modelId="{85DEE5AE-9283-4512-9720-02F32CE86582}" srcId="{E759643A-1510-41E8-98D6-0F7D654AD84F}" destId="{C5514E2A-7ACE-4AB9-9724-9BF15DA1723C}" srcOrd="1" destOrd="0" parTransId="{CEAAD382-8D3E-4FF8-9D57-4F380A69C3CE}" sibTransId="{88DE31EA-52F4-41BF-865D-193F668B8C34}"/>
    <dgm:cxn modelId="{81C38A40-6438-46F0-A007-F5E7E4E2DBD8}" type="presOf" srcId="{5EC9FB16-EC27-4B43-8E31-D7EF168D1B7A}" destId="{CD6FC213-78CC-4F22-A040-E13B9F01617F}" srcOrd="0" destOrd="0" presId="urn:microsoft.com/office/officeart/2008/layout/PictureAccentList"/>
    <dgm:cxn modelId="{8CBB5BFE-7113-4CC7-BD24-4B25178BA63D}" srcId="{E759643A-1510-41E8-98D6-0F7D654AD84F}" destId="{5EC9FB16-EC27-4B43-8E31-D7EF168D1B7A}" srcOrd="2" destOrd="0" parTransId="{34345CF8-9842-4D53-98A0-FD6FE7166286}" sibTransId="{BC0DE59F-B04F-42C0-8DAA-C0C476038729}"/>
    <dgm:cxn modelId="{92C53D01-593E-48B4-A1D3-2C6F3E5639F4}" srcId="{F04DE410-1849-454A-8867-97A124053295}" destId="{E759643A-1510-41E8-98D6-0F7D654AD84F}" srcOrd="0" destOrd="0" parTransId="{75B1005A-793E-44D1-B33F-546DFC7F59F7}" sibTransId="{50E73BA5-FA5E-456C-B40D-ACFD9E6CB6AC}"/>
    <dgm:cxn modelId="{7BB4ABE6-1957-483C-8E5A-B8742B204B85}" type="presOf" srcId="{E759643A-1510-41E8-98D6-0F7D654AD84F}" destId="{61530E06-568C-497F-B1FB-86752EB4AFEF}" srcOrd="0" destOrd="0" presId="urn:microsoft.com/office/officeart/2008/layout/PictureAccentList"/>
    <dgm:cxn modelId="{FA4F379C-6E7C-4B0C-BDB5-3D339675B7E4}" srcId="{E759643A-1510-41E8-98D6-0F7D654AD84F}" destId="{E1A447C8-FD0D-48A8-903A-EB6B8521E379}" srcOrd="0" destOrd="0" parTransId="{1232B1DC-2472-47D5-8267-3CDA88D557E8}" sibTransId="{E4819687-495E-443A-9673-22456322B5D2}"/>
    <dgm:cxn modelId="{F4681841-395E-41A7-89E0-D01DB728B021}" type="presOf" srcId="{F04DE410-1849-454A-8867-97A124053295}" destId="{879AC11D-C938-40FB-B6BB-7FA395550C21}" srcOrd="0" destOrd="0" presId="urn:microsoft.com/office/officeart/2008/layout/PictureAccentList"/>
    <dgm:cxn modelId="{B97B9D7C-8C44-48B7-9864-B2339F78CF6E}" type="presParOf" srcId="{879AC11D-C938-40FB-B6BB-7FA395550C21}" destId="{CC034A45-4D63-40B1-8BAC-DDB889F2A557}" srcOrd="0" destOrd="0" presId="urn:microsoft.com/office/officeart/2008/layout/PictureAccentList"/>
    <dgm:cxn modelId="{B0F5B7AA-52D2-43F5-AD4D-C138BBBFE435}" type="presParOf" srcId="{CC034A45-4D63-40B1-8BAC-DDB889F2A557}" destId="{B6791235-D4F7-4F15-A62D-AB5445402F17}" srcOrd="0" destOrd="0" presId="urn:microsoft.com/office/officeart/2008/layout/PictureAccentList"/>
    <dgm:cxn modelId="{CC362811-D6FD-4683-B3B1-3F6B4EC8B211}" type="presParOf" srcId="{B6791235-D4F7-4F15-A62D-AB5445402F17}" destId="{61530E06-568C-497F-B1FB-86752EB4AFEF}" srcOrd="0" destOrd="0" presId="urn:microsoft.com/office/officeart/2008/layout/PictureAccentList"/>
    <dgm:cxn modelId="{01FBA1F7-8B9F-4616-8DF1-83EEE844BB4F}" type="presParOf" srcId="{CC034A45-4D63-40B1-8BAC-DDB889F2A557}" destId="{7D0EF7AE-8E28-4072-8881-E5E280BB8BD5}" srcOrd="1" destOrd="0" presId="urn:microsoft.com/office/officeart/2008/layout/PictureAccentList"/>
    <dgm:cxn modelId="{40EFB847-D493-4FAA-AFD5-23F5286C16F1}" type="presParOf" srcId="{7D0EF7AE-8E28-4072-8881-E5E280BB8BD5}" destId="{35FA6ABD-006E-45DD-8900-98BD60951D21}" srcOrd="0" destOrd="0" presId="urn:microsoft.com/office/officeart/2008/layout/PictureAccentList"/>
    <dgm:cxn modelId="{AEBB0143-1D89-4193-8917-7E697FA09CA6}" type="presParOf" srcId="{35FA6ABD-006E-45DD-8900-98BD60951D21}" destId="{7D39374C-9F6D-416A-B3EC-B00F477435DF}" srcOrd="0" destOrd="0" presId="urn:microsoft.com/office/officeart/2008/layout/PictureAccentList"/>
    <dgm:cxn modelId="{CB554D65-E329-4D0A-BB10-77B2DFE46327}" type="presParOf" srcId="{35FA6ABD-006E-45DD-8900-98BD60951D21}" destId="{A6E92FD4-A580-4465-BD60-929AE4AA17E3}" srcOrd="1" destOrd="0" presId="urn:microsoft.com/office/officeart/2008/layout/PictureAccentList"/>
    <dgm:cxn modelId="{965E1353-2296-41AF-AA85-1F8B100B1EC0}" type="presParOf" srcId="{7D0EF7AE-8E28-4072-8881-E5E280BB8BD5}" destId="{BA36B051-308D-4541-9C3C-C89FD8CD7775}" srcOrd="1" destOrd="0" presId="urn:microsoft.com/office/officeart/2008/layout/PictureAccentList"/>
    <dgm:cxn modelId="{9FA0540B-5507-4070-B7AE-A149B8D6C0A8}" type="presParOf" srcId="{BA36B051-308D-4541-9C3C-C89FD8CD7775}" destId="{F209F190-6987-44BC-8885-B6E1E3AC331A}" srcOrd="0" destOrd="0" presId="urn:microsoft.com/office/officeart/2008/layout/PictureAccentList"/>
    <dgm:cxn modelId="{7481A219-B025-48BB-AC4A-146B5A567B92}" type="presParOf" srcId="{BA36B051-308D-4541-9C3C-C89FD8CD7775}" destId="{33597240-1154-4E9C-A51B-7A777E3A9CED}" srcOrd="1" destOrd="0" presId="urn:microsoft.com/office/officeart/2008/layout/PictureAccentList"/>
    <dgm:cxn modelId="{37242D23-308B-407A-A0F4-E6891771609B}" type="presParOf" srcId="{7D0EF7AE-8E28-4072-8881-E5E280BB8BD5}" destId="{709C3707-5E19-4302-A1A1-5539DAE79325}" srcOrd="2" destOrd="0" presId="urn:microsoft.com/office/officeart/2008/layout/PictureAccentList"/>
    <dgm:cxn modelId="{9DBD7D49-A482-4E09-A0E3-B9711BEF493B}" type="presParOf" srcId="{709C3707-5E19-4302-A1A1-5539DAE79325}" destId="{461900DC-31DF-40DD-B992-4D10270DED5F}" srcOrd="0" destOrd="0" presId="urn:microsoft.com/office/officeart/2008/layout/PictureAccentList"/>
    <dgm:cxn modelId="{4DA0D8D8-AE5D-4DFD-8834-188920F75A46}" type="presParOf" srcId="{709C3707-5E19-4302-A1A1-5539DAE79325}" destId="{CD6FC213-78CC-4F22-A040-E13B9F01617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7C1458-44F6-478C-89E9-939AD71451C6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C7C673-B4E8-4929-A818-FB435F6EAF72}">
      <dgm:prSet phldrT="[Texto]"/>
      <dgm:spPr/>
      <dgm:t>
        <a:bodyPr/>
        <a:lstStyle/>
        <a:p>
          <a:r>
            <a:rPr lang="es-ES" dirty="0" smtClean="0"/>
            <a:t>El mejor cliente de </a:t>
          </a:r>
          <a:r>
            <a:rPr lang="es-ES" dirty="0" err="1" smtClean="0"/>
            <a:t>colombia</a:t>
          </a:r>
          <a:endParaRPr lang="es-ES" dirty="0"/>
        </a:p>
      </dgm:t>
    </dgm:pt>
    <dgm:pt modelId="{C03F26E6-FB70-4136-8388-CBCBE1B0E604}" type="parTrans" cxnId="{00E21BDF-0043-43D4-9D82-5A3DDF39840E}">
      <dgm:prSet/>
      <dgm:spPr/>
      <dgm:t>
        <a:bodyPr/>
        <a:lstStyle/>
        <a:p>
          <a:endParaRPr lang="es-ES"/>
        </a:p>
      </dgm:t>
    </dgm:pt>
    <dgm:pt modelId="{71E5DEB1-1190-4766-9736-1A747F0821E3}" type="sibTrans" cxnId="{00E21BDF-0043-43D4-9D82-5A3DDF39840E}">
      <dgm:prSet/>
      <dgm:spPr/>
      <dgm:t>
        <a:bodyPr/>
        <a:lstStyle/>
        <a:p>
          <a:endParaRPr lang="es-ES"/>
        </a:p>
      </dgm:t>
    </dgm:pt>
    <dgm:pt modelId="{738EF68A-F193-415F-8332-3971DA4B694C}">
      <dgm:prSet phldrT="[Texto]"/>
      <dgm:spPr/>
      <dgm:t>
        <a:bodyPr/>
        <a:lstStyle/>
        <a:p>
          <a:r>
            <a:rPr lang="es-ES" dirty="0" smtClean="0"/>
            <a:t>Proyecto de TLC</a:t>
          </a:r>
          <a:endParaRPr lang="es-ES" dirty="0"/>
        </a:p>
      </dgm:t>
    </dgm:pt>
    <dgm:pt modelId="{E8017D75-43CB-4878-B568-60B7E5C45066}" type="parTrans" cxnId="{CBB089E9-1E0A-4A12-8563-6794F040825F}">
      <dgm:prSet/>
      <dgm:spPr/>
      <dgm:t>
        <a:bodyPr/>
        <a:lstStyle/>
        <a:p>
          <a:endParaRPr lang="es-ES"/>
        </a:p>
      </dgm:t>
    </dgm:pt>
    <dgm:pt modelId="{C7A82AE6-41CB-4B55-9467-5D7A6D9E76C3}" type="sibTrans" cxnId="{CBB089E9-1E0A-4A12-8563-6794F040825F}">
      <dgm:prSet/>
      <dgm:spPr/>
      <dgm:t>
        <a:bodyPr/>
        <a:lstStyle/>
        <a:p>
          <a:endParaRPr lang="es-ES"/>
        </a:p>
      </dgm:t>
    </dgm:pt>
    <dgm:pt modelId="{298EEA23-071B-45E5-BC5A-500981909D78}">
      <dgm:prSet phldrT="[Texto]"/>
      <dgm:spPr/>
      <dgm:t>
        <a:bodyPr/>
        <a:lstStyle/>
        <a:p>
          <a:r>
            <a:rPr lang="es-ES" dirty="0" smtClean="0"/>
            <a:t>Gran cantidad de exportaciones</a:t>
          </a:r>
          <a:endParaRPr lang="es-ES" dirty="0"/>
        </a:p>
      </dgm:t>
    </dgm:pt>
    <dgm:pt modelId="{7C387119-723C-457C-940A-5E476F551D9C}" type="parTrans" cxnId="{905A6AF5-ED9E-4858-8F8A-05B56CBED3B5}">
      <dgm:prSet/>
      <dgm:spPr/>
      <dgm:t>
        <a:bodyPr/>
        <a:lstStyle/>
        <a:p>
          <a:endParaRPr lang="es-ES"/>
        </a:p>
      </dgm:t>
    </dgm:pt>
    <dgm:pt modelId="{43EB650A-0971-48D7-83D0-7C9B22325999}" type="sibTrans" cxnId="{905A6AF5-ED9E-4858-8F8A-05B56CBED3B5}">
      <dgm:prSet/>
      <dgm:spPr/>
      <dgm:t>
        <a:bodyPr/>
        <a:lstStyle/>
        <a:p>
          <a:endParaRPr lang="es-ES"/>
        </a:p>
      </dgm:t>
    </dgm:pt>
    <dgm:pt modelId="{B41CA1B6-28C0-4D1D-A9CE-598C00E5D7AC}" type="pres">
      <dgm:prSet presAssocID="{F67C1458-44F6-478C-89E9-939AD71451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4779A9E1-E99F-479C-9D39-78337F3982CA}" type="pres">
      <dgm:prSet presAssocID="{F67C1458-44F6-478C-89E9-939AD71451C6}" presName="Name1" presStyleCnt="0"/>
      <dgm:spPr/>
    </dgm:pt>
    <dgm:pt modelId="{84876B2A-88F2-4116-BD2B-DBC23C1F7711}" type="pres">
      <dgm:prSet presAssocID="{F67C1458-44F6-478C-89E9-939AD71451C6}" presName="cycle" presStyleCnt="0"/>
      <dgm:spPr/>
    </dgm:pt>
    <dgm:pt modelId="{77FDC9F6-E8BF-430D-B9BC-071412E6E5EF}" type="pres">
      <dgm:prSet presAssocID="{F67C1458-44F6-478C-89E9-939AD71451C6}" presName="srcNode" presStyleLbl="node1" presStyleIdx="0" presStyleCnt="3"/>
      <dgm:spPr/>
    </dgm:pt>
    <dgm:pt modelId="{52175EC0-6791-487A-A220-91B5C4AEA982}" type="pres">
      <dgm:prSet presAssocID="{F67C1458-44F6-478C-89E9-939AD71451C6}" presName="conn" presStyleLbl="parChTrans1D2" presStyleIdx="0" presStyleCnt="1"/>
      <dgm:spPr/>
      <dgm:t>
        <a:bodyPr/>
        <a:lstStyle/>
        <a:p>
          <a:endParaRPr lang="es-ES"/>
        </a:p>
      </dgm:t>
    </dgm:pt>
    <dgm:pt modelId="{F036335C-5A60-4075-8460-1D8D83CC0325}" type="pres">
      <dgm:prSet presAssocID="{F67C1458-44F6-478C-89E9-939AD71451C6}" presName="extraNode" presStyleLbl="node1" presStyleIdx="0" presStyleCnt="3"/>
      <dgm:spPr/>
    </dgm:pt>
    <dgm:pt modelId="{1428126E-3BF9-41A1-8F58-855569036A42}" type="pres">
      <dgm:prSet presAssocID="{F67C1458-44F6-478C-89E9-939AD71451C6}" presName="dstNode" presStyleLbl="node1" presStyleIdx="0" presStyleCnt="3"/>
      <dgm:spPr/>
    </dgm:pt>
    <dgm:pt modelId="{8722C09F-06A3-460A-B448-D31E7C3D2DCA}" type="pres">
      <dgm:prSet presAssocID="{C6C7C673-B4E8-4929-A818-FB435F6EAF7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7BEB8-FD8E-4690-8E6D-5EBD056F565D}" type="pres">
      <dgm:prSet presAssocID="{C6C7C673-B4E8-4929-A818-FB435F6EAF72}" presName="accent_1" presStyleCnt="0"/>
      <dgm:spPr/>
    </dgm:pt>
    <dgm:pt modelId="{56B30989-BB5E-4CF1-8D12-741E917EDD2B}" type="pres">
      <dgm:prSet presAssocID="{C6C7C673-B4E8-4929-A818-FB435F6EAF7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F6127B1-1560-4AAA-843F-8EC4301F0E41}" type="pres">
      <dgm:prSet presAssocID="{738EF68A-F193-415F-8332-3971DA4B69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71A44-8E82-4F3C-9896-CEFF77901B8B}" type="pres">
      <dgm:prSet presAssocID="{738EF68A-F193-415F-8332-3971DA4B694C}" presName="accent_2" presStyleCnt="0"/>
      <dgm:spPr/>
    </dgm:pt>
    <dgm:pt modelId="{8A2844F0-4A2D-4259-A0C8-724DEFD1D327}" type="pres">
      <dgm:prSet presAssocID="{738EF68A-F193-415F-8332-3971DA4B694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3D9FBFF-6EF7-43DF-B34A-B47D3F5401D8}" type="pres">
      <dgm:prSet presAssocID="{298EEA23-071B-45E5-BC5A-500981909D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7FDA15-507F-4060-9D92-0295831B3847}" type="pres">
      <dgm:prSet presAssocID="{298EEA23-071B-45E5-BC5A-500981909D78}" presName="accent_3" presStyleCnt="0"/>
      <dgm:spPr/>
    </dgm:pt>
    <dgm:pt modelId="{0B052A80-9FE7-428C-B92C-FF83A558C8F1}" type="pres">
      <dgm:prSet presAssocID="{298EEA23-071B-45E5-BC5A-500981909D7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905A6AF5-ED9E-4858-8F8A-05B56CBED3B5}" srcId="{F67C1458-44F6-478C-89E9-939AD71451C6}" destId="{298EEA23-071B-45E5-BC5A-500981909D78}" srcOrd="2" destOrd="0" parTransId="{7C387119-723C-457C-940A-5E476F551D9C}" sibTransId="{43EB650A-0971-48D7-83D0-7C9B22325999}"/>
    <dgm:cxn modelId="{CBB089E9-1E0A-4A12-8563-6794F040825F}" srcId="{F67C1458-44F6-478C-89E9-939AD71451C6}" destId="{738EF68A-F193-415F-8332-3971DA4B694C}" srcOrd="1" destOrd="0" parTransId="{E8017D75-43CB-4878-B568-60B7E5C45066}" sibTransId="{C7A82AE6-41CB-4B55-9467-5D7A6D9E76C3}"/>
    <dgm:cxn modelId="{99A1815C-0F73-4F96-A4B3-71A2BC4B8013}" type="presOf" srcId="{298EEA23-071B-45E5-BC5A-500981909D78}" destId="{73D9FBFF-6EF7-43DF-B34A-B47D3F5401D8}" srcOrd="0" destOrd="0" presId="urn:microsoft.com/office/officeart/2008/layout/VerticalCurvedList"/>
    <dgm:cxn modelId="{11B97012-4545-48BE-A5AE-697E44DB03D4}" type="presOf" srcId="{F67C1458-44F6-478C-89E9-939AD71451C6}" destId="{B41CA1B6-28C0-4D1D-A9CE-598C00E5D7AC}" srcOrd="0" destOrd="0" presId="urn:microsoft.com/office/officeart/2008/layout/VerticalCurvedList"/>
    <dgm:cxn modelId="{5A4723F3-D6A2-41A3-A320-E229DCBB9C47}" type="presOf" srcId="{738EF68A-F193-415F-8332-3971DA4B694C}" destId="{1F6127B1-1560-4AAA-843F-8EC4301F0E41}" srcOrd="0" destOrd="0" presId="urn:microsoft.com/office/officeart/2008/layout/VerticalCurvedList"/>
    <dgm:cxn modelId="{6EDB017B-4910-4607-B68A-D22545F02072}" type="presOf" srcId="{C6C7C673-B4E8-4929-A818-FB435F6EAF72}" destId="{8722C09F-06A3-460A-B448-D31E7C3D2DCA}" srcOrd="0" destOrd="0" presId="urn:microsoft.com/office/officeart/2008/layout/VerticalCurvedList"/>
    <dgm:cxn modelId="{AF03BC3A-7370-4339-9EBB-E0B0B19AF748}" type="presOf" srcId="{71E5DEB1-1190-4766-9736-1A747F0821E3}" destId="{52175EC0-6791-487A-A220-91B5C4AEA982}" srcOrd="0" destOrd="0" presId="urn:microsoft.com/office/officeart/2008/layout/VerticalCurvedList"/>
    <dgm:cxn modelId="{00E21BDF-0043-43D4-9D82-5A3DDF39840E}" srcId="{F67C1458-44F6-478C-89E9-939AD71451C6}" destId="{C6C7C673-B4E8-4929-A818-FB435F6EAF72}" srcOrd="0" destOrd="0" parTransId="{C03F26E6-FB70-4136-8388-CBCBE1B0E604}" sibTransId="{71E5DEB1-1190-4766-9736-1A747F0821E3}"/>
    <dgm:cxn modelId="{B315B0D3-BD13-4ED6-BFE5-83535D2FCBCE}" type="presParOf" srcId="{B41CA1B6-28C0-4D1D-A9CE-598C00E5D7AC}" destId="{4779A9E1-E99F-479C-9D39-78337F3982CA}" srcOrd="0" destOrd="0" presId="urn:microsoft.com/office/officeart/2008/layout/VerticalCurvedList"/>
    <dgm:cxn modelId="{4718C09D-63BA-4E59-96E3-E8FC82B3C3B6}" type="presParOf" srcId="{4779A9E1-E99F-479C-9D39-78337F3982CA}" destId="{84876B2A-88F2-4116-BD2B-DBC23C1F7711}" srcOrd="0" destOrd="0" presId="urn:microsoft.com/office/officeart/2008/layout/VerticalCurvedList"/>
    <dgm:cxn modelId="{3E4A8E46-A752-4AD6-8E67-6C4F73D5442C}" type="presParOf" srcId="{84876B2A-88F2-4116-BD2B-DBC23C1F7711}" destId="{77FDC9F6-E8BF-430D-B9BC-071412E6E5EF}" srcOrd="0" destOrd="0" presId="urn:microsoft.com/office/officeart/2008/layout/VerticalCurvedList"/>
    <dgm:cxn modelId="{5A885F09-ADB0-44CF-8694-679777C905E4}" type="presParOf" srcId="{84876B2A-88F2-4116-BD2B-DBC23C1F7711}" destId="{52175EC0-6791-487A-A220-91B5C4AEA982}" srcOrd="1" destOrd="0" presId="urn:microsoft.com/office/officeart/2008/layout/VerticalCurvedList"/>
    <dgm:cxn modelId="{09BB6435-D0A4-4030-87CF-933985DFB4C2}" type="presParOf" srcId="{84876B2A-88F2-4116-BD2B-DBC23C1F7711}" destId="{F036335C-5A60-4075-8460-1D8D83CC0325}" srcOrd="2" destOrd="0" presId="urn:microsoft.com/office/officeart/2008/layout/VerticalCurvedList"/>
    <dgm:cxn modelId="{A2602188-BBB8-4EF0-8E80-34A599E805B8}" type="presParOf" srcId="{84876B2A-88F2-4116-BD2B-DBC23C1F7711}" destId="{1428126E-3BF9-41A1-8F58-855569036A42}" srcOrd="3" destOrd="0" presId="urn:microsoft.com/office/officeart/2008/layout/VerticalCurvedList"/>
    <dgm:cxn modelId="{2CF9C354-96EF-4977-B178-345E03385236}" type="presParOf" srcId="{4779A9E1-E99F-479C-9D39-78337F3982CA}" destId="{8722C09F-06A3-460A-B448-D31E7C3D2DCA}" srcOrd="1" destOrd="0" presId="urn:microsoft.com/office/officeart/2008/layout/VerticalCurvedList"/>
    <dgm:cxn modelId="{971F7523-A558-4F11-902D-536A9A148995}" type="presParOf" srcId="{4779A9E1-E99F-479C-9D39-78337F3982CA}" destId="{D257BEB8-FD8E-4690-8E6D-5EBD056F565D}" srcOrd="2" destOrd="0" presId="urn:microsoft.com/office/officeart/2008/layout/VerticalCurvedList"/>
    <dgm:cxn modelId="{9DF0555E-7CED-4533-841B-56E0248D0C1E}" type="presParOf" srcId="{D257BEB8-FD8E-4690-8E6D-5EBD056F565D}" destId="{56B30989-BB5E-4CF1-8D12-741E917EDD2B}" srcOrd="0" destOrd="0" presId="urn:microsoft.com/office/officeart/2008/layout/VerticalCurvedList"/>
    <dgm:cxn modelId="{9D2206A8-8CB1-454F-AB0B-BF513814CA5E}" type="presParOf" srcId="{4779A9E1-E99F-479C-9D39-78337F3982CA}" destId="{1F6127B1-1560-4AAA-843F-8EC4301F0E41}" srcOrd="3" destOrd="0" presId="urn:microsoft.com/office/officeart/2008/layout/VerticalCurvedList"/>
    <dgm:cxn modelId="{8E6B891E-D58A-45C8-886C-83D49C45699F}" type="presParOf" srcId="{4779A9E1-E99F-479C-9D39-78337F3982CA}" destId="{B2571A44-8E82-4F3C-9896-CEFF77901B8B}" srcOrd="4" destOrd="0" presId="urn:microsoft.com/office/officeart/2008/layout/VerticalCurvedList"/>
    <dgm:cxn modelId="{BDB75CE8-D8D7-4706-94B0-9923CF0B9F5E}" type="presParOf" srcId="{B2571A44-8E82-4F3C-9896-CEFF77901B8B}" destId="{8A2844F0-4A2D-4259-A0C8-724DEFD1D327}" srcOrd="0" destOrd="0" presId="urn:microsoft.com/office/officeart/2008/layout/VerticalCurvedList"/>
    <dgm:cxn modelId="{16BE75D5-9B0D-46DE-A803-F4331920A976}" type="presParOf" srcId="{4779A9E1-E99F-479C-9D39-78337F3982CA}" destId="{73D9FBFF-6EF7-43DF-B34A-B47D3F5401D8}" srcOrd="5" destOrd="0" presId="urn:microsoft.com/office/officeart/2008/layout/VerticalCurvedList"/>
    <dgm:cxn modelId="{82F27C23-9203-4D2A-8853-F040B0D65E58}" type="presParOf" srcId="{4779A9E1-E99F-479C-9D39-78337F3982CA}" destId="{B97FDA15-507F-4060-9D92-0295831B3847}" srcOrd="6" destOrd="0" presId="urn:microsoft.com/office/officeart/2008/layout/VerticalCurvedList"/>
    <dgm:cxn modelId="{788E26E1-54E2-4FFC-B96C-4F4C5C87D3D9}" type="presParOf" srcId="{B97FDA15-507F-4060-9D92-0295831B3847}" destId="{0B052A80-9FE7-428C-B92C-FF83A558C8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0F1B5-20E1-4E9C-8679-3C2B3F1774AB}">
      <dsp:nvSpPr>
        <dsp:cNvPr id="0" name=""/>
        <dsp:cNvSpPr/>
      </dsp:nvSpPr>
      <dsp:spPr>
        <a:xfrm>
          <a:off x="2547605" y="3906499"/>
          <a:ext cx="40802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8D4CF-D58C-4C37-8DDF-658A19F3012C}">
      <dsp:nvSpPr>
        <dsp:cNvPr id="0" name=""/>
        <dsp:cNvSpPr/>
      </dsp:nvSpPr>
      <dsp:spPr>
        <a:xfrm>
          <a:off x="2651226" y="2610355"/>
          <a:ext cx="349503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3236C-C62D-4823-A024-8B5A8238993D}">
      <dsp:nvSpPr>
        <dsp:cNvPr id="0" name=""/>
        <dsp:cNvSpPr/>
      </dsp:nvSpPr>
      <dsp:spPr>
        <a:xfrm>
          <a:off x="2577839" y="1386219"/>
          <a:ext cx="40802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35C52-3D24-4FF3-B328-0DF5BFE87722}">
      <dsp:nvSpPr>
        <dsp:cNvPr id="0" name=""/>
        <dsp:cNvSpPr/>
      </dsp:nvSpPr>
      <dsp:spPr>
        <a:xfrm>
          <a:off x="171358" y="1057723"/>
          <a:ext cx="3487968" cy="371287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2662" l="462" r="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C04F9-5C2E-4229-AD66-7616A67006D6}">
      <dsp:nvSpPr>
        <dsp:cNvPr id="0" name=""/>
        <dsp:cNvSpPr/>
      </dsp:nvSpPr>
      <dsp:spPr>
        <a:xfrm>
          <a:off x="1220276" y="2835317"/>
          <a:ext cx="2600960" cy="13411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/>
        </a:p>
      </dsp:txBody>
      <dsp:txXfrm>
        <a:off x="1220276" y="2835317"/>
        <a:ext cx="2600960" cy="1341120"/>
      </dsp:txXfrm>
    </dsp:sp>
    <dsp:sp modelId="{33F94B11-5C54-4EA2-AA02-9A56442F5FDB}">
      <dsp:nvSpPr>
        <dsp:cNvPr id="0" name=""/>
        <dsp:cNvSpPr/>
      </dsp:nvSpPr>
      <dsp:spPr>
        <a:xfrm>
          <a:off x="5931989" y="688720"/>
          <a:ext cx="1219200" cy="121920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0BAE1-9844-4CB3-926D-F609FE8C8B41}">
      <dsp:nvSpPr>
        <dsp:cNvPr id="0" name=""/>
        <dsp:cNvSpPr/>
      </dsp:nvSpPr>
      <dsp:spPr>
        <a:xfrm>
          <a:off x="7210612" y="677333"/>
          <a:ext cx="140614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210612" y="677333"/>
        <a:ext cx="140614" cy="1219200"/>
      </dsp:txXfrm>
    </dsp:sp>
    <dsp:sp modelId="{05A76EBB-E18B-4E07-90AB-86E602A70AA1}">
      <dsp:nvSpPr>
        <dsp:cNvPr id="0" name=""/>
        <dsp:cNvSpPr/>
      </dsp:nvSpPr>
      <dsp:spPr>
        <a:xfrm>
          <a:off x="5460085" y="1988554"/>
          <a:ext cx="1219200" cy="121920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E81C7-DCB4-4141-97DF-2DAB564C8BF0}">
      <dsp:nvSpPr>
        <dsp:cNvPr id="0" name=""/>
        <dsp:cNvSpPr/>
      </dsp:nvSpPr>
      <dsp:spPr>
        <a:xfrm>
          <a:off x="6625396" y="2099733"/>
          <a:ext cx="199136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625396" y="2099733"/>
        <a:ext cx="199136" cy="1219200"/>
      </dsp:txXfrm>
    </dsp:sp>
    <dsp:sp modelId="{C1E97627-2CD9-40D4-8F8A-BF7E105B1340}">
      <dsp:nvSpPr>
        <dsp:cNvPr id="0" name=""/>
        <dsp:cNvSpPr/>
      </dsp:nvSpPr>
      <dsp:spPr>
        <a:xfrm>
          <a:off x="6003995" y="3269624"/>
          <a:ext cx="1219200" cy="121920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5905E-F2A4-4602-8D86-F4E85CD49687}">
      <dsp:nvSpPr>
        <dsp:cNvPr id="0" name=""/>
        <dsp:cNvSpPr/>
      </dsp:nvSpPr>
      <dsp:spPr>
        <a:xfrm>
          <a:off x="7210612" y="3522133"/>
          <a:ext cx="140614" cy="121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210612" y="3522133"/>
        <a:ext cx="140614" cy="121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67217-497A-490B-AA44-722363214C66}">
      <dsp:nvSpPr>
        <dsp:cNvPr id="0" name=""/>
        <dsp:cNvSpPr/>
      </dsp:nvSpPr>
      <dsp:spPr>
        <a:xfrm>
          <a:off x="766674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74625-ED63-40C5-8B6A-874536B076D3}">
      <dsp:nvSpPr>
        <dsp:cNvPr id="0" name=""/>
        <dsp:cNvSpPr/>
      </dsp:nvSpPr>
      <dsp:spPr>
        <a:xfrm>
          <a:off x="1620935" y="3463495"/>
          <a:ext cx="3678727" cy="6450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rgbClr val="000000"/>
              </a:solidFill>
            </a:rPr>
            <a:t>Ejercito popular de liberación</a:t>
          </a:r>
          <a:endParaRPr lang="es-MX" sz="1800" kern="1200" dirty="0">
            <a:solidFill>
              <a:srgbClr val="000000"/>
            </a:solidFill>
          </a:endParaRPr>
        </a:p>
      </dsp:txBody>
      <dsp:txXfrm>
        <a:off x="1652425" y="3494985"/>
        <a:ext cx="3615747" cy="582088"/>
      </dsp:txXfrm>
    </dsp:sp>
    <dsp:sp modelId="{91CC33A0-634F-4DA2-9501-FE2D25E1C340}">
      <dsp:nvSpPr>
        <dsp:cNvPr id="0" name=""/>
        <dsp:cNvSpPr/>
      </dsp:nvSpPr>
      <dsp:spPr>
        <a:xfrm>
          <a:off x="1411209" y="4233871"/>
          <a:ext cx="4248503" cy="10894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rgbClr val="000000"/>
              </a:solidFill>
            </a:rPr>
            <a:t>Democracia en China y derechos humanos</a:t>
          </a:r>
          <a:endParaRPr lang="es-MX" sz="1800" kern="1200" dirty="0">
            <a:solidFill>
              <a:srgbClr val="000000"/>
            </a:solidFill>
          </a:endParaRPr>
        </a:p>
      </dsp:txBody>
      <dsp:txXfrm>
        <a:off x="1464390" y="4287052"/>
        <a:ext cx="4142141" cy="983062"/>
      </dsp:txXfrm>
    </dsp:sp>
    <dsp:sp modelId="{18E31FEB-4E95-419C-931C-AEF8998AD071}">
      <dsp:nvSpPr>
        <dsp:cNvPr id="0" name=""/>
        <dsp:cNvSpPr/>
      </dsp:nvSpPr>
      <dsp:spPr>
        <a:xfrm>
          <a:off x="2233557" y="1106256"/>
          <a:ext cx="2517726" cy="5917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rgbClr val="000000"/>
              </a:solidFill>
            </a:rPr>
            <a:t>Partido Comunista Chino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2262443" y="1135142"/>
        <a:ext cx="2459954" cy="533951"/>
      </dsp:txXfrm>
    </dsp:sp>
    <dsp:sp modelId="{7E29EC90-5808-4F99-A4DB-1C259E6EF6D1}">
      <dsp:nvSpPr>
        <dsp:cNvPr id="0" name=""/>
        <dsp:cNvSpPr/>
      </dsp:nvSpPr>
      <dsp:spPr>
        <a:xfrm>
          <a:off x="2181306" y="2017847"/>
          <a:ext cx="2542275" cy="5187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rgbClr val="000000"/>
              </a:solidFill>
            </a:rPr>
            <a:t>El ejecutivo y su primer ministro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2206630" y="2043171"/>
        <a:ext cx="2491627" cy="468116"/>
      </dsp:txXfrm>
    </dsp:sp>
    <dsp:sp modelId="{EC250528-7F09-4285-B303-63D42C39ED04}">
      <dsp:nvSpPr>
        <dsp:cNvPr id="0" name=""/>
        <dsp:cNvSpPr/>
      </dsp:nvSpPr>
      <dsp:spPr>
        <a:xfrm>
          <a:off x="1976283" y="2733941"/>
          <a:ext cx="3118356" cy="5744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rgbClr val="000000"/>
              </a:solidFill>
            </a:rPr>
            <a:t>Asamblea popular china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2004323" y="2761981"/>
        <a:ext cx="3062276" cy="5183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F1B77-87D5-4CF7-ACCA-6B787A3B011E}">
      <dsp:nvSpPr>
        <dsp:cNvPr id="0" name=""/>
        <dsp:cNvSpPr/>
      </dsp:nvSpPr>
      <dsp:spPr>
        <a:xfrm>
          <a:off x="1753882" y="0"/>
          <a:ext cx="1769259" cy="9829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i="0" kern="1200" dirty="0" smtClean="0">
              <a:solidFill>
                <a:srgbClr val="000000"/>
              </a:solidFill>
            </a:rPr>
            <a:t>Economía de China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1782671" y="28789"/>
        <a:ext cx="1711681" cy="925344"/>
      </dsp:txXfrm>
    </dsp:sp>
    <dsp:sp modelId="{30234FF1-5CEA-40A8-AFC0-29C1BAD32055}">
      <dsp:nvSpPr>
        <dsp:cNvPr id="0" name=""/>
        <dsp:cNvSpPr/>
      </dsp:nvSpPr>
      <dsp:spPr>
        <a:xfrm>
          <a:off x="4309479" y="0"/>
          <a:ext cx="1769259" cy="9829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i="0" kern="1200" dirty="0" smtClean="0">
              <a:solidFill>
                <a:srgbClr val="000000"/>
              </a:solidFill>
            </a:rPr>
            <a:t>Las grandes reformas económicas en China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4338268" y="28789"/>
        <a:ext cx="1711681" cy="925344"/>
      </dsp:txXfrm>
    </dsp:sp>
    <dsp:sp modelId="{4EE48DCF-63BB-44B2-AAF6-D699FD84347B}">
      <dsp:nvSpPr>
        <dsp:cNvPr id="0" name=""/>
        <dsp:cNvSpPr/>
      </dsp:nvSpPr>
      <dsp:spPr>
        <a:xfrm>
          <a:off x="3547715" y="4177419"/>
          <a:ext cx="737191" cy="73719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77FCE-B8AB-412C-9D47-0DA209D91A70}">
      <dsp:nvSpPr>
        <dsp:cNvPr id="0" name=""/>
        <dsp:cNvSpPr/>
      </dsp:nvSpPr>
      <dsp:spPr>
        <a:xfrm>
          <a:off x="1704736" y="3868781"/>
          <a:ext cx="4423149" cy="2988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F6D2B-22C9-4216-9D15-8AD2E0A59E36}">
      <dsp:nvSpPr>
        <dsp:cNvPr id="0" name=""/>
        <dsp:cNvSpPr/>
      </dsp:nvSpPr>
      <dsp:spPr>
        <a:xfrm>
          <a:off x="4309479" y="2575256"/>
          <a:ext cx="1769259" cy="125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kern="1200" dirty="0" smtClean="0"/>
            <a:t>China llegaría a ser la primera economía en el 2030</a:t>
          </a:r>
          <a:endParaRPr lang="es-ES" sz="1700" kern="1200" dirty="0"/>
        </a:p>
      </dsp:txBody>
      <dsp:txXfrm>
        <a:off x="4370896" y="2636673"/>
        <a:ext cx="1646425" cy="1135306"/>
      </dsp:txXfrm>
    </dsp:sp>
    <dsp:sp modelId="{6BEDBBAA-73AD-4C4B-B320-6012A5B8524B}">
      <dsp:nvSpPr>
        <dsp:cNvPr id="0" name=""/>
        <dsp:cNvSpPr/>
      </dsp:nvSpPr>
      <dsp:spPr>
        <a:xfrm>
          <a:off x="4309479" y="1258140"/>
          <a:ext cx="1769259" cy="125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kern="1200" dirty="0" smtClean="0"/>
            <a:t>Principales sectores económicos</a:t>
          </a:r>
          <a:endParaRPr lang="es-ES" sz="1700" kern="1200" dirty="0"/>
        </a:p>
      </dsp:txBody>
      <dsp:txXfrm>
        <a:off x="4370896" y="1319557"/>
        <a:ext cx="1646425" cy="1135306"/>
      </dsp:txXfrm>
    </dsp:sp>
    <dsp:sp modelId="{A74B7C15-A006-4F19-9581-18BB92857938}">
      <dsp:nvSpPr>
        <dsp:cNvPr id="0" name=""/>
        <dsp:cNvSpPr/>
      </dsp:nvSpPr>
      <dsp:spPr>
        <a:xfrm>
          <a:off x="1753882" y="2575256"/>
          <a:ext cx="1769259" cy="125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kern="1200" dirty="0" smtClean="0"/>
            <a:t>diferencias entre clases sociales</a:t>
          </a:r>
          <a:endParaRPr lang="es-ES" sz="1700" kern="1200" dirty="0"/>
        </a:p>
      </dsp:txBody>
      <dsp:txXfrm>
        <a:off x="1815299" y="2636673"/>
        <a:ext cx="1646425" cy="1135306"/>
      </dsp:txXfrm>
    </dsp:sp>
    <dsp:sp modelId="{B120A75C-8824-431B-A871-5455E86E3995}">
      <dsp:nvSpPr>
        <dsp:cNvPr id="0" name=""/>
        <dsp:cNvSpPr/>
      </dsp:nvSpPr>
      <dsp:spPr>
        <a:xfrm>
          <a:off x="1753882" y="1258140"/>
          <a:ext cx="1769259" cy="1258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kern="1200" dirty="0" smtClean="0"/>
            <a:t>Sistema económico</a:t>
          </a:r>
          <a:endParaRPr lang="es-ES" sz="1700" kern="1200" dirty="0"/>
        </a:p>
      </dsp:txBody>
      <dsp:txXfrm>
        <a:off x="1815299" y="1319557"/>
        <a:ext cx="1646425" cy="1135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30E06-568C-497F-B1FB-86752EB4AFEF}">
      <dsp:nvSpPr>
        <dsp:cNvPr id="0" name=""/>
        <dsp:cNvSpPr/>
      </dsp:nvSpPr>
      <dsp:spPr>
        <a:xfrm>
          <a:off x="368689" y="1887"/>
          <a:ext cx="6967477" cy="1134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400" kern="1200" dirty="0" smtClean="0"/>
            <a:t>TLC´S</a:t>
          </a:r>
          <a:endParaRPr lang="es-ES" sz="6400" kern="1200" dirty="0"/>
        </a:p>
      </dsp:txBody>
      <dsp:txXfrm>
        <a:off x="401923" y="35121"/>
        <a:ext cx="6901009" cy="1068215"/>
      </dsp:txXfrm>
    </dsp:sp>
    <dsp:sp modelId="{7D39374C-9F6D-416A-B3EC-B00F477435DF}">
      <dsp:nvSpPr>
        <dsp:cNvPr id="0" name=""/>
        <dsp:cNvSpPr/>
      </dsp:nvSpPr>
      <dsp:spPr>
        <a:xfrm>
          <a:off x="385028" y="1372324"/>
          <a:ext cx="1134683" cy="113468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92FD4-A580-4465-BD60-929AE4AA17E3}">
      <dsp:nvSpPr>
        <dsp:cNvPr id="0" name=""/>
        <dsp:cNvSpPr/>
      </dsp:nvSpPr>
      <dsp:spPr>
        <a:xfrm>
          <a:off x="1537154" y="1372324"/>
          <a:ext cx="5764712" cy="11346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China-</a:t>
          </a:r>
          <a:r>
            <a:rPr lang="es-ES" sz="3600" kern="1200" dirty="0" err="1" smtClean="0"/>
            <a:t>Peru</a:t>
          </a:r>
          <a:endParaRPr lang="es-ES" sz="3600" kern="1200" dirty="0"/>
        </a:p>
      </dsp:txBody>
      <dsp:txXfrm>
        <a:off x="1592555" y="1427725"/>
        <a:ext cx="5653910" cy="1023881"/>
      </dsp:txXfrm>
    </dsp:sp>
    <dsp:sp modelId="{F209F190-6987-44BC-8885-B6E1E3AC331A}">
      <dsp:nvSpPr>
        <dsp:cNvPr id="0" name=""/>
        <dsp:cNvSpPr/>
      </dsp:nvSpPr>
      <dsp:spPr>
        <a:xfrm>
          <a:off x="368689" y="2611660"/>
          <a:ext cx="1134683" cy="113468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97240-1154-4E9C-A51B-7A777E3A9CED}">
      <dsp:nvSpPr>
        <dsp:cNvPr id="0" name=""/>
        <dsp:cNvSpPr/>
      </dsp:nvSpPr>
      <dsp:spPr>
        <a:xfrm>
          <a:off x="1571454" y="2611660"/>
          <a:ext cx="5764712" cy="11346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China-Chile</a:t>
          </a:r>
          <a:endParaRPr lang="es-ES" sz="3600" kern="1200" dirty="0"/>
        </a:p>
      </dsp:txBody>
      <dsp:txXfrm>
        <a:off x="1626855" y="2667061"/>
        <a:ext cx="5653910" cy="1023881"/>
      </dsp:txXfrm>
    </dsp:sp>
    <dsp:sp modelId="{461900DC-31DF-40DD-B992-4D10270DED5F}">
      <dsp:nvSpPr>
        <dsp:cNvPr id="0" name=""/>
        <dsp:cNvSpPr/>
      </dsp:nvSpPr>
      <dsp:spPr>
        <a:xfrm>
          <a:off x="368689" y="3882506"/>
          <a:ext cx="1134683" cy="113468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FC213-78CC-4F22-A040-E13B9F01617F}">
      <dsp:nvSpPr>
        <dsp:cNvPr id="0" name=""/>
        <dsp:cNvSpPr/>
      </dsp:nvSpPr>
      <dsp:spPr>
        <a:xfrm>
          <a:off x="1571454" y="3882506"/>
          <a:ext cx="5764712" cy="11346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China-Costa Rica</a:t>
          </a:r>
          <a:endParaRPr lang="es-ES" sz="3600" kern="1200" dirty="0"/>
        </a:p>
      </dsp:txBody>
      <dsp:txXfrm>
        <a:off x="1626855" y="3937907"/>
        <a:ext cx="5653910" cy="10238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5EC0-6791-487A-A220-91B5C4AEA982}">
      <dsp:nvSpPr>
        <dsp:cNvPr id="0" name=""/>
        <dsp:cNvSpPr/>
      </dsp:nvSpPr>
      <dsp:spPr>
        <a:xfrm>
          <a:off x="-5670922" y="-868230"/>
          <a:ext cx="6752914" cy="6752914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2C09F-06A3-460A-B448-D31E7C3D2DCA}">
      <dsp:nvSpPr>
        <dsp:cNvPr id="0" name=""/>
        <dsp:cNvSpPr/>
      </dsp:nvSpPr>
      <dsp:spPr>
        <a:xfrm>
          <a:off x="696283" y="501645"/>
          <a:ext cx="7330057" cy="1003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362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El mejor cliente de </a:t>
          </a:r>
          <a:r>
            <a:rPr lang="es-ES" sz="3900" kern="1200" dirty="0" err="1" smtClean="0"/>
            <a:t>colombia</a:t>
          </a:r>
          <a:endParaRPr lang="es-ES" sz="3900" kern="1200" dirty="0"/>
        </a:p>
      </dsp:txBody>
      <dsp:txXfrm>
        <a:off x="696283" y="501645"/>
        <a:ext cx="7330057" cy="1003290"/>
      </dsp:txXfrm>
    </dsp:sp>
    <dsp:sp modelId="{56B30989-BB5E-4CF1-8D12-741E917EDD2B}">
      <dsp:nvSpPr>
        <dsp:cNvPr id="0" name=""/>
        <dsp:cNvSpPr/>
      </dsp:nvSpPr>
      <dsp:spPr>
        <a:xfrm>
          <a:off x="69227" y="376234"/>
          <a:ext cx="1254113" cy="12541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27B1-1560-4AAA-843F-8EC4301F0E41}">
      <dsp:nvSpPr>
        <dsp:cNvPr id="0" name=""/>
        <dsp:cNvSpPr/>
      </dsp:nvSpPr>
      <dsp:spPr>
        <a:xfrm>
          <a:off x="1060980" y="2006581"/>
          <a:ext cx="6965360" cy="1003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362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Proyecto de TLC</a:t>
          </a:r>
          <a:endParaRPr lang="es-ES" sz="3900" kern="1200" dirty="0"/>
        </a:p>
      </dsp:txBody>
      <dsp:txXfrm>
        <a:off x="1060980" y="2006581"/>
        <a:ext cx="6965360" cy="1003290"/>
      </dsp:txXfrm>
    </dsp:sp>
    <dsp:sp modelId="{8A2844F0-4A2D-4259-A0C8-724DEFD1D327}">
      <dsp:nvSpPr>
        <dsp:cNvPr id="0" name=""/>
        <dsp:cNvSpPr/>
      </dsp:nvSpPr>
      <dsp:spPr>
        <a:xfrm>
          <a:off x="433923" y="1881170"/>
          <a:ext cx="1254113" cy="12541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9FBFF-6EF7-43DF-B34A-B47D3F5401D8}">
      <dsp:nvSpPr>
        <dsp:cNvPr id="0" name=""/>
        <dsp:cNvSpPr/>
      </dsp:nvSpPr>
      <dsp:spPr>
        <a:xfrm>
          <a:off x="696283" y="3511517"/>
          <a:ext cx="7330057" cy="1003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362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Gran cantidad de exportaciones</a:t>
          </a:r>
          <a:endParaRPr lang="es-ES" sz="3900" kern="1200" dirty="0"/>
        </a:p>
      </dsp:txBody>
      <dsp:txXfrm>
        <a:off x="696283" y="3511517"/>
        <a:ext cx="7330057" cy="1003290"/>
      </dsp:txXfrm>
    </dsp:sp>
    <dsp:sp modelId="{0B052A80-9FE7-428C-B92C-FF83A558C8F1}">
      <dsp:nvSpPr>
        <dsp:cNvPr id="0" name=""/>
        <dsp:cNvSpPr/>
      </dsp:nvSpPr>
      <dsp:spPr>
        <a:xfrm>
          <a:off x="69227" y="3386106"/>
          <a:ext cx="1254113" cy="12541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7B12-AEC4-4BF4-A981-FDA989471831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2769-24F9-4707-AE28-B1FE3E441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08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7B12-AEC4-4BF4-A981-FDA989471831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2769-24F9-4707-AE28-B1FE3E441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43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7B12-AEC4-4BF4-A981-FDA989471831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2769-24F9-4707-AE28-B1FE3E441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04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7B12-AEC4-4BF4-A981-FDA989471831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2769-24F9-4707-AE28-B1FE3E441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72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7B12-AEC4-4BF4-A981-FDA989471831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2769-24F9-4707-AE28-B1FE3E441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25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7B12-AEC4-4BF4-A981-FDA989471831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2769-24F9-4707-AE28-B1FE3E441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89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7B12-AEC4-4BF4-A981-FDA989471831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2769-24F9-4707-AE28-B1FE3E441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51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7B12-AEC4-4BF4-A981-FDA989471831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2769-24F9-4707-AE28-B1FE3E441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20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7B12-AEC4-4BF4-A981-FDA989471831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2769-24F9-4707-AE28-B1FE3E441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58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7B12-AEC4-4BF4-A981-FDA989471831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2769-24F9-4707-AE28-B1FE3E441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57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7B12-AEC4-4BF4-A981-FDA989471831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2769-24F9-4707-AE28-B1FE3E441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74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B7B12-AEC4-4BF4-A981-FDA989471831}" type="datetimeFigureOut">
              <a:rPr lang="es-ES" smtClean="0"/>
              <a:t>21/10/2013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2769-24F9-4707-AE28-B1FE3E441E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90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8.png"/><Relationship Id="rId5" Type="http://schemas.openxmlformats.org/officeDocument/2006/relationships/diagramData" Target="../diagrams/data3.xml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408368" y="14847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Este 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27848" y="90872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 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/>
          </p:nvPr>
        </p:nvGraphicFramePr>
        <p:xfrm>
          <a:off x="3908425" y="12506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https://encrypted-tbn0.gstatic.com/images?q=tbn:ANd9GcT10FpGYSYhoaJs5ZUC1ckjjZzakClebqqydME1XiuYWuidPdkSssI-HIo_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881" y="461701"/>
            <a:ext cx="2208845" cy="120774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CHINA</a:t>
            </a:r>
          </a:p>
          <a:p>
            <a:pPr algn="ctr"/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Andrés Felipe Andrade Garzón</a:t>
            </a:r>
          </a:p>
        </p:txBody>
      </p:sp>
      <p:sp>
        <p:nvSpPr>
          <p:cNvPr id="16" name="CuadroTexto 12"/>
          <p:cNvSpPr txBox="1"/>
          <p:nvPr/>
        </p:nvSpPr>
        <p:spPr>
          <a:xfrm>
            <a:off x="3584833" y="289124"/>
            <a:ext cx="4311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000000"/>
                </a:solidFill>
              </a:rPr>
              <a:t>REPUBLICA POPULAR CHINA</a:t>
            </a:r>
          </a:p>
          <a:p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1" y="6237312"/>
            <a:ext cx="3311284" cy="620688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MX" sz="2000" dirty="0" smtClean="0">
                <a:solidFill>
                  <a:schemeClr val="bg2"/>
                </a:solidFill>
              </a:rPr>
              <a:t>http://suite101.net/article/organizacion-politica-de-china-a60055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87888" y="465313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87888" y="138141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87888" y="312149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4295800" y="11786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7328" y="443711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CHINA</a:t>
            </a:r>
          </a:p>
          <a:p>
            <a:pPr algn="ctr"/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Andrés Felipe Andrade Garzón</a:t>
            </a:r>
          </a:p>
        </p:txBody>
      </p:sp>
      <p:sp>
        <p:nvSpPr>
          <p:cNvPr id="17" name="CuadroTexto 12"/>
          <p:cNvSpPr txBox="1"/>
          <p:nvPr/>
        </p:nvSpPr>
        <p:spPr>
          <a:xfrm>
            <a:off x="3584833" y="289124"/>
            <a:ext cx="6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ORGANIZACIÓN POLITICA</a:t>
            </a:r>
          </a:p>
          <a:p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8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47328" y="6281936"/>
            <a:ext cx="3096343" cy="576064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CO" dirty="0" smtClean="0"/>
              <a:t>http</a:t>
            </a:r>
            <a:r>
              <a:rPr lang="es-CO" dirty="0"/>
              <a:t>://</a:t>
            </a:r>
            <a:r>
              <a:rPr lang="es-CO" dirty="0" smtClean="0"/>
              <a:t>suite101.net/article/economia-de-china-a60061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2511850" y="1394709"/>
          <a:ext cx="7832622" cy="491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1352344"/>
            <a:ext cx="2169621" cy="4153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7328" y="443711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CHINA</a:t>
            </a:r>
          </a:p>
          <a:p>
            <a:pPr algn="ctr"/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Andrés Felipe Andrade Garzón</a:t>
            </a:r>
          </a:p>
        </p:txBody>
      </p:sp>
      <p:sp>
        <p:nvSpPr>
          <p:cNvPr id="14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ECONOMIA</a:t>
            </a:r>
          </a:p>
        </p:txBody>
      </p:sp>
    </p:spTree>
    <p:extLst>
      <p:ext uri="{BB962C8B-B14F-4D97-AF65-F5344CB8AC3E}">
        <p14:creationId xmlns:p14="http://schemas.microsoft.com/office/powerpoint/2010/main" val="129036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93169" y="6100775"/>
            <a:ext cx="3122739" cy="757225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CO" dirty="0" smtClean="0"/>
              <a:t>http</a:t>
            </a:r>
            <a:r>
              <a:rPr lang="es-CO" dirty="0"/>
              <a:t>://asiapacifico.utadeo.edu.co/wp-content/uploads/2013/07/TLC-entre-china-y-Latinoamerica-Experiencias-y-perspectivas-para-Colombia.pdf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99750" y="882584"/>
            <a:ext cx="611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dirty="0">
                <a:solidFill>
                  <a:srgbClr val="FFFFFF"/>
                </a:solidFill>
              </a:rPr>
              <a:t>.</a:t>
            </a:r>
            <a:endParaRPr lang="es-ES" dirty="0">
              <a:solidFill>
                <a:srgbClr val="FFFFFF"/>
              </a:solidFill>
            </a:endParaRPr>
          </a:p>
          <a:p>
            <a:endParaRPr lang="es-ES" dirty="0">
              <a:solidFill>
                <a:srgbClr val="FFFFFF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/>
          </p:nvPr>
        </p:nvGraphicFramePr>
        <p:xfrm>
          <a:off x="3910769" y="1048563"/>
          <a:ext cx="7704856" cy="501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7328" y="443711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CHINA</a:t>
            </a:r>
          </a:p>
          <a:p>
            <a:pPr algn="ctr"/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Andrés Felipe Andrade Garzón</a:t>
            </a:r>
          </a:p>
        </p:txBody>
      </p:sp>
      <p:sp>
        <p:nvSpPr>
          <p:cNvPr id="14" name="CuadroTexto 12"/>
          <p:cNvSpPr txBox="1"/>
          <p:nvPr/>
        </p:nvSpPr>
        <p:spPr>
          <a:xfrm>
            <a:off x="3584833" y="289124"/>
            <a:ext cx="43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00"/>
                </a:solidFill>
              </a:rPr>
              <a:t>NEGOCIACIONES</a:t>
            </a:r>
          </a:p>
        </p:txBody>
      </p:sp>
    </p:spTree>
    <p:extLst>
      <p:ext uri="{BB962C8B-B14F-4D97-AF65-F5344CB8AC3E}">
        <p14:creationId xmlns:p14="http://schemas.microsoft.com/office/powerpoint/2010/main" val="402319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90" y="0"/>
            <a:ext cx="89733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PC\Desktop\Geopolitica Asia\logo u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1817386" cy="7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Marcador de texto"/>
          <p:cNvSpPr>
            <a:spLocks noGrp="1"/>
          </p:cNvSpPr>
          <p:nvPr>
            <p:ph type="body" sz="half" idx="2"/>
          </p:nvPr>
        </p:nvSpPr>
        <p:spPr>
          <a:xfrm>
            <a:off x="22920" y="6237771"/>
            <a:ext cx="3122739" cy="613209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s-CO" dirty="0" smtClean="0"/>
              <a:t>http</a:t>
            </a:r>
            <a:r>
              <a:rPr lang="es-CO" dirty="0"/>
              <a:t>://</a:t>
            </a:r>
            <a:r>
              <a:rPr lang="es-CO" dirty="0" smtClean="0"/>
              <a:t>www.portafolio.co/negocios/negociacion-tlc-colombia-y-china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55840" y="882584"/>
            <a:ext cx="511256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/>
          </p:nvPr>
        </p:nvGraphicFramePr>
        <p:xfrm>
          <a:off x="3744960" y="1628800"/>
          <a:ext cx="8095568" cy="501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29" descr="C:\Users\PC\Desktop\Geopolitica Asia\logo fina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089312"/>
            <a:ext cx="3096344" cy="23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7328" y="443711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ASPECTOS ECONOMICOS </a:t>
            </a:r>
            <a:endParaRPr lang="es-ES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Y </a:t>
            </a:r>
            <a:r>
              <a:rPr lang="es-ES" b="1" dirty="0">
                <a:solidFill>
                  <a:srgbClr val="FFFFFF"/>
                </a:solidFill>
                <a:cs typeface="Arial" pitchFamily="34" charset="0"/>
              </a:rPr>
              <a:t>COMERCIALES</a:t>
            </a:r>
          </a:p>
          <a:p>
            <a:pPr algn="ctr"/>
            <a:r>
              <a:rPr lang="es-ES" sz="2800" dirty="0">
                <a:solidFill>
                  <a:srgbClr val="FFFFFF"/>
                </a:solidFill>
                <a:cs typeface="Calibri" panose="020F0502020204030204" pitchFamily="34" charset="0"/>
              </a:rPr>
              <a:t>CHINA</a:t>
            </a:r>
          </a:p>
          <a:p>
            <a:pPr algn="ctr"/>
            <a:r>
              <a:rPr lang="es-ES" dirty="0">
                <a:solidFill>
                  <a:srgbClr val="FFFFFF"/>
                </a:solidFill>
                <a:cs typeface="Arial" pitchFamily="34" charset="0"/>
              </a:rPr>
              <a:t>Andrés Felipe Andrade Garzón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3584833" y="289124"/>
            <a:ext cx="7983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0000"/>
                </a:solidFill>
              </a:rPr>
              <a:t>LOGROS ECONOMICOS CON COLOMBIA</a:t>
            </a:r>
          </a:p>
          <a:p>
            <a:endParaRPr lang="es-CO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0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140</Words>
  <Application>Microsoft Office PowerPoint</Application>
  <PresentationFormat>Panorámica</PresentationFormat>
  <Paragraphs>52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RAMIREZ MONTANEZ</dc:creator>
  <cp:lastModifiedBy>JULIO CESAR RAMIREZ MONTANEZ</cp:lastModifiedBy>
  <cp:revision>4</cp:revision>
  <dcterms:created xsi:type="dcterms:W3CDTF">2013-10-21T21:31:05Z</dcterms:created>
  <dcterms:modified xsi:type="dcterms:W3CDTF">2013-10-21T21:49:50Z</dcterms:modified>
</cp:coreProperties>
</file>