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A1F470-782C-47AB-9C20-82A494391F0D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6A22D64-FCFC-458F-84F5-378AF10CF65B}">
      <dgm:prSet/>
      <dgm:spPr/>
      <dgm:t>
        <a:bodyPr/>
        <a:lstStyle/>
        <a:p>
          <a:endParaRPr lang="es-ES"/>
        </a:p>
      </dgm:t>
    </dgm:pt>
    <dgm:pt modelId="{352D66FB-5377-4D1D-802D-A4CFF683F655}" type="parTrans" cxnId="{651B1E06-5D95-4737-946D-9CC2B0A3A78E}">
      <dgm:prSet/>
      <dgm:spPr/>
      <dgm:t>
        <a:bodyPr/>
        <a:lstStyle/>
        <a:p>
          <a:endParaRPr lang="es-ES"/>
        </a:p>
      </dgm:t>
    </dgm:pt>
    <dgm:pt modelId="{7929FC26-CA7A-405D-B058-0B4A042288E4}" type="sibTrans" cxnId="{651B1E06-5D95-4737-946D-9CC2B0A3A78E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/>
        </a:p>
      </dgm:t>
    </dgm:pt>
    <dgm:pt modelId="{0FD69935-8321-47C6-B699-A076BCB18EBA}">
      <dgm:prSet phldrT="[Texto]" phldr="1"/>
      <dgm:spPr/>
      <dgm:t>
        <a:bodyPr/>
        <a:lstStyle/>
        <a:p>
          <a:endParaRPr lang="es-ES"/>
        </a:p>
      </dgm:t>
    </dgm:pt>
    <dgm:pt modelId="{7060EA43-9583-46F4-AC1E-21C1D7DF06D6}" type="parTrans" cxnId="{AA2BD663-233A-43FE-A663-96EF658286DD}">
      <dgm:prSet/>
      <dgm:spPr/>
      <dgm:t>
        <a:bodyPr/>
        <a:lstStyle/>
        <a:p>
          <a:endParaRPr lang="es-ES"/>
        </a:p>
      </dgm:t>
    </dgm:pt>
    <dgm:pt modelId="{DCB7B3F0-8985-4184-93CA-6EA5850C703F}" type="sibTrans" cxnId="{AA2BD663-233A-43FE-A663-96EF658286DD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/>
        </a:p>
      </dgm:t>
    </dgm:pt>
    <dgm:pt modelId="{E5F17E8C-0121-425B-95E7-71872D8C3B03}">
      <dgm:prSet phldrT="[Texto]" phldr="1"/>
      <dgm:spPr/>
      <dgm:t>
        <a:bodyPr/>
        <a:lstStyle/>
        <a:p>
          <a:endParaRPr lang="es-ES"/>
        </a:p>
      </dgm:t>
    </dgm:pt>
    <dgm:pt modelId="{D0E49516-B28A-421B-B781-EBB71340BE04}" type="parTrans" cxnId="{066D9F1E-2475-462E-BFC6-00946672E480}">
      <dgm:prSet/>
      <dgm:spPr/>
      <dgm:t>
        <a:bodyPr/>
        <a:lstStyle/>
        <a:p>
          <a:endParaRPr lang="es-ES"/>
        </a:p>
      </dgm:t>
    </dgm:pt>
    <dgm:pt modelId="{C48E0ED1-F80D-4054-BE40-B7354E2C0D37}" type="sibTrans" cxnId="{066D9F1E-2475-462E-BFC6-00946672E480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/>
        </a:p>
      </dgm:t>
    </dgm:pt>
    <dgm:pt modelId="{72206706-1F4A-4AA0-9F7C-AC54BF4FC413}">
      <dgm:prSet phldrT="[Texto]" phldr="1"/>
      <dgm:spPr/>
      <dgm:t>
        <a:bodyPr/>
        <a:lstStyle/>
        <a:p>
          <a:endParaRPr lang="es-ES"/>
        </a:p>
      </dgm:t>
    </dgm:pt>
    <dgm:pt modelId="{CD67ED76-0405-4940-AB63-FCD96FEA978E}" type="sibTrans" cxnId="{B090F390-6CAD-4F3C-8C33-1BD96DDE2B6C}">
      <dgm:prSet/>
      <dgm:spPr>
        <a:blipFill rotWithShape="0">
          <a:blip xmlns:r="http://schemas.openxmlformats.org/officeDocument/2006/relationships" r:embed="rId4"/>
          <a:stretch>
            <a:fillRect/>
          </a:stretch>
        </a:blip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/>
        </a:p>
      </dgm:t>
    </dgm:pt>
    <dgm:pt modelId="{DED31C6D-6D5C-4A54-88E7-B3412AF9DD2B}" type="parTrans" cxnId="{B090F390-6CAD-4F3C-8C33-1BD96DDE2B6C}">
      <dgm:prSet/>
      <dgm:spPr/>
      <dgm:t>
        <a:bodyPr/>
        <a:lstStyle/>
        <a:p>
          <a:endParaRPr lang="es-ES"/>
        </a:p>
      </dgm:t>
    </dgm:pt>
    <dgm:pt modelId="{406B3147-5884-4FCB-8D67-75A48D83CDBA}" type="pres">
      <dgm:prSet presAssocID="{ECA1F470-782C-47AB-9C20-82A494391F0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16DAFFB0-01FC-474F-8A8E-51B5A459F962}" type="pres">
      <dgm:prSet presAssocID="{ECA1F470-782C-47AB-9C20-82A494391F0D}" presName="Name1" presStyleCnt="0"/>
      <dgm:spPr/>
    </dgm:pt>
    <dgm:pt modelId="{12B7DBD8-91A3-4E8A-90B0-61D0E4F3E89E}" type="pres">
      <dgm:prSet presAssocID="{7929FC26-CA7A-405D-B058-0B4A042288E4}" presName="picture_1" presStyleCnt="0"/>
      <dgm:spPr/>
    </dgm:pt>
    <dgm:pt modelId="{60835C52-3D24-4FF3-B328-0DF5BFE87722}" type="pres">
      <dgm:prSet presAssocID="{7929FC26-CA7A-405D-B058-0B4A042288E4}" presName="pictureRepeatNode" presStyleLbl="alignImgPlace1" presStyleIdx="0" presStyleCnt="4"/>
      <dgm:spPr/>
      <dgm:t>
        <a:bodyPr/>
        <a:lstStyle/>
        <a:p>
          <a:endParaRPr lang="es-ES"/>
        </a:p>
      </dgm:t>
    </dgm:pt>
    <dgm:pt modelId="{95AC04F9-5C2E-4229-AD66-7616A67006D6}" type="pres">
      <dgm:prSet presAssocID="{56A22D64-FCFC-458F-84F5-378AF10CF65B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F7A201-CAA3-4C19-9CA3-732F30901538}" type="pres">
      <dgm:prSet presAssocID="{DCB7B3F0-8985-4184-93CA-6EA5850C703F}" presName="picture_2" presStyleCnt="0"/>
      <dgm:spPr/>
    </dgm:pt>
    <dgm:pt modelId="{33F94B11-5C54-4EA2-AA02-9A56442F5FDB}" type="pres">
      <dgm:prSet presAssocID="{DCB7B3F0-8985-4184-93CA-6EA5850C703F}" presName="pictureRepeatNode" presStyleLbl="alignImgPlace1" presStyleIdx="1" presStyleCnt="4" custLinFactNeighborX="6089"/>
      <dgm:spPr/>
      <dgm:t>
        <a:bodyPr/>
        <a:lstStyle/>
        <a:p>
          <a:endParaRPr lang="es-ES"/>
        </a:p>
      </dgm:t>
    </dgm:pt>
    <dgm:pt modelId="{FD03236C-C62D-4823-A024-8B5A8238993D}" type="pres">
      <dgm:prSet presAssocID="{0FD69935-8321-47C6-B699-A076BCB18EBA}" presName="line_2" presStyleLbl="parChTrans1D1" presStyleIdx="0" presStyleCnt="3"/>
      <dgm:spPr/>
    </dgm:pt>
    <dgm:pt modelId="{82AFF7A8-769E-4675-9491-61A397852173}" type="pres">
      <dgm:prSet presAssocID="{0FD69935-8321-47C6-B699-A076BCB18EBA}" presName="textparent_2" presStyleLbl="node1" presStyleIdx="0" presStyleCnt="0"/>
      <dgm:spPr/>
    </dgm:pt>
    <dgm:pt modelId="{36C0BAE1-9844-4CB3-926D-F609FE8C8B41}" type="pres">
      <dgm:prSet presAssocID="{0FD69935-8321-47C6-B699-A076BCB18EBA}" presName="text_2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B255C0E-BE74-4DD2-9B09-82CD3D3DDB75}" type="pres">
      <dgm:prSet presAssocID="{C48E0ED1-F80D-4054-BE40-B7354E2C0D37}" presName="picture_3" presStyleCnt="0"/>
      <dgm:spPr/>
    </dgm:pt>
    <dgm:pt modelId="{05A76EBB-E18B-4E07-90AB-86E602A70AA1}" type="pres">
      <dgm:prSet presAssocID="{C48E0ED1-F80D-4054-BE40-B7354E2C0D37}" presName="pictureRepeatNode" presStyleLbl="alignImgPlace1" presStyleIdx="2" presStyleCnt="4" custLinFactY="16479" custLinFactNeighborX="65496" custLinFactNeighborY="100000"/>
      <dgm:spPr/>
      <dgm:t>
        <a:bodyPr/>
        <a:lstStyle/>
        <a:p>
          <a:endParaRPr lang="es-ES"/>
        </a:p>
      </dgm:t>
    </dgm:pt>
    <dgm:pt modelId="{B578D4CF-D58C-4C37-8DDF-658A19F3012C}" type="pres">
      <dgm:prSet presAssocID="{E5F17E8C-0121-425B-95E7-71872D8C3B03}" presName="line_3" presStyleLbl="parChTrans1D1" presStyleIdx="1" presStyleCnt="3"/>
      <dgm:spPr/>
    </dgm:pt>
    <dgm:pt modelId="{C3AC88B2-5C56-4DB7-9E7C-B802216A23DF}" type="pres">
      <dgm:prSet presAssocID="{E5F17E8C-0121-425B-95E7-71872D8C3B03}" presName="textparent_3" presStyleLbl="node1" presStyleIdx="0" presStyleCnt="0"/>
      <dgm:spPr/>
    </dgm:pt>
    <dgm:pt modelId="{A30E81C7-DCB4-4141-97DF-2DAB564C8BF0}" type="pres">
      <dgm:prSet presAssocID="{E5F17E8C-0121-425B-95E7-71872D8C3B03}" presName="text_3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4264287-817F-4739-B8F2-DBDD02CE2200}" type="pres">
      <dgm:prSet presAssocID="{CD67ED76-0405-4940-AB63-FCD96FEA978E}" presName="picture_4" presStyleCnt="0"/>
      <dgm:spPr/>
    </dgm:pt>
    <dgm:pt modelId="{C1E97627-2CD9-40D4-8F8A-BF7E105B1340}" type="pres">
      <dgm:prSet presAssocID="{CD67ED76-0405-4940-AB63-FCD96FEA978E}" presName="pictureRepeatNode" presStyleLbl="alignImgPlace1" presStyleIdx="3" presStyleCnt="4" custLinFactY="-17376" custLinFactNeighborX="4321" custLinFactNeighborY="-100000"/>
      <dgm:spPr/>
      <dgm:t>
        <a:bodyPr/>
        <a:lstStyle/>
        <a:p>
          <a:endParaRPr lang="es-ES"/>
        </a:p>
      </dgm:t>
    </dgm:pt>
    <dgm:pt modelId="{A870F1B5-20E1-4E9C-8679-3C2B3F1774AB}" type="pres">
      <dgm:prSet presAssocID="{72206706-1F4A-4AA0-9F7C-AC54BF4FC413}" presName="line_4" presStyleLbl="parChTrans1D1" presStyleIdx="2" presStyleCnt="3"/>
      <dgm:spPr/>
    </dgm:pt>
    <dgm:pt modelId="{99C8249D-5212-4221-B77A-F752648B03CA}" type="pres">
      <dgm:prSet presAssocID="{72206706-1F4A-4AA0-9F7C-AC54BF4FC413}" presName="textparent_4" presStyleLbl="node1" presStyleIdx="0" presStyleCnt="0"/>
      <dgm:spPr/>
    </dgm:pt>
    <dgm:pt modelId="{9685905E-F2A4-4602-8D86-F4E85CD49687}" type="pres">
      <dgm:prSet presAssocID="{72206706-1F4A-4AA0-9F7C-AC54BF4FC413}" presName="text_4" presStyleLbl="revTx" presStyleIdx="2" presStyleCnt="3" custScaleX="20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2CEDFBE-8006-4C37-A6EC-C97A5F52163C}" type="presOf" srcId="{DCB7B3F0-8985-4184-93CA-6EA5850C703F}" destId="{33F94B11-5C54-4EA2-AA02-9A56442F5FDB}" srcOrd="0" destOrd="0" presId="urn:microsoft.com/office/officeart/2008/layout/CircularPictureCallout"/>
    <dgm:cxn modelId="{5CE7F488-5D8E-49D1-B911-AE2211888FA3}" type="presOf" srcId="{0FD69935-8321-47C6-B699-A076BCB18EBA}" destId="{36C0BAE1-9844-4CB3-926D-F609FE8C8B41}" srcOrd="0" destOrd="0" presId="urn:microsoft.com/office/officeart/2008/layout/CircularPictureCallout"/>
    <dgm:cxn modelId="{6E9BDC96-8DC3-4F3F-BCC7-DB94BB09B916}" type="presOf" srcId="{72206706-1F4A-4AA0-9F7C-AC54BF4FC413}" destId="{9685905E-F2A4-4602-8D86-F4E85CD49687}" srcOrd="0" destOrd="0" presId="urn:microsoft.com/office/officeart/2008/layout/CircularPictureCallout"/>
    <dgm:cxn modelId="{066D9F1E-2475-462E-BFC6-00946672E480}" srcId="{ECA1F470-782C-47AB-9C20-82A494391F0D}" destId="{E5F17E8C-0121-425B-95E7-71872D8C3B03}" srcOrd="2" destOrd="0" parTransId="{D0E49516-B28A-421B-B781-EBB71340BE04}" sibTransId="{C48E0ED1-F80D-4054-BE40-B7354E2C0D37}"/>
    <dgm:cxn modelId="{FF986289-42FA-42F5-91B1-41D6E9E52E62}" type="presOf" srcId="{E5F17E8C-0121-425B-95E7-71872D8C3B03}" destId="{A30E81C7-DCB4-4141-97DF-2DAB564C8BF0}" srcOrd="0" destOrd="0" presId="urn:microsoft.com/office/officeart/2008/layout/CircularPictureCallout"/>
    <dgm:cxn modelId="{651B1E06-5D95-4737-946D-9CC2B0A3A78E}" srcId="{ECA1F470-782C-47AB-9C20-82A494391F0D}" destId="{56A22D64-FCFC-458F-84F5-378AF10CF65B}" srcOrd="0" destOrd="0" parTransId="{352D66FB-5377-4D1D-802D-A4CFF683F655}" sibTransId="{7929FC26-CA7A-405D-B058-0B4A042288E4}"/>
    <dgm:cxn modelId="{47458ED8-9B18-4467-AB13-C3DE7F3ED971}" type="presOf" srcId="{7929FC26-CA7A-405D-B058-0B4A042288E4}" destId="{60835C52-3D24-4FF3-B328-0DF5BFE87722}" srcOrd="0" destOrd="0" presId="urn:microsoft.com/office/officeart/2008/layout/CircularPictureCallout"/>
    <dgm:cxn modelId="{6916E6A4-4FAB-404C-9DBD-2FEC2DE6C9D5}" type="presOf" srcId="{ECA1F470-782C-47AB-9C20-82A494391F0D}" destId="{406B3147-5884-4FCB-8D67-75A48D83CDBA}" srcOrd="0" destOrd="0" presId="urn:microsoft.com/office/officeart/2008/layout/CircularPictureCallout"/>
    <dgm:cxn modelId="{995D4DAF-955B-43EA-86FE-C98C84EC9D2C}" type="presOf" srcId="{CD67ED76-0405-4940-AB63-FCD96FEA978E}" destId="{C1E97627-2CD9-40D4-8F8A-BF7E105B1340}" srcOrd="0" destOrd="0" presId="urn:microsoft.com/office/officeart/2008/layout/CircularPictureCallout"/>
    <dgm:cxn modelId="{B090F390-6CAD-4F3C-8C33-1BD96DDE2B6C}" srcId="{ECA1F470-782C-47AB-9C20-82A494391F0D}" destId="{72206706-1F4A-4AA0-9F7C-AC54BF4FC413}" srcOrd="3" destOrd="0" parTransId="{DED31C6D-6D5C-4A54-88E7-B3412AF9DD2B}" sibTransId="{CD67ED76-0405-4940-AB63-FCD96FEA978E}"/>
    <dgm:cxn modelId="{CEEBAC88-79FB-4819-8CBF-529A28CC093F}" type="presOf" srcId="{C48E0ED1-F80D-4054-BE40-B7354E2C0D37}" destId="{05A76EBB-E18B-4E07-90AB-86E602A70AA1}" srcOrd="0" destOrd="0" presId="urn:microsoft.com/office/officeart/2008/layout/CircularPictureCallout"/>
    <dgm:cxn modelId="{AA2BD663-233A-43FE-A663-96EF658286DD}" srcId="{ECA1F470-782C-47AB-9C20-82A494391F0D}" destId="{0FD69935-8321-47C6-B699-A076BCB18EBA}" srcOrd="1" destOrd="0" parTransId="{7060EA43-9583-46F4-AC1E-21C1D7DF06D6}" sibTransId="{DCB7B3F0-8985-4184-93CA-6EA5850C703F}"/>
    <dgm:cxn modelId="{9AF3088A-AFC3-49F8-822B-FECC57761550}" type="presOf" srcId="{56A22D64-FCFC-458F-84F5-378AF10CF65B}" destId="{95AC04F9-5C2E-4229-AD66-7616A67006D6}" srcOrd="0" destOrd="0" presId="urn:microsoft.com/office/officeart/2008/layout/CircularPictureCallout"/>
    <dgm:cxn modelId="{8FDCD709-7CBF-478D-B51A-FA0375EF09D9}" type="presParOf" srcId="{406B3147-5884-4FCB-8D67-75A48D83CDBA}" destId="{16DAFFB0-01FC-474F-8A8E-51B5A459F962}" srcOrd="0" destOrd="0" presId="urn:microsoft.com/office/officeart/2008/layout/CircularPictureCallout"/>
    <dgm:cxn modelId="{EF11113E-61DF-48C4-A20E-481407CD0670}" type="presParOf" srcId="{16DAFFB0-01FC-474F-8A8E-51B5A459F962}" destId="{12B7DBD8-91A3-4E8A-90B0-61D0E4F3E89E}" srcOrd="0" destOrd="0" presId="urn:microsoft.com/office/officeart/2008/layout/CircularPictureCallout"/>
    <dgm:cxn modelId="{E60BC048-6788-4D9B-809A-867C3FAFB932}" type="presParOf" srcId="{12B7DBD8-91A3-4E8A-90B0-61D0E4F3E89E}" destId="{60835C52-3D24-4FF3-B328-0DF5BFE87722}" srcOrd="0" destOrd="0" presId="urn:microsoft.com/office/officeart/2008/layout/CircularPictureCallout"/>
    <dgm:cxn modelId="{48EC0940-5BB2-4739-8C6A-09FFC7EEFC9C}" type="presParOf" srcId="{16DAFFB0-01FC-474F-8A8E-51B5A459F962}" destId="{95AC04F9-5C2E-4229-AD66-7616A67006D6}" srcOrd="1" destOrd="0" presId="urn:microsoft.com/office/officeart/2008/layout/CircularPictureCallout"/>
    <dgm:cxn modelId="{98356E02-074C-4C59-9195-F76EA5CE6305}" type="presParOf" srcId="{16DAFFB0-01FC-474F-8A8E-51B5A459F962}" destId="{D1F7A201-CAA3-4C19-9CA3-732F30901538}" srcOrd="2" destOrd="0" presId="urn:microsoft.com/office/officeart/2008/layout/CircularPictureCallout"/>
    <dgm:cxn modelId="{B8530FE4-1273-456B-95C8-9E82725DC4C7}" type="presParOf" srcId="{D1F7A201-CAA3-4C19-9CA3-732F30901538}" destId="{33F94B11-5C54-4EA2-AA02-9A56442F5FDB}" srcOrd="0" destOrd="0" presId="urn:microsoft.com/office/officeart/2008/layout/CircularPictureCallout"/>
    <dgm:cxn modelId="{399A9E70-8B02-4E92-976B-C9ADFCBBD8D9}" type="presParOf" srcId="{16DAFFB0-01FC-474F-8A8E-51B5A459F962}" destId="{FD03236C-C62D-4823-A024-8B5A8238993D}" srcOrd="3" destOrd="0" presId="urn:microsoft.com/office/officeart/2008/layout/CircularPictureCallout"/>
    <dgm:cxn modelId="{577E7586-B9C1-4F24-95F1-A03F764D0C1A}" type="presParOf" srcId="{16DAFFB0-01FC-474F-8A8E-51B5A459F962}" destId="{82AFF7A8-769E-4675-9491-61A397852173}" srcOrd="4" destOrd="0" presId="urn:microsoft.com/office/officeart/2008/layout/CircularPictureCallout"/>
    <dgm:cxn modelId="{56452D58-7368-40E5-B6D3-766E134C7AEB}" type="presParOf" srcId="{82AFF7A8-769E-4675-9491-61A397852173}" destId="{36C0BAE1-9844-4CB3-926D-F609FE8C8B41}" srcOrd="0" destOrd="0" presId="urn:microsoft.com/office/officeart/2008/layout/CircularPictureCallout"/>
    <dgm:cxn modelId="{7AF8652B-AC71-4103-8BAD-7761FD64E2C6}" type="presParOf" srcId="{16DAFFB0-01FC-474F-8A8E-51B5A459F962}" destId="{7B255C0E-BE74-4DD2-9B09-82CD3D3DDB75}" srcOrd="5" destOrd="0" presId="urn:microsoft.com/office/officeart/2008/layout/CircularPictureCallout"/>
    <dgm:cxn modelId="{B42B8349-C093-4E6B-A86D-5BFDC6012771}" type="presParOf" srcId="{7B255C0E-BE74-4DD2-9B09-82CD3D3DDB75}" destId="{05A76EBB-E18B-4E07-90AB-86E602A70AA1}" srcOrd="0" destOrd="0" presId="urn:microsoft.com/office/officeart/2008/layout/CircularPictureCallout"/>
    <dgm:cxn modelId="{C2585759-1F3B-4FE2-871B-84773D58D01D}" type="presParOf" srcId="{16DAFFB0-01FC-474F-8A8E-51B5A459F962}" destId="{B578D4CF-D58C-4C37-8DDF-658A19F3012C}" srcOrd="6" destOrd="0" presId="urn:microsoft.com/office/officeart/2008/layout/CircularPictureCallout"/>
    <dgm:cxn modelId="{C24DF2B4-95E4-44DC-B6B7-2E07D1F5B61F}" type="presParOf" srcId="{16DAFFB0-01FC-474F-8A8E-51B5A459F962}" destId="{C3AC88B2-5C56-4DB7-9E7C-B802216A23DF}" srcOrd="7" destOrd="0" presId="urn:microsoft.com/office/officeart/2008/layout/CircularPictureCallout"/>
    <dgm:cxn modelId="{D1026895-A642-4412-B07F-7DB47882B704}" type="presParOf" srcId="{C3AC88B2-5C56-4DB7-9E7C-B802216A23DF}" destId="{A30E81C7-DCB4-4141-97DF-2DAB564C8BF0}" srcOrd="0" destOrd="0" presId="urn:microsoft.com/office/officeart/2008/layout/CircularPictureCallout"/>
    <dgm:cxn modelId="{6EE057E9-8BE3-4C47-A42A-45E2AE39594D}" type="presParOf" srcId="{16DAFFB0-01FC-474F-8A8E-51B5A459F962}" destId="{E4264287-817F-4739-B8F2-DBDD02CE2200}" srcOrd="8" destOrd="0" presId="urn:microsoft.com/office/officeart/2008/layout/CircularPictureCallout"/>
    <dgm:cxn modelId="{79824817-E196-4F67-820E-13FF6D162DDE}" type="presParOf" srcId="{E4264287-817F-4739-B8F2-DBDD02CE2200}" destId="{C1E97627-2CD9-40D4-8F8A-BF7E105B1340}" srcOrd="0" destOrd="0" presId="urn:microsoft.com/office/officeart/2008/layout/CircularPictureCallout"/>
    <dgm:cxn modelId="{717FA27C-27A3-45C4-9871-8B1CFC528932}" type="presParOf" srcId="{16DAFFB0-01FC-474F-8A8E-51B5A459F962}" destId="{A870F1B5-20E1-4E9C-8679-3C2B3F1774AB}" srcOrd="9" destOrd="0" presId="urn:microsoft.com/office/officeart/2008/layout/CircularPictureCallout"/>
    <dgm:cxn modelId="{30B90319-4872-4642-A9AC-CD5C82B252D6}" type="presParOf" srcId="{16DAFFB0-01FC-474F-8A8E-51B5A459F962}" destId="{99C8249D-5212-4221-B77A-F752648B03CA}" srcOrd="10" destOrd="0" presId="urn:microsoft.com/office/officeart/2008/layout/CircularPictureCallout"/>
    <dgm:cxn modelId="{C9E03995-CEE8-4BC4-8DE1-345C42649E00}" type="presParOf" srcId="{99C8249D-5212-4221-B77A-F752648B03CA}" destId="{9685905E-F2A4-4602-8D86-F4E85CD49687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7D4CDE-D089-483C-AAD6-E738835BF110}" type="doc">
      <dgm:prSet loTypeId="urn:microsoft.com/office/officeart/2005/8/layout/pyramid2" loCatId="pyramid" qsTypeId="urn:microsoft.com/office/officeart/2005/8/quickstyle/3d4" qsCatId="3D" csTypeId="urn:microsoft.com/office/officeart/2005/8/colors/accent1_2" csCatId="accent1" phldr="1"/>
      <dgm:spPr/>
    </dgm:pt>
    <dgm:pt modelId="{978A3D96-3505-4136-A097-FA44FF40C3D0}">
      <dgm:prSet phldrT="[Texto]"/>
      <dgm:spPr/>
      <dgm:t>
        <a:bodyPr/>
        <a:lstStyle/>
        <a:p>
          <a:r>
            <a:rPr lang="es-CO" b="0" i="0" u="none" dirty="0" smtClean="0">
              <a:solidFill>
                <a:srgbClr val="000000"/>
              </a:solidFill>
            </a:rPr>
            <a:t>Japón es una monarquía constitucional con un parlamento bicameral, el </a:t>
          </a:r>
          <a:r>
            <a:rPr lang="es-CO" b="0" i="1" u="none" dirty="0" smtClean="0">
              <a:solidFill>
                <a:srgbClr val="000000"/>
              </a:solidFill>
            </a:rPr>
            <a:t>Kokkai</a:t>
          </a:r>
          <a:r>
            <a:rPr lang="es-CO" b="0" i="0" u="none" dirty="0" smtClean="0">
              <a:solidFill>
                <a:srgbClr val="000000"/>
              </a:solidFill>
            </a:rPr>
            <a:t> o Dieta.</a:t>
          </a:r>
          <a:endParaRPr lang="es-ES" u="none" dirty="0">
            <a:solidFill>
              <a:srgbClr val="000000"/>
            </a:solidFill>
          </a:endParaRPr>
        </a:p>
      </dgm:t>
    </dgm:pt>
    <dgm:pt modelId="{93E864D5-FFEA-4A49-B1A0-3B2701452B54}" type="parTrans" cxnId="{91000C71-CA81-4051-A4E3-59EBEBEE6BF3}">
      <dgm:prSet/>
      <dgm:spPr/>
      <dgm:t>
        <a:bodyPr/>
        <a:lstStyle/>
        <a:p>
          <a:endParaRPr lang="es-ES"/>
        </a:p>
      </dgm:t>
    </dgm:pt>
    <dgm:pt modelId="{8459A16F-D4CB-4893-8126-17B01AE11D3C}" type="sibTrans" cxnId="{91000C71-CA81-4051-A4E3-59EBEBEE6BF3}">
      <dgm:prSet/>
      <dgm:spPr/>
      <dgm:t>
        <a:bodyPr/>
        <a:lstStyle/>
        <a:p>
          <a:endParaRPr lang="es-ES"/>
        </a:p>
      </dgm:t>
    </dgm:pt>
    <dgm:pt modelId="{F9AD68E0-6C62-4386-A4E5-66166775FE88}">
      <dgm:prSet phldrT="[Texto]"/>
      <dgm:spPr/>
      <dgm:t>
        <a:bodyPr/>
        <a:lstStyle/>
        <a:p>
          <a:r>
            <a:rPr lang="es-CO" b="0" i="0" dirty="0" smtClean="0">
              <a:solidFill>
                <a:srgbClr val="000000"/>
              </a:solidFill>
            </a:rPr>
            <a:t>El primer ministro debe ser un miembro de la Dieta y elegido por la misma.</a:t>
          </a:r>
          <a:endParaRPr lang="es-ES" dirty="0">
            <a:solidFill>
              <a:srgbClr val="000000"/>
            </a:solidFill>
          </a:endParaRPr>
        </a:p>
      </dgm:t>
    </dgm:pt>
    <dgm:pt modelId="{EDC055A9-591B-4186-B112-CB5EAED82318}" type="parTrans" cxnId="{24128A5D-CD5B-4192-9379-8D87D36AC3B7}">
      <dgm:prSet/>
      <dgm:spPr/>
      <dgm:t>
        <a:bodyPr/>
        <a:lstStyle/>
        <a:p>
          <a:endParaRPr lang="es-ES"/>
        </a:p>
      </dgm:t>
    </dgm:pt>
    <dgm:pt modelId="{8DD727CD-C290-47DE-9F51-9650976B0F69}" type="sibTrans" cxnId="{24128A5D-CD5B-4192-9379-8D87D36AC3B7}">
      <dgm:prSet/>
      <dgm:spPr/>
      <dgm:t>
        <a:bodyPr/>
        <a:lstStyle/>
        <a:p>
          <a:endParaRPr lang="es-ES"/>
        </a:p>
      </dgm:t>
    </dgm:pt>
    <dgm:pt modelId="{C4206E47-ED80-49C7-8559-4D436DF6D6E6}">
      <dgm:prSet phldrT="[Texto]"/>
      <dgm:spPr/>
      <dgm:t>
        <a:bodyPr/>
        <a:lstStyle/>
        <a:p>
          <a:r>
            <a:rPr lang="es-ES_tradnl" b="1" dirty="0" smtClean="0">
              <a:solidFill>
                <a:srgbClr val="000000"/>
              </a:solidFill>
            </a:rPr>
            <a:t>Emperador: </a:t>
          </a:r>
          <a:r>
            <a:rPr lang="es-ES_tradnl" b="0" dirty="0" smtClean="0">
              <a:solidFill>
                <a:srgbClr val="000000"/>
              </a:solidFill>
            </a:rPr>
            <a:t>A</a:t>
          </a:r>
          <a:r>
            <a:rPr lang="es-ES" u="none" dirty="0" err="1" smtClean="0">
              <a:solidFill>
                <a:srgbClr val="000000"/>
              </a:solidFill>
            </a:rPr>
            <a:t>kihito</a:t>
          </a:r>
          <a:endParaRPr lang="es-ES_tradnl" b="1" dirty="0" smtClean="0">
            <a:solidFill>
              <a:srgbClr val="000000"/>
            </a:solidFill>
          </a:endParaRPr>
        </a:p>
        <a:p>
          <a:r>
            <a:rPr lang="es-ES_tradnl" b="1" dirty="0" smtClean="0">
              <a:solidFill>
                <a:srgbClr val="000000"/>
              </a:solidFill>
            </a:rPr>
            <a:t>Primer ministro: </a:t>
          </a:r>
          <a:r>
            <a:rPr lang="es-ES_tradnl" b="0" dirty="0" smtClean="0">
              <a:solidFill>
                <a:srgbClr val="000000"/>
              </a:solidFill>
            </a:rPr>
            <a:t>S</a:t>
          </a:r>
          <a:r>
            <a:rPr lang="es-ES" u="none" dirty="0" err="1" smtClean="0">
              <a:solidFill>
                <a:srgbClr val="000000"/>
              </a:solidFill>
            </a:rPr>
            <a:t>hinzo</a:t>
          </a:r>
          <a:r>
            <a:rPr lang="es-ES" u="none" dirty="0" smtClean="0">
              <a:solidFill>
                <a:srgbClr val="000000"/>
              </a:solidFill>
            </a:rPr>
            <a:t> Abe</a:t>
          </a:r>
          <a:endParaRPr lang="es-ES" b="1" u="none" dirty="0">
            <a:solidFill>
              <a:srgbClr val="000000"/>
            </a:solidFill>
          </a:endParaRPr>
        </a:p>
      </dgm:t>
    </dgm:pt>
    <dgm:pt modelId="{6C1EDD8A-1EDB-4AA5-A775-9724E658E165}" type="parTrans" cxnId="{E7E07FA9-0A0F-4D9E-8142-5ABCE38D22DA}">
      <dgm:prSet/>
      <dgm:spPr/>
      <dgm:t>
        <a:bodyPr/>
        <a:lstStyle/>
        <a:p>
          <a:endParaRPr lang="es-ES"/>
        </a:p>
      </dgm:t>
    </dgm:pt>
    <dgm:pt modelId="{96EE89CB-0E9C-4E27-A734-7A4C94DA300A}" type="sibTrans" cxnId="{E7E07FA9-0A0F-4D9E-8142-5ABCE38D22DA}">
      <dgm:prSet/>
      <dgm:spPr/>
      <dgm:t>
        <a:bodyPr/>
        <a:lstStyle/>
        <a:p>
          <a:endParaRPr lang="es-ES"/>
        </a:p>
      </dgm:t>
    </dgm:pt>
    <dgm:pt modelId="{F2EE320E-7FC7-4F5F-8EC7-7912AF961BEB}" type="pres">
      <dgm:prSet presAssocID="{FC7D4CDE-D089-483C-AAD6-E738835BF110}" presName="compositeShape" presStyleCnt="0">
        <dgm:presLayoutVars>
          <dgm:dir/>
          <dgm:resizeHandles/>
        </dgm:presLayoutVars>
      </dgm:prSet>
      <dgm:spPr/>
    </dgm:pt>
    <dgm:pt modelId="{C4C67217-497A-490B-AA44-722363214C66}" type="pres">
      <dgm:prSet presAssocID="{FC7D4CDE-D089-483C-AAD6-E738835BF110}" presName="pyramid" presStyleLbl="node1" presStyleIdx="0" presStyleCnt="1"/>
      <dgm:spPr/>
    </dgm:pt>
    <dgm:pt modelId="{6101A265-5234-4110-A1A4-3EFB40168739}" type="pres">
      <dgm:prSet presAssocID="{FC7D4CDE-D089-483C-AAD6-E738835BF110}" presName="theList" presStyleCnt="0"/>
      <dgm:spPr/>
    </dgm:pt>
    <dgm:pt modelId="{18E31FEB-4E95-419C-931C-AEF8998AD071}" type="pres">
      <dgm:prSet presAssocID="{978A3D96-3505-4136-A097-FA44FF40C3D0}" presName="aNode" presStyleLbl="fgAcc1" presStyleIdx="0" presStyleCnt="3" custLinFactY="19576" custLinFactNeighborX="-49468" custLinFactNeighbor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4F9AC0-41E6-441F-A508-CBF0EFA83E63}" type="pres">
      <dgm:prSet presAssocID="{978A3D96-3505-4136-A097-FA44FF40C3D0}" presName="aSpace" presStyleCnt="0"/>
      <dgm:spPr/>
    </dgm:pt>
    <dgm:pt modelId="{7E29EC90-5808-4F99-A4DB-1C259E6EF6D1}" type="pres">
      <dgm:prSet presAssocID="{F9AD68E0-6C62-4386-A4E5-66166775FE88}" presName="aNode" presStyleLbl="fgAcc1" presStyleIdx="1" presStyleCnt="3" custLinFactY="19576" custLinFactNeighborX="-49468" custLinFactNeighbor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85DAFFB-91FF-40F7-B236-8616773AEFB1}" type="pres">
      <dgm:prSet presAssocID="{F9AD68E0-6C62-4386-A4E5-66166775FE88}" presName="aSpace" presStyleCnt="0"/>
      <dgm:spPr/>
    </dgm:pt>
    <dgm:pt modelId="{EC250528-7F09-4285-B303-63D42C39ED04}" type="pres">
      <dgm:prSet presAssocID="{C4206E47-ED80-49C7-8559-4D436DF6D6E6}" presName="aNode" presStyleLbl="fgAcc1" presStyleIdx="2" presStyleCnt="3" custLinFactY="19576" custLinFactNeighborX="-49468" custLinFactNeighbor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FAA7E3-18CE-420B-8527-734C478EC9EB}" type="pres">
      <dgm:prSet presAssocID="{C4206E47-ED80-49C7-8559-4D436DF6D6E6}" presName="aSpace" presStyleCnt="0"/>
      <dgm:spPr/>
    </dgm:pt>
  </dgm:ptLst>
  <dgm:cxnLst>
    <dgm:cxn modelId="{F9D81ADD-106D-4659-A490-F3A539AD670A}" type="presOf" srcId="{F9AD68E0-6C62-4386-A4E5-66166775FE88}" destId="{7E29EC90-5808-4F99-A4DB-1C259E6EF6D1}" srcOrd="0" destOrd="0" presId="urn:microsoft.com/office/officeart/2005/8/layout/pyramid2"/>
    <dgm:cxn modelId="{E7E07FA9-0A0F-4D9E-8142-5ABCE38D22DA}" srcId="{FC7D4CDE-D089-483C-AAD6-E738835BF110}" destId="{C4206E47-ED80-49C7-8559-4D436DF6D6E6}" srcOrd="2" destOrd="0" parTransId="{6C1EDD8A-1EDB-4AA5-A775-9724E658E165}" sibTransId="{96EE89CB-0E9C-4E27-A734-7A4C94DA300A}"/>
    <dgm:cxn modelId="{5D199393-2367-4400-B5C5-8F5FAC45D51D}" type="presOf" srcId="{C4206E47-ED80-49C7-8559-4D436DF6D6E6}" destId="{EC250528-7F09-4285-B303-63D42C39ED04}" srcOrd="0" destOrd="0" presId="urn:microsoft.com/office/officeart/2005/8/layout/pyramid2"/>
    <dgm:cxn modelId="{E4779FB6-EB4A-4E9D-B040-68AD3B9543EB}" type="presOf" srcId="{978A3D96-3505-4136-A097-FA44FF40C3D0}" destId="{18E31FEB-4E95-419C-931C-AEF8998AD071}" srcOrd="0" destOrd="0" presId="urn:microsoft.com/office/officeart/2005/8/layout/pyramid2"/>
    <dgm:cxn modelId="{24128A5D-CD5B-4192-9379-8D87D36AC3B7}" srcId="{FC7D4CDE-D089-483C-AAD6-E738835BF110}" destId="{F9AD68E0-6C62-4386-A4E5-66166775FE88}" srcOrd="1" destOrd="0" parTransId="{EDC055A9-591B-4186-B112-CB5EAED82318}" sibTransId="{8DD727CD-C290-47DE-9F51-9650976B0F69}"/>
    <dgm:cxn modelId="{91000C71-CA81-4051-A4E3-59EBEBEE6BF3}" srcId="{FC7D4CDE-D089-483C-AAD6-E738835BF110}" destId="{978A3D96-3505-4136-A097-FA44FF40C3D0}" srcOrd="0" destOrd="0" parTransId="{93E864D5-FFEA-4A49-B1A0-3B2701452B54}" sibTransId="{8459A16F-D4CB-4893-8126-17B01AE11D3C}"/>
    <dgm:cxn modelId="{5D9ECB10-07D8-4BAF-A617-906DE366EE94}" type="presOf" srcId="{FC7D4CDE-D089-483C-AAD6-E738835BF110}" destId="{F2EE320E-7FC7-4F5F-8EC7-7912AF961BEB}" srcOrd="0" destOrd="0" presId="urn:microsoft.com/office/officeart/2005/8/layout/pyramid2"/>
    <dgm:cxn modelId="{97038351-7B34-47D0-AD46-19CBD9D7D02E}" type="presParOf" srcId="{F2EE320E-7FC7-4F5F-8EC7-7912AF961BEB}" destId="{C4C67217-497A-490B-AA44-722363214C66}" srcOrd="0" destOrd="0" presId="urn:microsoft.com/office/officeart/2005/8/layout/pyramid2"/>
    <dgm:cxn modelId="{F283B41A-317B-4A8E-A227-C1950C613C36}" type="presParOf" srcId="{F2EE320E-7FC7-4F5F-8EC7-7912AF961BEB}" destId="{6101A265-5234-4110-A1A4-3EFB40168739}" srcOrd="1" destOrd="0" presId="urn:microsoft.com/office/officeart/2005/8/layout/pyramid2"/>
    <dgm:cxn modelId="{1D4A02F6-FA17-4C4C-A4E9-5E4684E96A36}" type="presParOf" srcId="{6101A265-5234-4110-A1A4-3EFB40168739}" destId="{18E31FEB-4E95-419C-931C-AEF8998AD071}" srcOrd="0" destOrd="0" presId="urn:microsoft.com/office/officeart/2005/8/layout/pyramid2"/>
    <dgm:cxn modelId="{F6FEDE52-583A-4B0C-88E1-24F6644604F1}" type="presParOf" srcId="{6101A265-5234-4110-A1A4-3EFB40168739}" destId="{4A4F9AC0-41E6-441F-A508-CBF0EFA83E63}" srcOrd="1" destOrd="0" presId="urn:microsoft.com/office/officeart/2005/8/layout/pyramid2"/>
    <dgm:cxn modelId="{615372A1-18DE-4E7F-8BA2-BB87B396F8DA}" type="presParOf" srcId="{6101A265-5234-4110-A1A4-3EFB40168739}" destId="{7E29EC90-5808-4F99-A4DB-1C259E6EF6D1}" srcOrd="2" destOrd="0" presId="urn:microsoft.com/office/officeart/2005/8/layout/pyramid2"/>
    <dgm:cxn modelId="{3AB1DE68-02BB-4F4F-82A3-07C494F6B223}" type="presParOf" srcId="{6101A265-5234-4110-A1A4-3EFB40168739}" destId="{185DAFFB-91FF-40F7-B236-8616773AEFB1}" srcOrd="3" destOrd="0" presId="urn:microsoft.com/office/officeart/2005/8/layout/pyramid2"/>
    <dgm:cxn modelId="{6D422A36-A70F-4484-9CA7-8E95E8939238}" type="presParOf" srcId="{6101A265-5234-4110-A1A4-3EFB40168739}" destId="{EC250528-7F09-4285-B303-63D42C39ED04}" srcOrd="4" destOrd="0" presId="urn:microsoft.com/office/officeart/2005/8/layout/pyramid2"/>
    <dgm:cxn modelId="{ACC4F4C2-1DB5-48C9-B621-5D75C545EC55}" type="presParOf" srcId="{6101A265-5234-4110-A1A4-3EFB40168739}" destId="{FBFAA7E3-18CE-420B-8527-734C478EC9EB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573D11-C065-40A5-AD65-3287F5CE3C1F}" type="doc">
      <dgm:prSet loTypeId="urn:microsoft.com/office/officeart/2005/8/layout/balance1" loCatId="relationship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740CDE0-30C9-44F3-B517-E0FBDDC6E159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_tradnl" dirty="0" smtClean="0">
              <a:solidFill>
                <a:srgbClr val="000000"/>
              </a:solidFill>
            </a:rPr>
            <a:t>Es la tercera economía a nivel del mundial.</a:t>
          </a:r>
          <a:endParaRPr lang="es-ES" dirty="0">
            <a:solidFill>
              <a:srgbClr val="000000"/>
            </a:solidFill>
          </a:endParaRPr>
        </a:p>
      </dgm:t>
    </dgm:pt>
    <dgm:pt modelId="{932FA396-CE98-41A9-822A-33618CB32556}" type="parTrans" cxnId="{B108127F-A8A1-4297-B4C3-E72331BA14DB}">
      <dgm:prSet/>
      <dgm:spPr/>
      <dgm:t>
        <a:bodyPr/>
        <a:lstStyle/>
        <a:p>
          <a:endParaRPr lang="es-ES"/>
        </a:p>
      </dgm:t>
    </dgm:pt>
    <dgm:pt modelId="{46CBC5F4-8802-45BD-848A-BF0BA511B8A5}" type="sibTrans" cxnId="{B108127F-A8A1-4297-B4C3-E72331BA14DB}">
      <dgm:prSet/>
      <dgm:spPr/>
      <dgm:t>
        <a:bodyPr/>
        <a:lstStyle/>
        <a:p>
          <a:endParaRPr lang="es-ES"/>
        </a:p>
      </dgm:t>
    </dgm:pt>
    <dgm:pt modelId="{CE1A1DA0-999C-4458-8C1B-C0020C3F1C5B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_tradnl" b="1" dirty="0" smtClean="0"/>
            <a:t>Importa: </a:t>
          </a:r>
          <a:r>
            <a:rPr lang="es-ES_tradnl" b="0" dirty="0" smtClean="0"/>
            <a:t>Combustible, material eléctrico, maquinas.</a:t>
          </a:r>
          <a:endParaRPr lang="es-ES" b="1" dirty="0"/>
        </a:p>
      </dgm:t>
    </dgm:pt>
    <dgm:pt modelId="{02AAEFE7-2A13-4FCE-9F7E-56890E5950CA}" type="parTrans" cxnId="{822B6091-7A4C-442C-8970-3B3647D15121}">
      <dgm:prSet/>
      <dgm:spPr/>
      <dgm:t>
        <a:bodyPr/>
        <a:lstStyle/>
        <a:p>
          <a:endParaRPr lang="es-ES"/>
        </a:p>
      </dgm:t>
    </dgm:pt>
    <dgm:pt modelId="{59617624-C9A8-4FBB-88EA-B05C6D39C072}" type="sibTrans" cxnId="{822B6091-7A4C-442C-8970-3B3647D15121}">
      <dgm:prSet/>
      <dgm:spPr/>
      <dgm:t>
        <a:bodyPr/>
        <a:lstStyle/>
        <a:p>
          <a:endParaRPr lang="es-ES"/>
        </a:p>
      </dgm:t>
    </dgm:pt>
    <dgm:pt modelId="{2FEB5C82-B197-47C4-893A-9339C9D8FE1B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_tradnl" b="1" dirty="0" smtClean="0">
              <a:solidFill>
                <a:schemeClr val="bg1"/>
              </a:solidFill>
            </a:rPr>
            <a:t>Exporta: </a:t>
          </a:r>
          <a:r>
            <a:rPr lang="es-ES_tradnl" b="0" dirty="0" smtClean="0">
              <a:solidFill>
                <a:schemeClr val="bg1"/>
              </a:solidFill>
            </a:rPr>
            <a:t>Vehículos, maquinas, material eléctrico.</a:t>
          </a:r>
          <a:endParaRPr lang="es-ES" b="1" dirty="0">
            <a:solidFill>
              <a:schemeClr val="bg1"/>
            </a:solidFill>
          </a:endParaRPr>
        </a:p>
      </dgm:t>
    </dgm:pt>
    <dgm:pt modelId="{1F7213DC-C74A-473B-91C0-D6DAA6459263}" type="parTrans" cxnId="{66020AC1-089B-4A71-90A5-916E87547843}">
      <dgm:prSet/>
      <dgm:spPr/>
      <dgm:t>
        <a:bodyPr/>
        <a:lstStyle/>
        <a:p>
          <a:endParaRPr lang="es-ES"/>
        </a:p>
      </dgm:t>
    </dgm:pt>
    <dgm:pt modelId="{274C9186-896A-40C3-B287-534AC862CEB9}" type="sibTrans" cxnId="{66020AC1-089B-4A71-90A5-916E87547843}">
      <dgm:prSet/>
      <dgm:spPr/>
      <dgm:t>
        <a:bodyPr/>
        <a:lstStyle/>
        <a:p>
          <a:endParaRPr lang="es-ES"/>
        </a:p>
      </dgm:t>
    </dgm:pt>
    <dgm:pt modelId="{00AECC0E-F357-47F9-B4DE-D7D4B5B49012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_tradnl" b="1" dirty="0" smtClean="0">
              <a:solidFill>
                <a:srgbClr val="000000"/>
              </a:solidFill>
            </a:rPr>
            <a:t>PIB</a:t>
          </a:r>
          <a:r>
            <a:rPr lang="es-ES_tradnl" dirty="0" smtClean="0">
              <a:solidFill>
                <a:srgbClr val="000000"/>
              </a:solidFill>
            </a:rPr>
            <a:t>:</a:t>
          </a:r>
          <a:r>
            <a:rPr lang="es-ES" b="0" i="0" dirty="0" smtClean="0">
              <a:solidFill>
                <a:srgbClr val="000000"/>
              </a:solidFill>
            </a:rPr>
            <a:t>4.70 trillones dólares:</a:t>
          </a:r>
        </a:p>
      </dgm:t>
    </dgm:pt>
    <dgm:pt modelId="{CF5BC5CA-6332-4BB0-903A-E66B33ECE379}" type="parTrans" cxnId="{EB9BF762-89E0-470D-812C-6B18AD7926B7}">
      <dgm:prSet/>
      <dgm:spPr/>
      <dgm:t>
        <a:bodyPr/>
        <a:lstStyle/>
        <a:p>
          <a:endParaRPr lang="es-ES"/>
        </a:p>
      </dgm:t>
    </dgm:pt>
    <dgm:pt modelId="{BC2A494E-F512-454B-8C73-54934832A762}" type="sibTrans" cxnId="{EB9BF762-89E0-470D-812C-6B18AD7926B7}">
      <dgm:prSet/>
      <dgm:spPr/>
      <dgm:t>
        <a:bodyPr/>
        <a:lstStyle/>
        <a:p>
          <a:endParaRPr lang="es-ES"/>
        </a:p>
      </dgm:t>
    </dgm:pt>
    <dgm:pt modelId="{782F0BD2-ED08-47EC-AE71-479DE92EE238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800" b="0" i="1" dirty="0" smtClean="0"/>
            <a:t>Servicios</a:t>
          </a:r>
          <a:r>
            <a:rPr lang="es-ES" sz="1800" b="0" i="0" dirty="0" smtClean="0"/>
            <a:t> 72.5%</a:t>
          </a:r>
          <a:endParaRPr lang="es-ES" sz="1800" dirty="0"/>
        </a:p>
      </dgm:t>
    </dgm:pt>
    <dgm:pt modelId="{A476FD08-05EB-4CB4-9C97-939A353CCD6D}" type="parTrans" cxnId="{0DAA2A2F-2D25-435C-9A18-10795F19C4EC}">
      <dgm:prSet/>
      <dgm:spPr/>
      <dgm:t>
        <a:bodyPr/>
        <a:lstStyle/>
        <a:p>
          <a:endParaRPr lang="es-ES"/>
        </a:p>
      </dgm:t>
    </dgm:pt>
    <dgm:pt modelId="{B111F607-01FA-4980-B789-FC1D4693F489}" type="sibTrans" cxnId="{0DAA2A2F-2D25-435C-9A18-10795F19C4EC}">
      <dgm:prSet/>
      <dgm:spPr/>
      <dgm:t>
        <a:bodyPr/>
        <a:lstStyle/>
        <a:p>
          <a:endParaRPr lang="es-ES"/>
        </a:p>
      </dgm:t>
    </dgm:pt>
    <dgm:pt modelId="{90C47A3D-2067-480C-855B-BE12EF38A162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800" b="0" i="1" dirty="0" smtClean="0"/>
            <a:t>Industrial</a:t>
          </a:r>
          <a:r>
            <a:rPr lang="es-ES" sz="1800" b="0" i="0" dirty="0" smtClean="0"/>
            <a:t> 26.3%</a:t>
          </a:r>
          <a:endParaRPr lang="es-ES" sz="1800" dirty="0"/>
        </a:p>
      </dgm:t>
    </dgm:pt>
    <dgm:pt modelId="{108F23F8-4BC7-44F9-B6D4-1DD842332AAA}" type="parTrans" cxnId="{8E734F15-2629-471A-8854-B9178B5B1F50}">
      <dgm:prSet/>
      <dgm:spPr/>
      <dgm:t>
        <a:bodyPr/>
        <a:lstStyle/>
        <a:p>
          <a:endParaRPr lang="es-ES"/>
        </a:p>
      </dgm:t>
    </dgm:pt>
    <dgm:pt modelId="{9B8C9703-49C9-48A0-ACA4-295E2D7EB1CA}" type="sibTrans" cxnId="{8E734F15-2629-471A-8854-B9178B5B1F50}">
      <dgm:prSet/>
      <dgm:spPr/>
      <dgm:t>
        <a:bodyPr/>
        <a:lstStyle/>
        <a:p>
          <a:endParaRPr lang="es-ES"/>
        </a:p>
      </dgm:t>
    </dgm:pt>
    <dgm:pt modelId="{CDAA5B17-9B22-4DC9-9417-0F9EC83CA495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0" i="1" dirty="0" smtClean="0"/>
            <a:t>Agrario</a:t>
          </a:r>
          <a:r>
            <a:rPr lang="es-ES" sz="2000" b="0" i="0" dirty="0" smtClean="0"/>
            <a:t> 1.1%.</a:t>
          </a:r>
          <a:endParaRPr lang="es-ES" sz="2000" dirty="0"/>
        </a:p>
      </dgm:t>
    </dgm:pt>
    <dgm:pt modelId="{A37362C8-9717-4BFE-9DBB-AD1A899B9131}" type="parTrans" cxnId="{CB41D626-3CDE-4A0F-9BB8-4008FC96063E}">
      <dgm:prSet/>
      <dgm:spPr/>
      <dgm:t>
        <a:bodyPr/>
        <a:lstStyle/>
        <a:p>
          <a:endParaRPr lang="es-ES"/>
        </a:p>
      </dgm:t>
    </dgm:pt>
    <dgm:pt modelId="{F4F2F198-2350-4222-A19D-8611435A2217}" type="sibTrans" cxnId="{CB41D626-3CDE-4A0F-9BB8-4008FC96063E}">
      <dgm:prSet/>
      <dgm:spPr/>
      <dgm:t>
        <a:bodyPr/>
        <a:lstStyle/>
        <a:p>
          <a:endParaRPr lang="es-ES"/>
        </a:p>
      </dgm:t>
    </dgm:pt>
    <dgm:pt modelId="{881ED06A-AF96-47F6-A4D3-97F0AB8EEAA5}" type="pres">
      <dgm:prSet presAssocID="{9E573D11-C065-40A5-AD65-3287F5CE3C1F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06CD053-82A1-4297-8890-DD8C1514E0F8}" type="pres">
      <dgm:prSet presAssocID="{9E573D11-C065-40A5-AD65-3287F5CE3C1F}" presName="dummyMaxCanvas" presStyleCnt="0"/>
      <dgm:spPr/>
    </dgm:pt>
    <dgm:pt modelId="{5F9CC9B3-2298-4B86-9404-3F7B45C8218C}" type="pres">
      <dgm:prSet presAssocID="{9E573D11-C065-40A5-AD65-3287F5CE3C1F}" presName="parentComposite" presStyleCnt="0"/>
      <dgm:spPr/>
    </dgm:pt>
    <dgm:pt modelId="{CD4F1B77-87D5-4CF7-ACCA-6B787A3B011E}" type="pres">
      <dgm:prSet presAssocID="{9E573D11-C065-40A5-AD65-3287F5CE3C1F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s-ES"/>
        </a:p>
      </dgm:t>
    </dgm:pt>
    <dgm:pt modelId="{30234FF1-5CEA-40A8-AFC0-29C1BAD32055}" type="pres">
      <dgm:prSet presAssocID="{9E573D11-C065-40A5-AD65-3287F5CE3C1F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s-ES"/>
        </a:p>
      </dgm:t>
    </dgm:pt>
    <dgm:pt modelId="{34D175DB-CED0-45C8-891E-3B0148CB2950}" type="pres">
      <dgm:prSet presAssocID="{9E573D11-C065-40A5-AD65-3287F5CE3C1F}" presName="childrenComposite" presStyleCnt="0"/>
      <dgm:spPr/>
    </dgm:pt>
    <dgm:pt modelId="{29C57216-7FF0-45DC-8740-411F1D6A576B}" type="pres">
      <dgm:prSet presAssocID="{9E573D11-C065-40A5-AD65-3287F5CE3C1F}" presName="dummyMaxCanvas_ChildArea" presStyleCnt="0"/>
      <dgm:spPr/>
    </dgm:pt>
    <dgm:pt modelId="{4EE48DCF-63BB-44B2-AAF6-D699FD84347B}" type="pres">
      <dgm:prSet presAssocID="{9E573D11-C065-40A5-AD65-3287F5CE3C1F}" presName="fulcrum" presStyleLbl="alignAccFollowNode1" presStyleIdx="2" presStyleCnt="4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/>
        </a:p>
      </dgm:t>
    </dgm:pt>
    <dgm:pt modelId="{50B9FBD9-4CAF-4759-9D6C-CFBAB826551D}" type="pres">
      <dgm:prSet presAssocID="{9E573D11-C065-40A5-AD65-3287F5CE3C1F}" presName="balance_23" presStyleLbl="alignAccFollowNode1" presStyleIdx="3" presStyleCnt="4">
        <dgm:presLayoutVars>
          <dgm:bulletEnabled val="1"/>
        </dgm:presLayoutVars>
      </dgm:prSet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/>
        </a:p>
      </dgm:t>
    </dgm:pt>
    <dgm:pt modelId="{64094290-05CB-4432-BA70-FAA05E0F82C5}" type="pres">
      <dgm:prSet presAssocID="{9E573D11-C065-40A5-AD65-3287F5CE3C1F}" presName="right_23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0468B5-B21C-4655-B296-A4E1631D44C7}" type="pres">
      <dgm:prSet presAssocID="{9E573D11-C065-40A5-AD65-3287F5CE3C1F}" presName="right_23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8E1322A-7C82-4196-93AF-034BB562ED14}" type="pres">
      <dgm:prSet presAssocID="{9E573D11-C065-40A5-AD65-3287F5CE3C1F}" presName="right_23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0EC0FB-2500-4B68-8BC8-6EC145280716}" type="pres">
      <dgm:prSet presAssocID="{9E573D11-C065-40A5-AD65-3287F5CE3C1F}" presName="left_23_1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6F6AD1-A548-4D19-A584-93A9D7152ED1}" type="pres">
      <dgm:prSet presAssocID="{9E573D11-C065-40A5-AD65-3287F5CE3C1F}" presName="left_23_2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BBE95D8-F1A6-442B-8F02-0FC2B8D7CEE3}" type="presOf" srcId="{2FEB5C82-B197-47C4-893A-9339C9D8FE1B}" destId="{666F6AD1-A548-4D19-A584-93A9D7152ED1}" srcOrd="0" destOrd="0" presId="urn:microsoft.com/office/officeart/2005/8/layout/balance1"/>
    <dgm:cxn modelId="{252D3BED-DA46-4DF7-8A45-38136FFEFADD}" type="presOf" srcId="{90C47A3D-2067-480C-855B-BE12EF38A162}" destId="{430468B5-B21C-4655-B296-A4E1631D44C7}" srcOrd="0" destOrd="0" presId="urn:microsoft.com/office/officeart/2005/8/layout/balance1"/>
    <dgm:cxn modelId="{8E734F15-2629-471A-8854-B9178B5B1F50}" srcId="{00AECC0E-F357-47F9-B4DE-D7D4B5B49012}" destId="{90C47A3D-2067-480C-855B-BE12EF38A162}" srcOrd="1" destOrd="0" parTransId="{108F23F8-4BC7-44F9-B6D4-1DD842332AAA}" sibTransId="{9B8C9703-49C9-48A0-ACA4-295E2D7EB1CA}"/>
    <dgm:cxn modelId="{1BB8F28F-3412-4197-8E51-3931D785D494}" type="presOf" srcId="{CDAA5B17-9B22-4DC9-9417-0F9EC83CA495}" destId="{78E1322A-7C82-4196-93AF-034BB562ED14}" srcOrd="0" destOrd="0" presId="urn:microsoft.com/office/officeart/2005/8/layout/balance1"/>
    <dgm:cxn modelId="{CB41D626-3CDE-4A0F-9BB8-4008FC96063E}" srcId="{00AECC0E-F357-47F9-B4DE-D7D4B5B49012}" destId="{CDAA5B17-9B22-4DC9-9417-0F9EC83CA495}" srcOrd="2" destOrd="0" parTransId="{A37362C8-9717-4BFE-9DBB-AD1A899B9131}" sibTransId="{F4F2F198-2350-4222-A19D-8611435A2217}"/>
    <dgm:cxn modelId="{66020AC1-089B-4A71-90A5-916E87547843}" srcId="{3740CDE0-30C9-44F3-B517-E0FBDDC6E159}" destId="{2FEB5C82-B197-47C4-893A-9339C9D8FE1B}" srcOrd="1" destOrd="0" parTransId="{1F7213DC-C74A-473B-91C0-D6DAA6459263}" sibTransId="{274C9186-896A-40C3-B287-534AC862CEB9}"/>
    <dgm:cxn modelId="{EB9BF762-89E0-470D-812C-6B18AD7926B7}" srcId="{9E573D11-C065-40A5-AD65-3287F5CE3C1F}" destId="{00AECC0E-F357-47F9-B4DE-D7D4B5B49012}" srcOrd="1" destOrd="0" parTransId="{CF5BC5CA-6332-4BB0-903A-E66B33ECE379}" sibTransId="{BC2A494E-F512-454B-8C73-54934832A762}"/>
    <dgm:cxn modelId="{0DAA2A2F-2D25-435C-9A18-10795F19C4EC}" srcId="{00AECC0E-F357-47F9-B4DE-D7D4B5B49012}" destId="{782F0BD2-ED08-47EC-AE71-479DE92EE238}" srcOrd="0" destOrd="0" parTransId="{A476FD08-05EB-4CB4-9C97-939A353CCD6D}" sibTransId="{B111F607-01FA-4980-B789-FC1D4693F489}"/>
    <dgm:cxn modelId="{8353B9CE-4C2F-41D7-B439-AA9CF6A329BA}" type="presOf" srcId="{9E573D11-C065-40A5-AD65-3287F5CE3C1F}" destId="{881ED06A-AF96-47F6-A4D3-97F0AB8EEAA5}" srcOrd="0" destOrd="0" presId="urn:microsoft.com/office/officeart/2005/8/layout/balance1"/>
    <dgm:cxn modelId="{827B2AB6-E769-4511-AF98-AEC566BBF7BC}" type="presOf" srcId="{00AECC0E-F357-47F9-B4DE-D7D4B5B49012}" destId="{30234FF1-5CEA-40A8-AFC0-29C1BAD32055}" srcOrd="0" destOrd="0" presId="urn:microsoft.com/office/officeart/2005/8/layout/balance1"/>
    <dgm:cxn modelId="{7001046F-E98D-4682-A76F-21DC93741699}" type="presOf" srcId="{782F0BD2-ED08-47EC-AE71-479DE92EE238}" destId="{64094290-05CB-4432-BA70-FAA05E0F82C5}" srcOrd="0" destOrd="0" presId="urn:microsoft.com/office/officeart/2005/8/layout/balance1"/>
    <dgm:cxn modelId="{5B87700B-FDC3-4760-B5A2-50EDFAB88BD1}" type="presOf" srcId="{CE1A1DA0-999C-4458-8C1B-C0020C3F1C5B}" destId="{A20EC0FB-2500-4B68-8BC8-6EC145280716}" srcOrd="0" destOrd="0" presId="urn:microsoft.com/office/officeart/2005/8/layout/balance1"/>
    <dgm:cxn modelId="{822B6091-7A4C-442C-8970-3B3647D15121}" srcId="{3740CDE0-30C9-44F3-B517-E0FBDDC6E159}" destId="{CE1A1DA0-999C-4458-8C1B-C0020C3F1C5B}" srcOrd="0" destOrd="0" parTransId="{02AAEFE7-2A13-4FCE-9F7E-56890E5950CA}" sibTransId="{59617624-C9A8-4FBB-88EA-B05C6D39C072}"/>
    <dgm:cxn modelId="{B108127F-A8A1-4297-B4C3-E72331BA14DB}" srcId="{9E573D11-C065-40A5-AD65-3287F5CE3C1F}" destId="{3740CDE0-30C9-44F3-B517-E0FBDDC6E159}" srcOrd="0" destOrd="0" parTransId="{932FA396-CE98-41A9-822A-33618CB32556}" sibTransId="{46CBC5F4-8802-45BD-848A-BF0BA511B8A5}"/>
    <dgm:cxn modelId="{41F98A39-C8DA-4477-9CAB-D24B4B1300AC}" type="presOf" srcId="{3740CDE0-30C9-44F3-B517-E0FBDDC6E159}" destId="{CD4F1B77-87D5-4CF7-ACCA-6B787A3B011E}" srcOrd="0" destOrd="0" presId="urn:microsoft.com/office/officeart/2005/8/layout/balance1"/>
    <dgm:cxn modelId="{BC513EA0-C649-42F9-80C9-AFE45C9108F0}" type="presParOf" srcId="{881ED06A-AF96-47F6-A4D3-97F0AB8EEAA5}" destId="{D06CD053-82A1-4297-8890-DD8C1514E0F8}" srcOrd="0" destOrd="0" presId="urn:microsoft.com/office/officeart/2005/8/layout/balance1"/>
    <dgm:cxn modelId="{9D639875-641E-456A-A686-B5621C9BC290}" type="presParOf" srcId="{881ED06A-AF96-47F6-A4D3-97F0AB8EEAA5}" destId="{5F9CC9B3-2298-4B86-9404-3F7B45C8218C}" srcOrd="1" destOrd="0" presId="urn:microsoft.com/office/officeart/2005/8/layout/balance1"/>
    <dgm:cxn modelId="{D8E35EF5-3237-4CBD-A85E-93EF6F877967}" type="presParOf" srcId="{5F9CC9B3-2298-4B86-9404-3F7B45C8218C}" destId="{CD4F1B77-87D5-4CF7-ACCA-6B787A3B011E}" srcOrd="0" destOrd="0" presId="urn:microsoft.com/office/officeart/2005/8/layout/balance1"/>
    <dgm:cxn modelId="{67AB2833-D65B-4C58-8504-A368BAA8727C}" type="presParOf" srcId="{5F9CC9B3-2298-4B86-9404-3F7B45C8218C}" destId="{30234FF1-5CEA-40A8-AFC0-29C1BAD32055}" srcOrd="1" destOrd="0" presId="urn:microsoft.com/office/officeart/2005/8/layout/balance1"/>
    <dgm:cxn modelId="{53004CE3-46E3-4C9B-8192-292A230E4AE6}" type="presParOf" srcId="{881ED06A-AF96-47F6-A4D3-97F0AB8EEAA5}" destId="{34D175DB-CED0-45C8-891E-3B0148CB2950}" srcOrd="2" destOrd="0" presId="urn:microsoft.com/office/officeart/2005/8/layout/balance1"/>
    <dgm:cxn modelId="{7E843926-97B1-49DC-A4B1-E0F7ADF2A3B3}" type="presParOf" srcId="{34D175DB-CED0-45C8-891E-3B0148CB2950}" destId="{29C57216-7FF0-45DC-8740-411F1D6A576B}" srcOrd="0" destOrd="0" presId="urn:microsoft.com/office/officeart/2005/8/layout/balance1"/>
    <dgm:cxn modelId="{B2BC2B2A-7781-469C-8FD9-FAFAFFA9161A}" type="presParOf" srcId="{34D175DB-CED0-45C8-891E-3B0148CB2950}" destId="{4EE48DCF-63BB-44B2-AAF6-D699FD84347B}" srcOrd="1" destOrd="0" presId="urn:microsoft.com/office/officeart/2005/8/layout/balance1"/>
    <dgm:cxn modelId="{7A29B385-5E87-493B-A3DC-49AF0CA3BD56}" type="presParOf" srcId="{34D175DB-CED0-45C8-891E-3B0148CB2950}" destId="{50B9FBD9-4CAF-4759-9D6C-CFBAB826551D}" srcOrd="2" destOrd="0" presId="urn:microsoft.com/office/officeart/2005/8/layout/balance1"/>
    <dgm:cxn modelId="{89EF1024-F534-4E78-B586-40EAE36520B5}" type="presParOf" srcId="{34D175DB-CED0-45C8-891E-3B0148CB2950}" destId="{64094290-05CB-4432-BA70-FAA05E0F82C5}" srcOrd="3" destOrd="0" presId="urn:microsoft.com/office/officeart/2005/8/layout/balance1"/>
    <dgm:cxn modelId="{C98466BA-6C3D-427E-9279-09EDA00683AC}" type="presParOf" srcId="{34D175DB-CED0-45C8-891E-3B0148CB2950}" destId="{430468B5-B21C-4655-B296-A4E1631D44C7}" srcOrd="4" destOrd="0" presId="urn:microsoft.com/office/officeart/2005/8/layout/balance1"/>
    <dgm:cxn modelId="{E5CA15A2-5D2A-4993-8CAB-788BC541FB57}" type="presParOf" srcId="{34D175DB-CED0-45C8-891E-3B0148CB2950}" destId="{78E1322A-7C82-4196-93AF-034BB562ED14}" srcOrd="5" destOrd="0" presId="urn:microsoft.com/office/officeart/2005/8/layout/balance1"/>
    <dgm:cxn modelId="{09616E29-70C5-4D40-BF59-F2864AE9D609}" type="presParOf" srcId="{34D175DB-CED0-45C8-891E-3B0148CB2950}" destId="{A20EC0FB-2500-4B68-8BC8-6EC145280716}" srcOrd="6" destOrd="0" presId="urn:microsoft.com/office/officeart/2005/8/layout/balance1"/>
    <dgm:cxn modelId="{9E1CFDF0-847C-4DB1-98D0-3DDE0E493DC8}" type="presParOf" srcId="{34D175DB-CED0-45C8-891E-3B0148CB2950}" destId="{666F6AD1-A548-4D19-A584-93A9D7152ED1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4DE410-1849-454A-8867-97A124053295}" type="doc">
      <dgm:prSet loTypeId="urn:microsoft.com/office/officeart/2008/layout/PictureAccentList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759643A-1510-41E8-98D6-0F7D654AD84F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O" b="0" i="0" dirty="0" smtClean="0"/>
            <a:t>El Gobierno de Japón está absolutamente resuelto a "abrir el país" y "promover un nuevo futuro". Impone importantes barreras no arancelarias, especialmente en el sector agrícola. </a:t>
          </a:r>
          <a:endParaRPr lang="es-ES" dirty="0"/>
        </a:p>
      </dgm:t>
    </dgm:pt>
    <dgm:pt modelId="{75B1005A-793E-44D1-B33F-546DFC7F59F7}" type="parTrans" cxnId="{92C53D01-593E-48B4-A1D3-2C6F3E5639F4}">
      <dgm:prSet/>
      <dgm:spPr/>
      <dgm:t>
        <a:bodyPr/>
        <a:lstStyle/>
        <a:p>
          <a:endParaRPr lang="es-ES"/>
        </a:p>
      </dgm:t>
    </dgm:pt>
    <dgm:pt modelId="{50E73BA5-FA5E-456C-B40D-ACFD9E6CB6AC}" type="sibTrans" cxnId="{92C53D01-593E-48B4-A1D3-2C6F3E5639F4}">
      <dgm:prSet/>
      <dgm:spPr/>
      <dgm:t>
        <a:bodyPr/>
        <a:lstStyle/>
        <a:p>
          <a:endParaRPr lang="es-ES"/>
        </a:p>
      </dgm:t>
    </dgm:pt>
    <dgm:pt modelId="{E1A447C8-FD0D-48A8-903A-EB6B8521E379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_tradnl" sz="1400" b="1" dirty="0" smtClean="0"/>
            <a:t>Acuerdos comerciales internacionales</a:t>
          </a:r>
        </a:p>
        <a:p>
          <a:r>
            <a:rPr lang="es-ES_tradnl" sz="1400" b="0" dirty="0" smtClean="0"/>
            <a:t>Organización Mundial del Comercio.</a:t>
          </a:r>
        </a:p>
        <a:p>
          <a:r>
            <a:rPr lang="es-CO" sz="1400" b="0" i="0" dirty="0" smtClean="0"/>
            <a:t>Organización para la Cooperación y el Desarrollo Económico.</a:t>
          </a:r>
          <a:endParaRPr lang="es-ES" sz="1400" b="0" dirty="0"/>
        </a:p>
      </dgm:t>
    </dgm:pt>
    <dgm:pt modelId="{1232B1DC-2472-47D5-8267-3CDA88D557E8}" type="parTrans" cxnId="{FA4F379C-6E7C-4B0C-BDB5-3D339675B7E4}">
      <dgm:prSet/>
      <dgm:spPr/>
      <dgm:t>
        <a:bodyPr/>
        <a:lstStyle/>
        <a:p>
          <a:endParaRPr lang="es-ES"/>
        </a:p>
      </dgm:t>
    </dgm:pt>
    <dgm:pt modelId="{E4819687-495E-443A-9673-22456322B5D2}" type="sibTrans" cxnId="{FA4F379C-6E7C-4B0C-BDB5-3D339675B7E4}">
      <dgm:prSet/>
      <dgm:spPr/>
      <dgm:t>
        <a:bodyPr/>
        <a:lstStyle/>
        <a:p>
          <a:endParaRPr lang="es-ES"/>
        </a:p>
      </dgm:t>
    </dgm:pt>
    <dgm:pt modelId="{C5514E2A-7ACE-4AB9-9724-9BF15DA1723C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O" sz="1400" b="1" i="0" dirty="0" smtClean="0"/>
            <a:t>Cooperaciones económica</a:t>
          </a:r>
        </a:p>
        <a:p>
          <a:r>
            <a:rPr lang="es-CO" sz="1400" b="0" i="0" dirty="0" smtClean="0">
              <a:solidFill>
                <a:schemeClr val="bg1"/>
              </a:solidFill>
            </a:rPr>
            <a:t>Cooperación Económica Asia-Pacífico.</a:t>
          </a:r>
        </a:p>
        <a:p>
          <a:r>
            <a:rPr lang="es-CO" sz="1400" b="0" i="0" dirty="0" smtClean="0"/>
            <a:t>Asociación de Naciones del Sudeste Asiático.</a:t>
          </a:r>
        </a:p>
      </dgm:t>
    </dgm:pt>
    <dgm:pt modelId="{CEAAD382-8D3E-4FF8-9D57-4F380A69C3CE}" type="parTrans" cxnId="{85DEE5AE-9283-4512-9720-02F32CE86582}">
      <dgm:prSet/>
      <dgm:spPr/>
      <dgm:t>
        <a:bodyPr/>
        <a:lstStyle/>
        <a:p>
          <a:endParaRPr lang="es-ES"/>
        </a:p>
      </dgm:t>
    </dgm:pt>
    <dgm:pt modelId="{88DE31EA-52F4-41BF-865D-193F668B8C34}" type="sibTrans" cxnId="{85DEE5AE-9283-4512-9720-02F32CE86582}">
      <dgm:prSet/>
      <dgm:spPr/>
      <dgm:t>
        <a:bodyPr/>
        <a:lstStyle/>
        <a:p>
          <a:endParaRPr lang="es-ES"/>
        </a:p>
      </dgm:t>
    </dgm:pt>
    <dgm:pt modelId="{5EC9FB16-EC27-4B43-8E31-D7EF168D1B7A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_tradnl" sz="1400" b="1" dirty="0" smtClean="0"/>
            <a:t>Tratados de libre comercio y acuerdos de asociación económica</a:t>
          </a:r>
        </a:p>
        <a:p>
          <a:r>
            <a:rPr lang="es-ES_tradnl" sz="1400" b="0" dirty="0" smtClean="0"/>
            <a:t>México-Chile-Suiza-Perú-India-Vietnam-Filipinas.</a:t>
          </a:r>
        </a:p>
        <a:p>
          <a:endParaRPr lang="es-ES" sz="1200" dirty="0"/>
        </a:p>
      </dgm:t>
    </dgm:pt>
    <dgm:pt modelId="{34345CF8-9842-4D53-98A0-FD6FE7166286}" type="parTrans" cxnId="{8CBB5BFE-7113-4CC7-BD24-4B25178BA63D}">
      <dgm:prSet/>
      <dgm:spPr/>
      <dgm:t>
        <a:bodyPr/>
        <a:lstStyle/>
        <a:p>
          <a:endParaRPr lang="es-ES"/>
        </a:p>
      </dgm:t>
    </dgm:pt>
    <dgm:pt modelId="{BC0DE59F-B04F-42C0-8DAA-C0C476038729}" type="sibTrans" cxnId="{8CBB5BFE-7113-4CC7-BD24-4B25178BA63D}">
      <dgm:prSet/>
      <dgm:spPr/>
      <dgm:t>
        <a:bodyPr/>
        <a:lstStyle/>
        <a:p>
          <a:endParaRPr lang="es-ES"/>
        </a:p>
      </dgm:t>
    </dgm:pt>
    <dgm:pt modelId="{879AC11D-C938-40FB-B6BB-7FA395550C21}" type="pres">
      <dgm:prSet presAssocID="{F04DE410-1849-454A-8867-97A124053295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C034A45-4D63-40B1-8BAC-DDB889F2A557}" type="pres">
      <dgm:prSet presAssocID="{E759643A-1510-41E8-98D6-0F7D654AD84F}" presName="root" presStyleCnt="0">
        <dgm:presLayoutVars>
          <dgm:chMax/>
          <dgm:chPref val="4"/>
        </dgm:presLayoutVars>
      </dgm:prSet>
      <dgm:spPr/>
    </dgm:pt>
    <dgm:pt modelId="{B6791235-D4F7-4F15-A62D-AB5445402F17}" type="pres">
      <dgm:prSet presAssocID="{E759643A-1510-41E8-98D6-0F7D654AD84F}" presName="rootComposite" presStyleCnt="0">
        <dgm:presLayoutVars/>
      </dgm:prSet>
      <dgm:spPr/>
    </dgm:pt>
    <dgm:pt modelId="{61530E06-568C-497F-B1FB-86752EB4AFEF}" type="pres">
      <dgm:prSet presAssocID="{E759643A-1510-41E8-98D6-0F7D654AD84F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s-ES"/>
        </a:p>
      </dgm:t>
    </dgm:pt>
    <dgm:pt modelId="{7D0EF7AE-8E28-4072-8881-E5E280BB8BD5}" type="pres">
      <dgm:prSet presAssocID="{E759643A-1510-41E8-98D6-0F7D654AD84F}" presName="childShape" presStyleCnt="0">
        <dgm:presLayoutVars>
          <dgm:chMax val="0"/>
          <dgm:chPref val="0"/>
        </dgm:presLayoutVars>
      </dgm:prSet>
      <dgm:spPr/>
    </dgm:pt>
    <dgm:pt modelId="{35FA6ABD-006E-45DD-8900-98BD60951D21}" type="pres">
      <dgm:prSet presAssocID="{E1A447C8-FD0D-48A8-903A-EB6B8521E379}" presName="childComposite" presStyleCnt="0">
        <dgm:presLayoutVars>
          <dgm:chMax val="0"/>
          <dgm:chPref val="0"/>
        </dgm:presLayoutVars>
      </dgm:prSet>
      <dgm:spPr/>
    </dgm:pt>
    <dgm:pt modelId="{7D39374C-9F6D-416A-B3EC-B00F477435DF}" type="pres">
      <dgm:prSet presAssocID="{E1A447C8-FD0D-48A8-903A-EB6B8521E379}" presName="Image" presStyleLbl="nod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/>
        </a:p>
      </dgm:t>
    </dgm:pt>
    <dgm:pt modelId="{A6E92FD4-A580-4465-BD60-929AE4AA17E3}" type="pres">
      <dgm:prSet presAssocID="{E1A447C8-FD0D-48A8-903A-EB6B8521E379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36B051-308D-4541-9C3C-C89FD8CD7775}" type="pres">
      <dgm:prSet presAssocID="{C5514E2A-7ACE-4AB9-9724-9BF15DA1723C}" presName="childComposite" presStyleCnt="0">
        <dgm:presLayoutVars>
          <dgm:chMax val="0"/>
          <dgm:chPref val="0"/>
        </dgm:presLayoutVars>
      </dgm:prSet>
      <dgm:spPr/>
    </dgm:pt>
    <dgm:pt modelId="{F209F190-6987-44BC-8885-B6E1E3AC331A}" type="pres">
      <dgm:prSet presAssocID="{C5514E2A-7ACE-4AB9-9724-9BF15DA1723C}" presName="Image" presStyleLbl="nod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/>
        </a:p>
      </dgm:t>
    </dgm:pt>
    <dgm:pt modelId="{33597240-1154-4E9C-A51B-7A777E3A9CED}" type="pres">
      <dgm:prSet presAssocID="{C5514E2A-7ACE-4AB9-9724-9BF15DA1723C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9C3707-5E19-4302-A1A1-5539DAE79325}" type="pres">
      <dgm:prSet presAssocID="{5EC9FB16-EC27-4B43-8E31-D7EF168D1B7A}" presName="childComposite" presStyleCnt="0">
        <dgm:presLayoutVars>
          <dgm:chMax val="0"/>
          <dgm:chPref val="0"/>
        </dgm:presLayoutVars>
      </dgm:prSet>
      <dgm:spPr/>
    </dgm:pt>
    <dgm:pt modelId="{461900DC-31DF-40DD-B992-4D10270DED5F}" type="pres">
      <dgm:prSet presAssocID="{5EC9FB16-EC27-4B43-8E31-D7EF168D1B7A}" presName="Image" presStyleLbl="nod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/>
        </a:p>
      </dgm:t>
    </dgm:pt>
    <dgm:pt modelId="{CD6FC213-78CC-4F22-A040-E13B9F01617F}" type="pres">
      <dgm:prSet presAssocID="{5EC9FB16-EC27-4B43-8E31-D7EF168D1B7A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A024069-02AA-43CC-8E56-5B6F2D97D67B}" type="presOf" srcId="{5EC9FB16-EC27-4B43-8E31-D7EF168D1B7A}" destId="{CD6FC213-78CC-4F22-A040-E13B9F01617F}" srcOrd="0" destOrd="0" presId="urn:microsoft.com/office/officeart/2008/layout/PictureAccentList"/>
    <dgm:cxn modelId="{8CBB5BFE-7113-4CC7-BD24-4B25178BA63D}" srcId="{E759643A-1510-41E8-98D6-0F7D654AD84F}" destId="{5EC9FB16-EC27-4B43-8E31-D7EF168D1B7A}" srcOrd="2" destOrd="0" parTransId="{34345CF8-9842-4D53-98A0-FD6FE7166286}" sibTransId="{BC0DE59F-B04F-42C0-8DAA-C0C476038729}"/>
    <dgm:cxn modelId="{6C921CAA-B516-4D60-8DF3-2FE593AB435C}" type="presOf" srcId="{E759643A-1510-41E8-98D6-0F7D654AD84F}" destId="{61530E06-568C-497F-B1FB-86752EB4AFEF}" srcOrd="0" destOrd="0" presId="urn:microsoft.com/office/officeart/2008/layout/PictureAccentList"/>
    <dgm:cxn modelId="{85DEE5AE-9283-4512-9720-02F32CE86582}" srcId="{E759643A-1510-41E8-98D6-0F7D654AD84F}" destId="{C5514E2A-7ACE-4AB9-9724-9BF15DA1723C}" srcOrd="1" destOrd="0" parTransId="{CEAAD382-8D3E-4FF8-9D57-4F380A69C3CE}" sibTransId="{88DE31EA-52F4-41BF-865D-193F668B8C34}"/>
    <dgm:cxn modelId="{92C53D01-593E-48B4-A1D3-2C6F3E5639F4}" srcId="{F04DE410-1849-454A-8867-97A124053295}" destId="{E759643A-1510-41E8-98D6-0F7D654AD84F}" srcOrd="0" destOrd="0" parTransId="{75B1005A-793E-44D1-B33F-546DFC7F59F7}" sibTransId="{50E73BA5-FA5E-456C-B40D-ACFD9E6CB6AC}"/>
    <dgm:cxn modelId="{FF12FCB0-FC62-4EBC-A5E8-639277EEA9DD}" type="presOf" srcId="{C5514E2A-7ACE-4AB9-9724-9BF15DA1723C}" destId="{33597240-1154-4E9C-A51B-7A777E3A9CED}" srcOrd="0" destOrd="0" presId="urn:microsoft.com/office/officeart/2008/layout/PictureAccentList"/>
    <dgm:cxn modelId="{1480A9BD-99B5-438B-93D2-CD540109581F}" type="presOf" srcId="{F04DE410-1849-454A-8867-97A124053295}" destId="{879AC11D-C938-40FB-B6BB-7FA395550C21}" srcOrd="0" destOrd="0" presId="urn:microsoft.com/office/officeart/2008/layout/PictureAccentList"/>
    <dgm:cxn modelId="{77532557-F855-4AE2-A771-65DC3F4E82ED}" type="presOf" srcId="{E1A447C8-FD0D-48A8-903A-EB6B8521E379}" destId="{A6E92FD4-A580-4465-BD60-929AE4AA17E3}" srcOrd="0" destOrd="0" presId="urn:microsoft.com/office/officeart/2008/layout/PictureAccentList"/>
    <dgm:cxn modelId="{FA4F379C-6E7C-4B0C-BDB5-3D339675B7E4}" srcId="{E759643A-1510-41E8-98D6-0F7D654AD84F}" destId="{E1A447C8-FD0D-48A8-903A-EB6B8521E379}" srcOrd="0" destOrd="0" parTransId="{1232B1DC-2472-47D5-8267-3CDA88D557E8}" sibTransId="{E4819687-495E-443A-9673-22456322B5D2}"/>
    <dgm:cxn modelId="{E3E7E72B-0CD0-441F-88DF-CCCCED51EE83}" type="presParOf" srcId="{879AC11D-C938-40FB-B6BB-7FA395550C21}" destId="{CC034A45-4D63-40B1-8BAC-DDB889F2A557}" srcOrd="0" destOrd="0" presId="urn:microsoft.com/office/officeart/2008/layout/PictureAccentList"/>
    <dgm:cxn modelId="{082D1321-11F5-4AD8-B06D-54E0F596D6C4}" type="presParOf" srcId="{CC034A45-4D63-40B1-8BAC-DDB889F2A557}" destId="{B6791235-D4F7-4F15-A62D-AB5445402F17}" srcOrd="0" destOrd="0" presId="urn:microsoft.com/office/officeart/2008/layout/PictureAccentList"/>
    <dgm:cxn modelId="{AFD1332D-68F2-4C25-BB3D-1CB356B25FA4}" type="presParOf" srcId="{B6791235-D4F7-4F15-A62D-AB5445402F17}" destId="{61530E06-568C-497F-B1FB-86752EB4AFEF}" srcOrd="0" destOrd="0" presId="urn:microsoft.com/office/officeart/2008/layout/PictureAccentList"/>
    <dgm:cxn modelId="{2A377150-ED4D-4F4D-BC9D-B1D0F32AE6E2}" type="presParOf" srcId="{CC034A45-4D63-40B1-8BAC-DDB889F2A557}" destId="{7D0EF7AE-8E28-4072-8881-E5E280BB8BD5}" srcOrd="1" destOrd="0" presId="urn:microsoft.com/office/officeart/2008/layout/PictureAccentList"/>
    <dgm:cxn modelId="{2A980A5E-53E0-4218-A326-6C412C651CAC}" type="presParOf" srcId="{7D0EF7AE-8E28-4072-8881-E5E280BB8BD5}" destId="{35FA6ABD-006E-45DD-8900-98BD60951D21}" srcOrd="0" destOrd="0" presId="urn:microsoft.com/office/officeart/2008/layout/PictureAccentList"/>
    <dgm:cxn modelId="{19C3D6B7-A951-4F10-B444-B8A4FA0E346D}" type="presParOf" srcId="{35FA6ABD-006E-45DD-8900-98BD60951D21}" destId="{7D39374C-9F6D-416A-B3EC-B00F477435DF}" srcOrd="0" destOrd="0" presId="urn:microsoft.com/office/officeart/2008/layout/PictureAccentList"/>
    <dgm:cxn modelId="{E961A00A-FBE5-49F4-96D2-2922457E3B91}" type="presParOf" srcId="{35FA6ABD-006E-45DD-8900-98BD60951D21}" destId="{A6E92FD4-A580-4465-BD60-929AE4AA17E3}" srcOrd="1" destOrd="0" presId="urn:microsoft.com/office/officeart/2008/layout/PictureAccentList"/>
    <dgm:cxn modelId="{E144C459-0EBD-4E61-A932-22A9E43E4268}" type="presParOf" srcId="{7D0EF7AE-8E28-4072-8881-E5E280BB8BD5}" destId="{BA36B051-308D-4541-9C3C-C89FD8CD7775}" srcOrd="1" destOrd="0" presId="urn:microsoft.com/office/officeart/2008/layout/PictureAccentList"/>
    <dgm:cxn modelId="{C753590A-52E2-4455-A57C-846BE9155A07}" type="presParOf" srcId="{BA36B051-308D-4541-9C3C-C89FD8CD7775}" destId="{F209F190-6987-44BC-8885-B6E1E3AC331A}" srcOrd="0" destOrd="0" presId="urn:microsoft.com/office/officeart/2008/layout/PictureAccentList"/>
    <dgm:cxn modelId="{7AD1AD8A-5273-4222-B735-73A78536CD77}" type="presParOf" srcId="{BA36B051-308D-4541-9C3C-C89FD8CD7775}" destId="{33597240-1154-4E9C-A51B-7A777E3A9CED}" srcOrd="1" destOrd="0" presId="urn:microsoft.com/office/officeart/2008/layout/PictureAccentList"/>
    <dgm:cxn modelId="{E8608E0F-B975-4EF0-82C5-4A31F82B6705}" type="presParOf" srcId="{7D0EF7AE-8E28-4072-8881-E5E280BB8BD5}" destId="{709C3707-5E19-4302-A1A1-5539DAE79325}" srcOrd="2" destOrd="0" presId="urn:microsoft.com/office/officeart/2008/layout/PictureAccentList"/>
    <dgm:cxn modelId="{4D85814D-4804-4C9B-8DE3-E27D3D735424}" type="presParOf" srcId="{709C3707-5E19-4302-A1A1-5539DAE79325}" destId="{461900DC-31DF-40DD-B992-4D10270DED5F}" srcOrd="0" destOrd="0" presId="urn:microsoft.com/office/officeart/2008/layout/PictureAccentList"/>
    <dgm:cxn modelId="{33142EC2-8984-42A3-9C1C-6FA7A5D15911}" type="presParOf" srcId="{709C3707-5E19-4302-A1A1-5539DAE79325}" destId="{CD6FC213-78CC-4F22-A040-E13B9F01617F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67C1458-44F6-478C-89E9-939AD71451C6}" type="doc">
      <dgm:prSet loTypeId="urn:microsoft.com/office/officeart/2008/layout/VerticalCurvedList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6C7C673-B4E8-4929-A818-FB435F6EAF72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s-ES_tradnl" sz="1800" dirty="0" smtClean="0"/>
            <a:t>Japón es uno de los mercados definidos de mayor interés e importancia para Colombia.</a:t>
          </a:r>
          <a:endParaRPr lang="es-ES" sz="1800" dirty="0"/>
        </a:p>
      </dgm:t>
    </dgm:pt>
    <dgm:pt modelId="{C03F26E6-FB70-4136-8388-CBCBE1B0E604}" type="parTrans" cxnId="{00E21BDF-0043-43D4-9D82-5A3DDF39840E}">
      <dgm:prSet/>
      <dgm:spPr/>
      <dgm:t>
        <a:bodyPr/>
        <a:lstStyle/>
        <a:p>
          <a:endParaRPr lang="es-ES"/>
        </a:p>
      </dgm:t>
    </dgm:pt>
    <dgm:pt modelId="{71E5DEB1-1190-4766-9736-1A747F0821E3}" type="sibTrans" cxnId="{00E21BDF-0043-43D4-9D82-5A3DDF39840E}">
      <dgm:prSet/>
      <dgm:spPr/>
      <dgm:t>
        <a:bodyPr/>
        <a:lstStyle/>
        <a:p>
          <a:endParaRPr lang="es-ES"/>
        </a:p>
      </dgm:t>
    </dgm:pt>
    <dgm:pt modelId="{738EF68A-F193-415F-8332-3971DA4B694C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s-CO" sz="1800" b="0" i="0" dirty="0" smtClean="0"/>
            <a:t>Las negociaciones para un AAE con Japón iniciaron formalmente en diciembre de 2012, previo a lo cual ambos países adelantaron un estudio conjunto sobre la posibilidad de adelantar dicho proceso. </a:t>
          </a:r>
          <a:endParaRPr lang="es-ES" sz="1800" dirty="0"/>
        </a:p>
      </dgm:t>
    </dgm:pt>
    <dgm:pt modelId="{E8017D75-43CB-4878-B568-60B7E5C45066}" type="parTrans" cxnId="{CBB089E9-1E0A-4A12-8563-6794F040825F}">
      <dgm:prSet/>
      <dgm:spPr/>
      <dgm:t>
        <a:bodyPr/>
        <a:lstStyle/>
        <a:p>
          <a:endParaRPr lang="es-ES"/>
        </a:p>
      </dgm:t>
    </dgm:pt>
    <dgm:pt modelId="{C7A82AE6-41CB-4B55-9467-5D7A6D9E76C3}" type="sibTrans" cxnId="{CBB089E9-1E0A-4A12-8563-6794F040825F}">
      <dgm:prSet/>
      <dgm:spPr/>
      <dgm:t>
        <a:bodyPr/>
        <a:lstStyle/>
        <a:p>
          <a:endParaRPr lang="es-ES"/>
        </a:p>
      </dgm:t>
    </dgm:pt>
    <dgm:pt modelId="{298EEA23-071B-45E5-BC5A-500981909D78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s-ES_tradnl" sz="1800" dirty="0" smtClean="0"/>
            <a:t>Actualmente se encuentran en la segunda ronda de Negociaciones. </a:t>
          </a:r>
          <a:endParaRPr lang="es-ES" sz="1800" dirty="0"/>
        </a:p>
      </dgm:t>
    </dgm:pt>
    <dgm:pt modelId="{7C387119-723C-457C-940A-5E476F551D9C}" type="parTrans" cxnId="{905A6AF5-ED9E-4858-8F8A-05B56CBED3B5}">
      <dgm:prSet/>
      <dgm:spPr/>
      <dgm:t>
        <a:bodyPr/>
        <a:lstStyle/>
        <a:p>
          <a:endParaRPr lang="es-ES"/>
        </a:p>
      </dgm:t>
    </dgm:pt>
    <dgm:pt modelId="{43EB650A-0971-48D7-83D0-7C9B22325999}" type="sibTrans" cxnId="{905A6AF5-ED9E-4858-8F8A-05B56CBED3B5}">
      <dgm:prSet/>
      <dgm:spPr/>
      <dgm:t>
        <a:bodyPr/>
        <a:lstStyle/>
        <a:p>
          <a:endParaRPr lang="es-ES"/>
        </a:p>
      </dgm:t>
    </dgm:pt>
    <dgm:pt modelId="{B41CA1B6-28C0-4D1D-A9CE-598C00E5D7AC}" type="pres">
      <dgm:prSet presAssocID="{F67C1458-44F6-478C-89E9-939AD71451C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4779A9E1-E99F-479C-9D39-78337F3982CA}" type="pres">
      <dgm:prSet presAssocID="{F67C1458-44F6-478C-89E9-939AD71451C6}" presName="Name1" presStyleCnt="0"/>
      <dgm:spPr/>
    </dgm:pt>
    <dgm:pt modelId="{84876B2A-88F2-4116-BD2B-DBC23C1F7711}" type="pres">
      <dgm:prSet presAssocID="{F67C1458-44F6-478C-89E9-939AD71451C6}" presName="cycle" presStyleCnt="0"/>
      <dgm:spPr/>
    </dgm:pt>
    <dgm:pt modelId="{77FDC9F6-E8BF-430D-B9BC-071412E6E5EF}" type="pres">
      <dgm:prSet presAssocID="{F67C1458-44F6-478C-89E9-939AD71451C6}" presName="srcNode" presStyleLbl="node1" presStyleIdx="0" presStyleCnt="3"/>
      <dgm:spPr/>
    </dgm:pt>
    <dgm:pt modelId="{52175EC0-6791-487A-A220-91B5C4AEA982}" type="pres">
      <dgm:prSet presAssocID="{F67C1458-44F6-478C-89E9-939AD71451C6}" presName="conn" presStyleLbl="parChTrans1D2" presStyleIdx="0" presStyleCnt="1"/>
      <dgm:spPr/>
      <dgm:t>
        <a:bodyPr/>
        <a:lstStyle/>
        <a:p>
          <a:endParaRPr lang="es-ES"/>
        </a:p>
      </dgm:t>
    </dgm:pt>
    <dgm:pt modelId="{F036335C-5A60-4075-8460-1D8D83CC0325}" type="pres">
      <dgm:prSet presAssocID="{F67C1458-44F6-478C-89E9-939AD71451C6}" presName="extraNode" presStyleLbl="node1" presStyleIdx="0" presStyleCnt="3"/>
      <dgm:spPr/>
    </dgm:pt>
    <dgm:pt modelId="{1428126E-3BF9-41A1-8F58-855569036A42}" type="pres">
      <dgm:prSet presAssocID="{F67C1458-44F6-478C-89E9-939AD71451C6}" presName="dstNode" presStyleLbl="node1" presStyleIdx="0" presStyleCnt="3"/>
      <dgm:spPr/>
    </dgm:pt>
    <dgm:pt modelId="{8722C09F-06A3-460A-B448-D31E7C3D2DCA}" type="pres">
      <dgm:prSet presAssocID="{C6C7C673-B4E8-4929-A818-FB435F6EAF72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57BEB8-FD8E-4690-8E6D-5EBD056F565D}" type="pres">
      <dgm:prSet presAssocID="{C6C7C673-B4E8-4929-A818-FB435F6EAF72}" presName="accent_1" presStyleCnt="0"/>
      <dgm:spPr/>
    </dgm:pt>
    <dgm:pt modelId="{56B30989-BB5E-4CF1-8D12-741E917EDD2B}" type="pres">
      <dgm:prSet presAssocID="{C6C7C673-B4E8-4929-A818-FB435F6EAF72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1F6127B1-1560-4AAA-843F-8EC4301F0E41}" type="pres">
      <dgm:prSet presAssocID="{738EF68A-F193-415F-8332-3971DA4B694C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571A44-8E82-4F3C-9896-CEFF77901B8B}" type="pres">
      <dgm:prSet presAssocID="{738EF68A-F193-415F-8332-3971DA4B694C}" presName="accent_2" presStyleCnt="0"/>
      <dgm:spPr/>
    </dgm:pt>
    <dgm:pt modelId="{8A2844F0-4A2D-4259-A0C8-724DEFD1D327}" type="pres">
      <dgm:prSet presAssocID="{738EF68A-F193-415F-8332-3971DA4B694C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73D9FBFF-6EF7-43DF-B34A-B47D3F5401D8}" type="pres">
      <dgm:prSet presAssocID="{298EEA23-071B-45E5-BC5A-500981909D7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7FDA15-507F-4060-9D92-0295831B3847}" type="pres">
      <dgm:prSet presAssocID="{298EEA23-071B-45E5-BC5A-500981909D78}" presName="accent_3" presStyleCnt="0"/>
      <dgm:spPr/>
    </dgm:pt>
    <dgm:pt modelId="{0B052A80-9FE7-428C-B92C-FF83A558C8F1}" type="pres">
      <dgm:prSet presAssocID="{298EEA23-071B-45E5-BC5A-500981909D78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</dgm:ptLst>
  <dgm:cxnLst>
    <dgm:cxn modelId="{BE4913EE-2EED-4BB3-B388-D744C8A3ED2F}" type="presOf" srcId="{C6C7C673-B4E8-4929-A818-FB435F6EAF72}" destId="{8722C09F-06A3-460A-B448-D31E7C3D2DCA}" srcOrd="0" destOrd="0" presId="urn:microsoft.com/office/officeart/2008/layout/VerticalCurvedList"/>
    <dgm:cxn modelId="{905A6AF5-ED9E-4858-8F8A-05B56CBED3B5}" srcId="{F67C1458-44F6-478C-89E9-939AD71451C6}" destId="{298EEA23-071B-45E5-BC5A-500981909D78}" srcOrd="2" destOrd="0" parTransId="{7C387119-723C-457C-940A-5E476F551D9C}" sibTransId="{43EB650A-0971-48D7-83D0-7C9B22325999}"/>
    <dgm:cxn modelId="{B3FA9B70-E7D1-40F6-A13A-5E852901F9BB}" type="presOf" srcId="{298EEA23-071B-45E5-BC5A-500981909D78}" destId="{73D9FBFF-6EF7-43DF-B34A-B47D3F5401D8}" srcOrd="0" destOrd="0" presId="urn:microsoft.com/office/officeart/2008/layout/VerticalCurvedList"/>
    <dgm:cxn modelId="{381C63D5-F9B5-422F-B968-1EC4063EA8D7}" type="presOf" srcId="{71E5DEB1-1190-4766-9736-1A747F0821E3}" destId="{52175EC0-6791-487A-A220-91B5C4AEA982}" srcOrd="0" destOrd="0" presId="urn:microsoft.com/office/officeart/2008/layout/VerticalCurvedList"/>
    <dgm:cxn modelId="{CBB089E9-1E0A-4A12-8563-6794F040825F}" srcId="{F67C1458-44F6-478C-89E9-939AD71451C6}" destId="{738EF68A-F193-415F-8332-3971DA4B694C}" srcOrd="1" destOrd="0" parTransId="{E8017D75-43CB-4878-B568-60B7E5C45066}" sibTransId="{C7A82AE6-41CB-4B55-9467-5D7A6D9E76C3}"/>
    <dgm:cxn modelId="{5670329D-38B3-48D2-8FBB-E06482E548BC}" type="presOf" srcId="{738EF68A-F193-415F-8332-3971DA4B694C}" destId="{1F6127B1-1560-4AAA-843F-8EC4301F0E41}" srcOrd="0" destOrd="0" presId="urn:microsoft.com/office/officeart/2008/layout/VerticalCurvedList"/>
    <dgm:cxn modelId="{00E21BDF-0043-43D4-9D82-5A3DDF39840E}" srcId="{F67C1458-44F6-478C-89E9-939AD71451C6}" destId="{C6C7C673-B4E8-4929-A818-FB435F6EAF72}" srcOrd="0" destOrd="0" parTransId="{C03F26E6-FB70-4136-8388-CBCBE1B0E604}" sibTransId="{71E5DEB1-1190-4766-9736-1A747F0821E3}"/>
    <dgm:cxn modelId="{86C57C0F-FD3C-4839-BCF6-AC47E86A9CEF}" type="presOf" srcId="{F67C1458-44F6-478C-89E9-939AD71451C6}" destId="{B41CA1B6-28C0-4D1D-A9CE-598C00E5D7AC}" srcOrd="0" destOrd="0" presId="urn:microsoft.com/office/officeart/2008/layout/VerticalCurvedList"/>
    <dgm:cxn modelId="{6C24BC8D-0863-4474-9D3B-0AB01D6B0B9E}" type="presParOf" srcId="{B41CA1B6-28C0-4D1D-A9CE-598C00E5D7AC}" destId="{4779A9E1-E99F-479C-9D39-78337F3982CA}" srcOrd="0" destOrd="0" presId="urn:microsoft.com/office/officeart/2008/layout/VerticalCurvedList"/>
    <dgm:cxn modelId="{004B11B4-3053-4802-BCC8-E0DF24EC95D1}" type="presParOf" srcId="{4779A9E1-E99F-479C-9D39-78337F3982CA}" destId="{84876B2A-88F2-4116-BD2B-DBC23C1F7711}" srcOrd="0" destOrd="0" presId="urn:microsoft.com/office/officeart/2008/layout/VerticalCurvedList"/>
    <dgm:cxn modelId="{724B718F-C861-43DE-A18C-4EEE78EC6087}" type="presParOf" srcId="{84876B2A-88F2-4116-BD2B-DBC23C1F7711}" destId="{77FDC9F6-E8BF-430D-B9BC-071412E6E5EF}" srcOrd="0" destOrd="0" presId="urn:microsoft.com/office/officeart/2008/layout/VerticalCurvedList"/>
    <dgm:cxn modelId="{35E0AC19-7F7B-4BC9-96B3-897A2E655D00}" type="presParOf" srcId="{84876B2A-88F2-4116-BD2B-DBC23C1F7711}" destId="{52175EC0-6791-487A-A220-91B5C4AEA982}" srcOrd="1" destOrd="0" presId="urn:microsoft.com/office/officeart/2008/layout/VerticalCurvedList"/>
    <dgm:cxn modelId="{926E52B7-9B88-4081-B32E-3CC667B27697}" type="presParOf" srcId="{84876B2A-88F2-4116-BD2B-DBC23C1F7711}" destId="{F036335C-5A60-4075-8460-1D8D83CC0325}" srcOrd="2" destOrd="0" presId="urn:microsoft.com/office/officeart/2008/layout/VerticalCurvedList"/>
    <dgm:cxn modelId="{CFAB85B1-5A07-4ABD-9CDF-A7A3A1B9D3B1}" type="presParOf" srcId="{84876B2A-88F2-4116-BD2B-DBC23C1F7711}" destId="{1428126E-3BF9-41A1-8F58-855569036A42}" srcOrd="3" destOrd="0" presId="urn:microsoft.com/office/officeart/2008/layout/VerticalCurvedList"/>
    <dgm:cxn modelId="{5526E379-BD51-40EC-9FF1-079854691612}" type="presParOf" srcId="{4779A9E1-E99F-479C-9D39-78337F3982CA}" destId="{8722C09F-06A3-460A-B448-D31E7C3D2DCA}" srcOrd="1" destOrd="0" presId="urn:microsoft.com/office/officeart/2008/layout/VerticalCurvedList"/>
    <dgm:cxn modelId="{04E32BED-4FD4-4D2A-B1DF-DF3D5336966F}" type="presParOf" srcId="{4779A9E1-E99F-479C-9D39-78337F3982CA}" destId="{D257BEB8-FD8E-4690-8E6D-5EBD056F565D}" srcOrd="2" destOrd="0" presId="urn:microsoft.com/office/officeart/2008/layout/VerticalCurvedList"/>
    <dgm:cxn modelId="{DB22045C-7B16-4874-8E11-2BBF6EF62E94}" type="presParOf" srcId="{D257BEB8-FD8E-4690-8E6D-5EBD056F565D}" destId="{56B30989-BB5E-4CF1-8D12-741E917EDD2B}" srcOrd="0" destOrd="0" presId="urn:microsoft.com/office/officeart/2008/layout/VerticalCurvedList"/>
    <dgm:cxn modelId="{6CA973AA-9413-4ED5-96CE-DC5D094EF1C2}" type="presParOf" srcId="{4779A9E1-E99F-479C-9D39-78337F3982CA}" destId="{1F6127B1-1560-4AAA-843F-8EC4301F0E41}" srcOrd="3" destOrd="0" presId="urn:microsoft.com/office/officeart/2008/layout/VerticalCurvedList"/>
    <dgm:cxn modelId="{5C3A8920-7E73-4EB0-AD80-37F0D403AB14}" type="presParOf" srcId="{4779A9E1-E99F-479C-9D39-78337F3982CA}" destId="{B2571A44-8E82-4F3C-9896-CEFF77901B8B}" srcOrd="4" destOrd="0" presId="urn:microsoft.com/office/officeart/2008/layout/VerticalCurvedList"/>
    <dgm:cxn modelId="{F30203E0-D2C3-41BF-A7C3-C7C5070652FB}" type="presParOf" srcId="{B2571A44-8E82-4F3C-9896-CEFF77901B8B}" destId="{8A2844F0-4A2D-4259-A0C8-724DEFD1D327}" srcOrd="0" destOrd="0" presId="urn:microsoft.com/office/officeart/2008/layout/VerticalCurvedList"/>
    <dgm:cxn modelId="{5168DFE2-B1D3-4863-873E-F63E92E67B06}" type="presParOf" srcId="{4779A9E1-E99F-479C-9D39-78337F3982CA}" destId="{73D9FBFF-6EF7-43DF-B34A-B47D3F5401D8}" srcOrd="5" destOrd="0" presId="urn:microsoft.com/office/officeart/2008/layout/VerticalCurvedList"/>
    <dgm:cxn modelId="{3422AF23-06C4-4C1B-AE04-0A05F8827DB7}" type="presParOf" srcId="{4779A9E1-E99F-479C-9D39-78337F3982CA}" destId="{B97FDA15-507F-4060-9D92-0295831B3847}" srcOrd="6" destOrd="0" presId="urn:microsoft.com/office/officeart/2008/layout/VerticalCurvedList"/>
    <dgm:cxn modelId="{EBD18C92-75DE-4D33-B80F-861D6B3959A0}" type="presParOf" srcId="{B97FDA15-507F-4060-9D92-0295831B3847}" destId="{0B052A80-9FE7-428C-B92C-FF83A558C8F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70F1B5-20E1-4E9C-8679-3C2B3F1774AB}">
      <dsp:nvSpPr>
        <dsp:cNvPr id="0" name=""/>
        <dsp:cNvSpPr/>
      </dsp:nvSpPr>
      <dsp:spPr>
        <a:xfrm>
          <a:off x="2032000" y="4131733"/>
          <a:ext cx="4080256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78D4CF-D58C-4C37-8DDF-658A19F3012C}">
      <dsp:nvSpPr>
        <dsp:cNvPr id="0" name=""/>
        <dsp:cNvSpPr/>
      </dsp:nvSpPr>
      <dsp:spPr>
        <a:xfrm>
          <a:off x="2032000" y="2709333"/>
          <a:ext cx="3495039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03236C-C62D-4823-A024-8B5A8238993D}">
      <dsp:nvSpPr>
        <dsp:cNvPr id="0" name=""/>
        <dsp:cNvSpPr/>
      </dsp:nvSpPr>
      <dsp:spPr>
        <a:xfrm>
          <a:off x="2032000" y="1286933"/>
          <a:ext cx="4080256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835C52-3D24-4FF3-B328-0DF5BFE87722}">
      <dsp:nvSpPr>
        <dsp:cNvPr id="0" name=""/>
        <dsp:cNvSpPr/>
      </dsp:nvSpPr>
      <dsp:spPr>
        <a:xfrm>
          <a:off x="0" y="677333"/>
          <a:ext cx="4064000" cy="406400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AC04F9-5C2E-4229-AD66-7616A67006D6}">
      <dsp:nvSpPr>
        <dsp:cNvPr id="0" name=""/>
        <dsp:cNvSpPr/>
      </dsp:nvSpPr>
      <dsp:spPr>
        <a:xfrm>
          <a:off x="731520" y="2835317"/>
          <a:ext cx="2600960" cy="134112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500" kern="1200"/>
        </a:p>
      </dsp:txBody>
      <dsp:txXfrm>
        <a:off x="731520" y="2835317"/>
        <a:ext cx="2600960" cy="1341120"/>
      </dsp:txXfrm>
    </dsp:sp>
    <dsp:sp modelId="{33F94B11-5C54-4EA2-AA02-9A56442F5FDB}">
      <dsp:nvSpPr>
        <dsp:cNvPr id="0" name=""/>
        <dsp:cNvSpPr/>
      </dsp:nvSpPr>
      <dsp:spPr>
        <a:xfrm>
          <a:off x="5576893" y="677333"/>
          <a:ext cx="1219200" cy="121920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C0BAE1-9844-4CB3-926D-F609FE8C8B41}">
      <dsp:nvSpPr>
        <dsp:cNvPr id="0" name=""/>
        <dsp:cNvSpPr/>
      </dsp:nvSpPr>
      <dsp:spPr>
        <a:xfrm>
          <a:off x="6721856" y="677333"/>
          <a:ext cx="140614" cy="121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6721856" y="677333"/>
        <a:ext cx="140614" cy="1219200"/>
      </dsp:txXfrm>
    </dsp:sp>
    <dsp:sp modelId="{05A76EBB-E18B-4E07-90AB-86E602A70AA1}">
      <dsp:nvSpPr>
        <dsp:cNvPr id="0" name=""/>
        <dsp:cNvSpPr/>
      </dsp:nvSpPr>
      <dsp:spPr>
        <a:xfrm>
          <a:off x="5715967" y="3519845"/>
          <a:ext cx="1219200" cy="121920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0E81C7-DCB4-4141-97DF-2DAB564C8BF0}">
      <dsp:nvSpPr>
        <dsp:cNvPr id="0" name=""/>
        <dsp:cNvSpPr/>
      </dsp:nvSpPr>
      <dsp:spPr>
        <a:xfrm>
          <a:off x="6136639" y="2099733"/>
          <a:ext cx="199136" cy="121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6136639" y="2099733"/>
        <a:ext cx="199136" cy="1219200"/>
      </dsp:txXfrm>
    </dsp:sp>
    <dsp:sp modelId="{C1E97627-2CD9-40D4-8F8A-BF7E105B1340}">
      <dsp:nvSpPr>
        <dsp:cNvPr id="0" name=""/>
        <dsp:cNvSpPr/>
      </dsp:nvSpPr>
      <dsp:spPr>
        <a:xfrm>
          <a:off x="5555337" y="2091085"/>
          <a:ext cx="1219200" cy="1219200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85905E-F2A4-4602-8D86-F4E85CD49687}">
      <dsp:nvSpPr>
        <dsp:cNvPr id="0" name=""/>
        <dsp:cNvSpPr/>
      </dsp:nvSpPr>
      <dsp:spPr>
        <a:xfrm>
          <a:off x="6721856" y="3522133"/>
          <a:ext cx="1406143" cy="121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6721856" y="3522133"/>
        <a:ext cx="1406143" cy="12192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C67217-497A-490B-AA44-722363214C66}">
      <dsp:nvSpPr>
        <dsp:cNvPr id="0" name=""/>
        <dsp:cNvSpPr/>
      </dsp:nvSpPr>
      <dsp:spPr>
        <a:xfrm>
          <a:off x="948266" y="0"/>
          <a:ext cx="5418667" cy="541866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E31FEB-4E95-419C-931C-AEF8998AD071}">
      <dsp:nvSpPr>
        <dsp:cNvPr id="0" name=""/>
        <dsp:cNvSpPr/>
      </dsp:nvSpPr>
      <dsp:spPr>
        <a:xfrm>
          <a:off x="1915270" y="956215"/>
          <a:ext cx="3522133" cy="1282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0" i="0" u="none" kern="1200" dirty="0" smtClean="0">
              <a:solidFill>
                <a:srgbClr val="000000"/>
              </a:solidFill>
            </a:rPr>
            <a:t>Japón es una monarquía constitucional con un parlamento bicameral, el </a:t>
          </a:r>
          <a:r>
            <a:rPr lang="es-CO" sz="1800" b="0" i="1" u="none" kern="1200" dirty="0" smtClean="0">
              <a:solidFill>
                <a:srgbClr val="000000"/>
              </a:solidFill>
            </a:rPr>
            <a:t>Kokkai</a:t>
          </a:r>
          <a:r>
            <a:rPr lang="es-CO" sz="1800" b="0" i="0" u="none" kern="1200" dirty="0" smtClean="0">
              <a:solidFill>
                <a:srgbClr val="000000"/>
              </a:solidFill>
            </a:rPr>
            <a:t> o Dieta.</a:t>
          </a:r>
          <a:endParaRPr lang="es-ES" sz="1800" u="none" kern="1200" dirty="0">
            <a:solidFill>
              <a:srgbClr val="000000"/>
            </a:solidFill>
          </a:endParaRPr>
        </a:p>
      </dsp:txBody>
      <dsp:txXfrm>
        <a:off x="1977886" y="1018831"/>
        <a:ext cx="3396901" cy="1157468"/>
      </dsp:txXfrm>
    </dsp:sp>
    <dsp:sp modelId="{7E29EC90-5808-4F99-A4DB-1C259E6EF6D1}">
      <dsp:nvSpPr>
        <dsp:cNvPr id="0" name=""/>
        <dsp:cNvSpPr/>
      </dsp:nvSpPr>
      <dsp:spPr>
        <a:xfrm>
          <a:off x="1915270" y="2399253"/>
          <a:ext cx="3522133" cy="1282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0" i="0" kern="1200" dirty="0" smtClean="0">
              <a:solidFill>
                <a:srgbClr val="000000"/>
              </a:solidFill>
            </a:rPr>
            <a:t>El primer ministro debe ser un miembro de la Dieta y elegido por la misma.</a:t>
          </a:r>
          <a:endParaRPr lang="es-ES" sz="1800" kern="1200" dirty="0">
            <a:solidFill>
              <a:srgbClr val="000000"/>
            </a:solidFill>
          </a:endParaRPr>
        </a:p>
      </dsp:txBody>
      <dsp:txXfrm>
        <a:off x="1977886" y="2461869"/>
        <a:ext cx="3396901" cy="1157468"/>
      </dsp:txXfrm>
    </dsp:sp>
    <dsp:sp modelId="{EC250528-7F09-4285-B303-63D42C39ED04}">
      <dsp:nvSpPr>
        <dsp:cNvPr id="0" name=""/>
        <dsp:cNvSpPr/>
      </dsp:nvSpPr>
      <dsp:spPr>
        <a:xfrm>
          <a:off x="1915270" y="3842291"/>
          <a:ext cx="3522133" cy="1282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dirty="0" smtClean="0">
              <a:solidFill>
                <a:srgbClr val="000000"/>
              </a:solidFill>
            </a:rPr>
            <a:t>Emperador: </a:t>
          </a:r>
          <a:r>
            <a:rPr lang="es-ES_tradnl" sz="1800" b="0" kern="1200" dirty="0" smtClean="0">
              <a:solidFill>
                <a:srgbClr val="000000"/>
              </a:solidFill>
            </a:rPr>
            <a:t>A</a:t>
          </a:r>
          <a:r>
            <a:rPr lang="es-ES" sz="1800" u="none" kern="1200" dirty="0" err="1" smtClean="0">
              <a:solidFill>
                <a:srgbClr val="000000"/>
              </a:solidFill>
            </a:rPr>
            <a:t>kihito</a:t>
          </a:r>
          <a:endParaRPr lang="es-ES_tradnl" sz="1800" b="1" kern="1200" dirty="0" smtClean="0">
            <a:solidFill>
              <a:srgbClr val="000000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dirty="0" smtClean="0">
              <a:solidFill>
                <a:srgbClr val="000000"/>
              </a:solidFill>
            </a:rPr>
            <a:t>Primer ministro: </a:t>
          </a:r>
          <a:r>
            <a:rPr lang="es-ES_tradnl" sz="1800" b="0" kern="1200" dirty="0" smtClean="0">
              <a:solidFill>
                <a:srgbClr val="000000"/>
              </a:solidFill>
            </a:rPr>
            <a:t>S</a:t>
          </a:r>
          <a:r>
            <a:rPr lang="es-ES" sz="1800" u="none" kern="1200" dirty="0" err="1" smtClean="0">
              <a:solidFill>
                <a:srgbClr val="000000"/>
              </a:solidFill>
            </a:rPr>
            <a:t>hinzo</a:t>
          </a:r>
          <a:r>
            <a:rPr lang="es-ES" sz="1800" u="none" kern="1200" dirty="0" smtClean="0">
              <a:solidFill>
                <a:srgbClr val="000000"/>
              </a:solidFill>
            </a:rPr>
            <a:t> Abe</a:t>
          </a:r>
          <a:endParaRPr lang="es-ES" sz="1800" b="1" u="none" kern="1200" dirty="0">
            <a:solidFill>
              <a:srgbClr val="000000"/>
            </a:solidFill>
          </a:endParaRPr>
        </a:p>
      </dsp:txBody>
      <dsp:txXfrm>
        <a:off x="1977886" y="3904907"/>
        <a:ext cx="3396901" cy="11574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4F1B77-87D5-4CF7-ACCA-6B787A3B011E}">
      <dsp:nvSpPr>
        <dsp:cNvPr id="0" name=""/>
        <dsp:cNvSpPr/>
      </dsp:nvSpPr>
      <dsp:spPr>
        <a:xfrm>
          <a:off x="1753882" y="0"/>
          <a:ext cx="1769259" cy="98292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>
              <a:solidFill>
                <a:srgbClr val="000000"/>
              </a:solidFill>
            </a:rPr>
            <a:t>Es la tercera economía a nivel del mundial.</a:t>
          </a:r>
          <a:endParaRPr lang="es-ES" sz="1800" kern="1200" dirty="0">
            <a:solidFill>
              <a:srgbClr val="000000"/>
            </a:solidFill>
          </a:endParaRPr>
        </a:p>
      </dsp:txBody>
      <dsp:txXfrm>
        <a:off x="1782671" y="28789"/>
        <a:ext cx="1711681" cy="925344"/>
      </dsp:txXfrm>
    </dsp:sp>
    <dsp:sp modelId="{30234FF1-5CEA-40A8-AFC0-29C1BAD32055}">
      <dsp:nvSpPr>
        <dsp:cNvPr id="0" name=""/>
        <dsp:cNvSpPr/>
      </dsp:nvSpPr>
      <dsp:spPr>
        <a:xfrm>
          <a:off x="4309479" y="0"/>
          <a:ext cx="1769259" cy="98292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dirty="0" smtClean="0">
              <a:solidFill>
                <a:srgbClr val="000000"/>
              </a:solidFill>
            </a:rPr>
            <a:t>PIB</a:t>
          </a:r>
          <a:r>
            <a:rPr lang="es-ES_tradnl" sz="1800" kern="1200" dirty="0" smtClean="0">
              <a:solidFill>
                <a:srgbClr val="000000"/>
              </a:solidFill>
            </a:rPr>
            <a:t>:</a:t>
          </a:r>
          <a:r>
            <a:rPr lang="es-ES" sz="1800" b="0" i="0" kern="1200" dirty="0" smtClean="0">
              <a:solidFill>
                <a:srgbClr val="000000"/>
              </a:solidFill>
            </a:rPr>
            <a:t>4.70 trillones dólares:</a:t>
          </a:r>
        </a:p>
      </dsp:txBody>
      <dsp:txXfrm>
        <a:off x="4338268" y="28789"/>
        <a:ext cx="1711681" cy="925344"/>
      </dsp:txXfrm>
    </dsp:sp>
    <dsp:sp modelId="{4EE48DCF-63BB-44B2-AAF6-D699FD84347B}">
      <dsp:nvSpPr>
        <dsp:cNvPr id="0" name=""/>
        <dsp:cNvSpPr/>
      </dsp:nvSpPr>
      <dsp:spPr>
        <a:xfrm>
          <a:off x="3547715" y="4177419"/>
          <a:ext cx="737191" cy="737191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B9FBD9-4CAF-4759-9D6C-CFBAB826551D}">
      <dsp:nvSpPr>
        <dsp:cNvPr id="0" name=""/>
        <dsp:cNvSpPr/>
      </dsp:nvSpPr>
      <dsp:spPr>
        <a:xfrm rot="240000">
          <a:off x="1704060" y="3861524"/>
          <a:ext cx="4424500" cy="30939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094290-05CB-4432-BA70-FAA05E0F82C5}">
      <dsp:nvSpPr>
        <dsp:cNvPr id="0" name=""/>
        <dsp:cNvSpPr/>
      </dsp:nvSpPr>
      <dsp:spPr>
        <a:xfrm rot="240000">
          <a:off x="4360588" y="3087970"/>
          <a:ext cx="1765334" cy="822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i="1" kern="1200" dirty="0" smtClean="0"/>
            <a:t>Servicios</a:t>
          </a:r>
          <a:r>
            <a:rPr lang="es-ES" sz="1800" b="0" i="0" kern="1200" dirty="0" smtClean="0"/>
            <a:t> 72.5%</a:t>
          </a:r>
          <a:endParaRPr lang="es-ES" sz="1800" kern="1200" dirty="0"/>
        </a:p>
      </dsp:txBody>
      <dsp:txXfrm>
        <a:off x="4400737" y="3128119"/>
        <a:ext cx="1685036" cy="742167"/>
      </dsp:txXfrm>
    </dsp:sp>
    <dsp:sp modelId="{430468B5-B21C-4655-B296-A4E1631D44C7}">
      <dsp:nvSpPr>
        <dsp:cNvPr id="0" name=""/>
        <dsp:cNvSpPr/>
      </dsp:nvSpPr>
      <dsp:spPr>
        <a:xfrm rot="240000">
          <a:off x="4424478" y="2203340"/>
          <a:ext cx="1765334" cy="822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i="1" kern="1200" dirty="0" smtClean="0"/>
            <a:t>Industrial</a:t>
          </a:r>
          <a:r>
            <a:rPr lang="es-ES" sz="1800" b="0" i="0" kern="1200" dirty="0" smtClean="0"/>
            <a:t> 26.3%</a:t>
          </a:r>
          <a:endParaRPr lang="es-ES" sz="1800" kern="1200" dirty="0"/>
        </a:p>
      </dsp:txBody>
      <dsp:txXfrm>
        <a:off x="4464627" y="2243489"/>
        <a:ext cx="1685036" cy="742167"/>
      </dsp:txXfrm>
    </dsp:sp>
    <dsp:sp modelId="{78E1322A-7C82-4196-93AF-034BB562ED14}">
      <dsp:nvSpPr>
        <dsp:cNvPr id="0" name=""/>
        <dsp:cNvSpPr/>
      </dsp:nvSpPr>
      <dsp:spPr>
        <a:xfrm rot="240000">
          <a:off x="4488368" y="1338368"/>
          <a:ext cx="1765334" cy="822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i="1" kern="1200" dirty="0" smtClean="0"/>
            <a:t>Agrario</a:t>
          </a:r>
          <a:r>
            <a:rPr lang="es-ES" sz="2000" b="0" i="0" kern="1200" dirty="0" smtClean="0"/>
            <a:t> 1.1%.</a:t>
          </a:r>
          <a:endParaRPr lang="es-ES" sz="2000" kern="1200" dirty="0"/>
        </a:p>
      </dsp:txBody>
      <dsp:txXfrm>
        <a:off x="4528517" y="1378517"/>
        <a:ext cx="1685036" cy="742167"/>
      </dsp:txXfrm>
    </dsp:sp>
    <dsp:sp modelId="{A20EC0FB-2500-4B68-8BC8-6EC145280716}">
      <dsp:nvSpPr>
        <dsp:cNvPr id="0" name=""/>
        <dsp:cNvSpPr/>
      </dsp:nvSpPr>
      <dsp:spPr>
        <a:xfrm rot="240000">
          <a:off x="1829564" y="2911044"/>
          <a:ext cx="1765334" cy="822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b="1" kern="1200" dirty="0" smtClean="0"/>
            <a:t>Importa: </a:t>
          </a:r>
          <a:r>
            <a:rPr lang="es-ES_tradnl" sz="1300" b="0" kern="1200" dirty="0" smtClean="0"/>
            <a:t>Combustible, material eléctrico, maquinas.</a:t>
          </a:r>
          <a:endParaRPr lang="es-ES" sz="1300" b="1" kern="1200" dirty="0"/>
        </a:p>
      </dsp:txBody>
      <dsp:txXfrm>
        <a:off x="1869713" y="2951193"/>
        <a:ext cx="1685036" cy="742167"/>
      </dsp:txXfrm>
    </dsp:sp>
    <dsp:sp modelId="{666F6AD1-A548-4D19-A584-93A9D7152ED1}">
      <dsp:nvSpPr>
        <dsp:cNvPr id="0" name=""/>
        <dsp:cNvSpPr/>
      </dsp:nvSpPr>
      <dsp:spPr>
        <a:xfrm rot="240000">
          <a:off x="1893454" y="2026414"/>
          <a:ext cx="1765334" cy="822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b="1" kern="1200" dirty="0" smtClean="0">
              <a:solidFill>
                <a:schemeClr val="bg1"/>
              </a:solidFill>
            </a:rPr>
            <a:t>Exporta: </a:t>
          </a:r>
          <a:r>
            <a:rPr lang="es-ES_tradnl" sz="1300" b="0" kern="1200" dirty="0" smtClean="0">
              <a:solidFill>
                <a:schemeClr val="bg1"/>
              </a:solidFill>
            </a:rPr>
            <a:t>Vehículos, maquinas, material eléctrico.</a:t>
          </a:r>
          <a:endParaRPr lang="es-ES" sz="1300" b="1" kern="1200" dirty="0">
            <a:solidFill>
              <a:schemeClr val="bg1"/>
            </a:solidFill>
          </a:endParaRPr>
        </a:p>
      </dsp:txBody>
      <dsp:txXfrm>
        <a:off x="1933603" y="2066563"/>
        <a:ext cx="1685036" cy="7421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530E06-568C-497F-B1FB-86752EB4AFEF}">
      <dsp:nvSpPr>
        <dsp:cNvPr id="0" name=""/>
        <dsp:cNvSpPr/>
      </dsp:nvSpPr>
      <dsp:spPr>
        <a:xfrm>
          <a:off x="382472" y="1962"/>
          <a:ext cx="7227943" cy="11798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b="0" i="0" kern="1200" dirty="0" smtClean="0"/>
            <a:t>El Gobierno de Japón está absolutamente resuelto a "abrir el país" y "promover un nuevo futuro". Impone importantes barreras no arancelarias, especialmente en el sector agrícola. </a:t>
          </a:r>
          <a:endParaRPr lang="es-ES" sz="2200" kern="1200" dirty="0"/>
        </a:p>
      </dsp:txBody>
      <dsp:txXfrm>
        <a:off x="417028" y="36518"/>
        <a:ext cx="7158831" cy="1110708"/>
      </dsp:txXfrm>
    </dsp:sp>
    <dsp:sp modelId="{7D39374C-9F6D-416A-B3EC-B00F477435DF}">
      <dsp:nvSpPr>
        <dsp:cNvPr id="0" name=""/>
        <dsp:cNvSpPr/>
      </dsp:nvSpPr>
      <dsp:spPr>
        <a:xfrm>
          <a:off x="382472" y="1394150"/>
          <a:ext cx="1179820" cy="1179820"/>
        </a:xfrm>
        <a:prstGeom prst="roundRect">
          <a:avLst>
            <a:gd name="adj" fmla="val 166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E92FD4-A580-4465-BD60-929AE4AA17E3}">
      <dsp:nvSpPr>
        <dsp:cNvPr id="0" name=""/>
        <dsp:cNvSpPr/>
      </dsp:nvSpPr>
      <dsp:spPr>
        <a:xfrm>
          <a:off x="1633081" y="1394150"/>
          <a:ext cx="5977333" cy="117982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dirty="0" smtClean="0"/>
            <a:t>Acuerdos comerciales internacionales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0" kern="1200" dirty="0" smtClean="0"/>
            <a:t>Organización Mundial del Comercio.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0" i="0" kern="1200" dirty="0" smtClean="0"/>
            <a:t>Organización para la Cooperación y el Desarrollo Económico.</a:t>
          </a:r>
          <a:endParaRPr lang="es-ES" sz="1400" b="0" kern="1200" dirty="0"/>
        </a:p>
      </dsp:txBody>
      <dsp:txXfrm>
        <a:off x="1690685" y="1451754"/>
        <a:ext cx="5862125" cy="1064612"/>
      </dsp:txXfrm>
    </dsp:sp>
    <dsp:sp modelId="{F209F190-6987-44BC-8885-B6E1E3AC331A}">
      <dsp:nvSpPr>
        <dsp:cNvPr id="0" name=""/>
        <dsp:cNvSpPr/>
      </dsp:nvSpPr>
      <dsp:spPr>
        <a:xfrm>
          <a:off x="382472" y="2715549"/>
          <a:ext cx="1179820" cy="1179820"/>
        </a:xfrm>
        <a:prstGeom prst="roundRect">
          <a:avLst>
            <a:gd name="adj" fmla="val 1667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597240-1154-4E9C-A51B-7A777E3A9CED}">
      <dsp:nvSpPr>
        <dsp:cNvPr id="0" name=""/>
        <dsp:cNvSpPr/>
      </dsp:nvSpPr>
      <dsp:spPr>
        <a:xfrm>
          <a:off x="1633081" y="2715549"/>
          <a:ext cx="5977333" cy="117982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i="0" kern="1200" dirty="0" smtClean="0"/>
            <a:t>Cooperaciones económica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0" i="0" kern="1200" dirty="0" smtClean="0">
              <a:solidFill>
                <a:schemeClr val="bg1"/>
              </a:solidFill>
            </a:rPr>
            <a:t>Cooperación Económica Asia-Pacífico.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0" i="0" kern="1200" dirty="0" smtClean="0"/>
            <a:t>Asociación de Naciones del Sudeste Asiático.</a:t>
          </a:r>
        </a:p>
      </dsp:txBody>
      <dsp:txXfrm>
        <a:off x="1690685" y="2773153"/>
        <a:ext cx="5862125" cy="1064612"/>
      </dsp:txXfrm>
    </dsp:sp>
    <dsp:sp modelId="{461900DC-31DF-40DD-B992-4D10270DED5F}">
      <dsp:nvSpPr>
        <dsp:cNvPr id="0" name=""/>
        <dsp:cNvSpPr/>
      </dsp:nvSpPr>
      <dsp:spPr>
        <a:xfrm>
          <a:off x="382472" y="4036948"/>
          <a:ext cx="1179820" cy="1179820"/>
        </a:xfrm>
        <a:prstGeom prst="roundRect">
          <a:avLst>
            <a:gd name="adj" fmla="val 1667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6FC213-78CC-4F22-A040-E13B9F01617F}">
      <dsp:nvSpPr>
        <dsp:cNvPr id="0" name=""/>
        <dsp:cNvSpPr/>
      </dsp:nvSpPr>
      <dsp:spPr>
        <a:xfrm>
          <a:off x="1633081" y="4036948"/>
          <a:ext cx="5977333" cy="117982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dirty="0" smtClean="0"/>
            <a:t>Tratados de libre comercio y acuerdos de asociación económica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0" kern="1200" dirty="0" smtClean="0"/>
            <a:t>México-Chile-Suiza-Perú-India-Vietnam-Filipinas.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1690685" y="4094552"/>
        <a:ext cx="5862125" cy="10646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75EC0-6791-487A-A220-91B5C4AEA982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22C09F-06A3-460A-B448-D31E7C3D2DCA}">
      <dsp:nvSpPr>
        <dsp:cNvPr id="0" name=""/>
        <dsp:cNvSpPr/>
      </dsp:nvSpPr>
      <dsp:spPr>
        <a:xfrm>
          <a:off x="752110" y="541866"/>
          <a:ext cx="7301111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/>
            <a:t>Japón es uno de los mercados definidos de mayor interés e importancia para Colombia.</a:t>
          </a:r>
          <a:endParaRPr lang="es-ES" sz="1800" kern="1200" dirty="0"/>
        </a:p>
      </dsp:txBody>
      <dsp:txXfrm>
        <a:off x="752110" y="541866"/>
        <a:ext cx="7301111" cy="1083733"/>
      </dsp:txXfrm>
    </dsp:sp>
    <dsp:sp modelId="{56B30989-BB5E-4CF1-8D12-741E917EDD2B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6127B1-1560-4AAA-843F-8EC4301F0E41}">
      <dsp:nvSpPr>
        <dsp:cNvPr id="0" name=""/>
        <dsp:cNvSpPr/>
      </dsp:nvSpPr>
      <dsp:spPr>
        <a:xfrm>
          <a:off x="1146048" y="2167466"/>
          <a:ext cx="6907174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0" i="0" kern="1200" dirty="0" smtClean="0"/>
            <a:t>Las negociaciones para un AAE con Japón iniciaron formalmente en diciembre de 2012, previo a lo cual ambos países adelantaron un estudio conjunto sobre la posibilidad de adelantar dicho proceso. </a:t>
          </a:r>
          <a:endParaRPr lang="es-ES" sz="1800" kern="1200" dirty="0"/>
        </a:p>
      </dsp:txBody>
      <dsp:txXfrm>
        <a:off x="1146048" y="2167466"/>
        <a:ext cx="6907174" cy="1083733"/>
      </dsp:txXfrm>
    </dsp:sp>
    <dsp:sp modelId="{8A2844F0-4A2D-4259-A0C8-724DEFD1D327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D9FBFF-6EF7-43DF-B34A-B47D3F5401D8}">
      <dsp:nvSpPr>
        <dsp:cNvPr id="0" name=""/>
        <dsp:cNvSpPr/>
      </dsp:nvSpPr>
      <dsp:spPr>
        <a:xfrm>
          <a:off x="752110" y="3793066"/>
          <a:ext cx="7301111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/>
            <a:t>Actualmente se encuentran en la segunda ronda de Negociaciones. </a:t>
          </a:r>
          <a:endParaRPr lang="es-ES" sz="1800" kern="1200" dirty="0"/>
        </a:p>
      </dsp:txBody>
      <dsp:txXfrm>
        <a:off x="752110" y="3793066"/>
        <a:ext cx="7301111" cy="1083733"/>
      </dsp:txXfrm>
    </dsp:sp>
    <dsp:sp modelId="{0B052A80-9FE7-428C-B92C-FF83A558C8F1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4CCF1-9F49-46FC-92FB-8972EA73ACDE}" type="datetimeFigureOut">
              <a:rPr lang="es-ES" smtClean="0"/>
              <a:t>21/10/2013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9F47-5BE0-416F-97E7-557E5C3A63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0402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4CCF1-9F49-46FC-92FB-8972EA73ACDE}" type="datetimeFigureOut">
              <a:rPr lang="es-ES" smtClean="0"/>
              <a:t>21/10/2013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9F47-5BE0-416F-97E7-557E5C3A63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948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4CCF1-9F49-46FC-92FB-8972EA73ACDE}" type="datetimeFigureOut">
              <a:rPr lang="es-ES" smtClean="0"/>
              <a:t>21/10/2013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9F47-5BE0-416F-97E7-557E5C3A63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7242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4CCF1-9F49-46FC-92FB-8972EA73ACDE}" type="datetimeFigureOut">
              <a:rPr lang="es-ES" smtClean="0"/>
              <a:t>21/10/2013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9F47-5BE0-416F-97E7-557E5C3A63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3240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4CCF1-9F49-46FC-92FB-8972EA73ACDE}" type="datetimeFigureOut">
              <a:rPr lang="es-ES" smtClean="0"/>
              <a:t>21/10/2013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9F47-5BE0-416F-97E7-557E5C3A63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7089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4CCF1-9F49-46FC-92FB-8972EA73ACDE}" type="datetimeFigureOut">
              <a:rPr lang="es-ES" smtClean="0"/>
              <a:t>21/10/2013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9F47-5BE0-416F-97E7-557E5C3A63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618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4CCF1-9F49-46FC-92FB-8972EA73ACDE}" type="datetimeFigureOut">
              <a:rPr lang="es-ES" smtClean="0"/>
              <a:t>21/10/2013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9F47-5BE0-416F-97E7-557E5C3A63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8680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4CCF1-9F49-46FC-92FB-8972EA73ACDE}" type="datetimeFigureOut">
              <a:rPr lang="es-ES" smtClean="0"/>
              <a:t>21/10/2013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9F47-5BE0-416F-97E7-557E5C3A63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430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4CCF1-9F49-46FC-92FB-8972EA73ACDE}" type="datetimeFigureOut">
              <a:rPr lang="es-ES" smtClean="0"/>
              <a:t>21/10/2013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9F47-5BE0-416F-97E7-557E5C3A63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2379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4CCF1-9F49-46FC-92FB-8972EA73ACDE}" type="datetimeFigureOut">
              <a:rPr lang="es-ES" smtClean="0"/>
              <a:t>21/10/2013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9F47-5BE0-416F-97E7-557E5C3A63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7203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4CCF1-9F49-46FC-92FB-8972EA73ACDE}" type="datetimeFigureOut">
              <a:rPr lang="es-ES" smtClean="0"/>
              <a:t>21/10/2013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9F47-5BE0-416F-97E7-557E5C3A63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274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4CCF1-9F49-46FC-92FB-8972EA73ACDE}" type="datetimeFigureOut">
              <a:rPr lang="es-ES" smtClean="0"/>
              <a:t>21/10/2013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D9F47-5BE0-416F-97E7-557E5C3A63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0886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8.png"/><Relationship Id="rId5" Type="http://schemas.openxmlformats.org/officeDocument/2006/relationships/diagramData" Target="../diagrams/data1.xml"/><Relationship Id="rId10" Type="http://schemas.openxmlformats.org/officeDocument/2006/relationships/image" Target="../media/image7.jpeg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microsoft.com/office/2007/relationships/diagramDrawing" Target="../diagrams/drawing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microsoft.com/office/2007/relationships/diagramDrawing" Target="../diagrams/drawing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microsoft.com/office/2007/relationships/diagramDrawing" Target="../diagrams/drawin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8849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90" y="0"/>
            <a:ext cx="89733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5 Marcador de texto"/>
          <p:cNvSpPr>
            <a:spLocks noGrp="1"/>
          </p:cNvSpPr>
          <p:nvPr>
            <p:ph type="body" sz="half" idx="2"/>
          </p:nvPr>
        </p:nvSpPr>
        <p:spPr>
          <a:xfrm>
            <a:off x="0" y="6165304"/>
            <a:ext cx="3170067" cy="692696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1200" dirty="0" smtClean="0">
                <a:latin typeface="Arial" pitchFamily="34" charset="0"/>
                <a:cs typeface="Arial" pitchFamily="34" charset="0"/>
              </a:rPr>
              <a:t>http://es.wikipedia.org/wiki/Anexo:Islas_de_Jap%C3%B3n</a:t>
            </a:r>
            <a:endParaRPr lang="es-ES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9408368" y="148478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FFFFFF"/>
                </a:solidFill>
              </a:rPr>
              <a:t>Este 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727848" y="908720"/>
            <a:ext cx="23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0000"/>
                </a:solidFill>
              </a:rPr>
              <a:t> </a:t>
            </a:r>
            <a:endParaRPr lang="es-ES" dirty="0">
              <a:solidFill>
                <a:srgbClr val="000000"/>
              </a:solidFill>
            </a:endParaRPr>
          </a:p>
        </p:txBody>
      </p:sp>
      <p:graphicFrame>
        <p:nvGraphicFramePr>
          <p:cNvPr id="3" name="2 Diagrama"/>
          <p:cNvGraphicFramePr/>
          <p:nvPr>
            <p:extLst/>
          </p:nvPr>
        </p:nvGraphicFramePr>
        <p:xfrm>
          <a:off x="3908425" y="132270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5" name="Picture 4" descr="http://www.futbolocos.com/wp-content/uploads/2012/12/bandera-japan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5" t="5805" r="5805" b="5805"/>
          <a:stretch/>
        </p:blipFill>
        <p:spPr bwMode="auto">
          <a:xfrm>
            <a:off x="9696400" y="471936"/>
            <a:ext cx="1871660" cy="124290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47328" y="4437112"/>
            <a:ext cx="309634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solidFill>
                  <a:srgbClr val="FFFFFF"/>
                </a:solidFill>
                <a:cs typeface="Arial" pitchFamily="34" charset="0"/>
              </a:rPr>
              <a:t>ASPECTOS ECONOMICOS </a:t>
            </a:r>
            <a:endParaRPr lang="es-ES" b="1" dirty="0">
              <a:solidFill>
                <a:srgbClr val="FFFFFF"/>
              </a:solidFill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b="1" dirty="0">
                <a:solidFill>
                  <a:srgbClr val="FFFFFF"/>
                </a:solidFill>
                <a:cs typeface="Arial" pitchFamily="34" charset="0"/>
              </a:rPr>
              <a:t>Y </a:t>
            </a:r>
            <a:r>
              <a:rPr lang="es-ES" b="1" dirty="0">
                <a:solidFill>
                  <a:srgbClr val="FFFFFF"/>
                </a:solidFill>
                <a:cs typeface="Arial" pitchFamily="34" charset="0"/>
              </a:rPr>
              <a:t>COMERCIALES</a:t>
            </a:r>
          </a:p>
          <a:p>
            <a:pPr algn="ctr"/>
            <a:r>
              <a:rPr lang="es-ES" sz="2800" dirty="0">
                <a:solidFill>
                  <a:srgbClr val="FFFFFF"/>
                </a:solidFill>
                <a:cs typeface="Calibri" panose="020F0502020204030204" pitchFamily="34" charset="0"/>
              </a:rPr>
              <a:t>JAPON</a:t>
            </a:r>
          </a:p>
          <a:p>
            <a:pPr algn="ctr"/>
            <a:r>
              <a:rPr lang="es-ES" sz="1600" dirty="0">
                <a:solidFill>
                  <a:srgbClr val="FFFFFF"/>
                </a:solidFill>
                <a:cs typeface="Arial" pitchFamily="34" charset="0"/>
              </a:rPr>
              <a:t>Jennifer </a:t>
            </a:r>
            <a:r>
              <a:rPr lang="es-ES" sz="1600" dirty="0" err="1">
                <a:solidFill>
                  <a:srgbClr val="FFFFFF"/>
                </a:solidFill>
                <a:cs typeface="Arial" pitchFamily="34" charset="0"/>
              </a:rPr>
              <a:t>Tathiana</a:t>
            </a:r>
            <a:r>
              <a:rPr lang="es-ES" sz="1600" dirty="0">
                <a:solidFill>
                  <a:srgbClr val="FFFFFF"/>
                </a:solidFill>
                <a:cs typeface="Arial" pitchFamily="34" charset="0"/>
              </a:rPr>
              <a:t> García Duarte</a:t>
            </a:r>
          </a:p>
        </p:txBody>
      </p:sp>
      <p:sp>
        <p:nvSpPr>
          <p:cNvPr id="17" name="CuadroTexto 12"/>
          <p:cNvSpPr txBox="1"/>
          <p:nvPr/>
        </p:nvSpPr>
        <p:spPr>
          <a:xfrm>
            <a:off x="3584833" y="289124"/>
            <a:ext cx="4386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rgbClr val="000000"/>
                </a:solidFill>
              </a:rPr>
              <a:t>JAPÓN </a:t>
            </a:r>
          </a:p>
        </p:txBody>
      </p:sp>
    </p:spTree>
    <p:extLst>
      <p:ext uri="{BB962C8B-B14F-4D97-AF65-F5344CB8AC3E}">
        <p14:creationId xmlns:p14="http://schemas.microsoft.com/office/powerpoint/2010/main" val="4169671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90" y="0"/>
            <a:ext cx="89733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5 Marcador de texto"/>
          <p:cNvSpPr>
            <a:spLocks noGrp="1"/>
          </p:cNvSpPr>
          <p:nvPr>
            <p:ph type="body" sz="half" idx="2"/>
          </p:nvPr>
        </p:nvSpPr>
        <p:spPr>
          <a:xfrm>
            <a:off x="1" y="6309320"/>
            <a:ext cx="3311284" cy="54868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s-ES" sz="1200" b="1" dirty="0" smtClean="0">
                <a:latin typeface="Arial" pitchFamily="34" charset="0"/>
                <a:cs typeface="Arial" pitchFamily="34" charset="0"/>
              </a:rPr>
              <a:t>Fuente: 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http://www.conocejapon.com/japon/</a:t>
            </a:r>
            <a:endParaRPr lang="es-ES" sz="12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es-ES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endParaRPr lang="es-ES" sz="12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es-E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655840" y="882584"/>
            <a:ext cx="5112568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E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087888" y="4653136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087888" y="1381418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0000"/>
                </a:solidFill>
              </a:rPr>
              <a:t>.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087888" y="3121498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0000"/>
                </a:solidFill>
              </a:rPr>
              <a:t>.</a:t>
            </a:r>
            <a:endParaRPr lang="es-ES" dirty="0">
              <a:solidFill>
                <a:srgbClr val="000000"/>
              </a:solidFill>
            </a:endParaRPr>
          </a:p>
        </p:txBody>
      </p:sp>
      <p:graphicFrame>
        <p:nvGraphicFramePr>
          <p:cNvPr id="4" name="3 Diagrama"/>
          <p:cNvGraphicFramePr/>
          <p:nvPr>
            <p:extLst/>
          </p:nvPr>
        </p:nvGraphicFramePr>
        <p:xfrm>
          <a:off x="4088680" y="110667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4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47328" y="4437112"/>
            <a:ext cx="309634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solidFill>
                  <a:srgbClr val="FFFFFF"/>
                </a:solidFill>
                <a:cs typeface="Arial" pitchFamily="34" charset="0"/>
              </a:rPr>
              <a:t>ASPECTOS ECONOMICOS </a:t>
            </a:r>
            <a:endParaRPr lang="es-ES" b="1" dirty="0">
              <a:solidFill>
                <a:srgbClr val="FFFFFF"/>
              </a:solidFill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b="1" dirty="0">
                <a:solidFill>
                  <a:srgbClr val="FFFFFF"/>
                </a:solidFill>
                <a:cs typeface="Arial" pitchFamily="34" charset="0"/>
              </a:rPr>
              <a:t>Y </a:t>
            </a:r>
            <a:r>
              <a:rPr lang="es-ES" b="1" dirty="0">
                <a:solidFill>
                  <a:srgbClr val="FFFFFF"/>
                </a:solidFill>
                <a:cs typeface="Arial" pitchFamily="34" charset="0"/>
              </a:rPr>
              <a:t>COMERCIALES</a:t>
            </a:r>
          </a:p>
          <a:p>
            <a:pPr algn="ctr"/>
            <a:r>
              <a:rPr lang="es-ES" sz="2800" dirty="0">
                <a:solidFill>
                  <a:srgbClr val="FFFFFF"/>
                </a:solidFill>
                <a:cs typeface="Calibri" panose="020F0502020204030204" pitchFamily="34" charset="0"/>
              </a:rPr>
              <a:t>JAPON</a:t>
            </a:r>
          </a:p>
          <a:p>
            <a:pPr algn="ctr"/>
            <a:r>
              <a:rPr lang="es-ES" sz="1600" dirty="0">
                <a:solidFill>
                  <a:srgbClr val="FFFFFF"/>
                </a:solidFill>
                <a:cs typeface="Arial" pitchFamily="34" charset="0"/>
              </a:rPr>
              <a:t>Jennifer </a:t>
            </a:r>
            <a:r>
              <a:rPr lang="es-ES" sz="1600" dirty="0" err="1">
                <a:solidFill>
                  <a:srgbClr val="FFFFFF"/>
                </a:solidFill>
                <a:cs typeface="Arial" pitchFamily="34" charset="0"/>
              </a:rPr>
              <a:t>Tathiana</a:t>
            </a:r>
            <a:r>
              <a:rPr lang="es-ES" sz="1600" dirty="0">
                <a:solidFill>
                  <a:srgbClr val="FFFFFF"/>
                </a:solidFill>
                <a:cs typeface="Arial" pitchFamily="34" charset="0"/>
              </a:rPr>
              <a:t> García Duarte</a:t>
            </a:r>
          </a:p>
        </p:txBody>
      </p:sp>
      <p:sp>
        <p:nvSpPr>
          <p:cNvPr id="17" name="CuadroTexto 12"/>
          <p:cNvSpPr txBox="1"/>
          <p:nvPr/>
        </p:nvSpPr>
        <p:spPr>
          <a:xfrm>
            <a:off x="3584833" y="289124"/>
            <a:ext cx="43869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rgbClr val="000000"/>
                </a:solidFill>
              </a:rPr>
              <a:t>ORGANIZACIÓN POLITICA</a:t>
            </a:r>
          </a:p>
          <a:p>
            <a:endParaRPr lang="es-CO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246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90" y="0"/>
            <a:ext cx="89733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5 Marcador de texto"/>
          <p:cNvSpPr>
            <a:spLocks noGrp="1"/>
          </p:cNvSpPr>
          <p:nvPr>
            <p:ph type="body" sz="half" idx="2"/>
          </p:nvPr>
        </p:nvSpPr>
        <p:spPr>
          <a:xfrm>
            <a:off x="11900" y="5949280"/>
            <a:ext cx="3238480" cy="90872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1200" dirty="0" smtClean="0">
                <a:latin typeface="Arial" pitchFamily="34" charset="0"/>
                <a:cs typeface="Arial" pitchFamily="34" charset="0"/>
              </a:rPr>
              <a:t>http://www.institutofomentomurcia.es/c/document_library/get_file?uuid=bee6ffa7-c82c-4bb9-bdc4-f375bb431827&amp;groupId=10131</a:t>
            </a:r>
            <a:endParaRPr lang="es-E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655840" y="882584"/>
            <a:ext cx="5112568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E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1 Diagrama"/>
          <p:cNvGraphicFramePr/>
          <p:nvPr>
            <p:extLst/>
          </p:nvPr>
        </p:nvGraphicFramePr>
        <p:xfrm>
          <a:off x="3608769" y="1484784"/>
          <a:ext cx="7832622" cy="4914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47328" y="4437112"/>
            <a:ext cx="309634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solidFill>
                  <a:srgbClr val="FFFFFF"/>
                </a:solidFill>
                <a:cs typeface="Arial" pitchFamily="34" charset="0"/>
              </a:rPr>
              <a:t>ASPECTOS ECONOMICOS </a:t>
            </a:r>
            <a:endParaRPr lang="es-ES" b="1" dirty="0">
              <a:solidFill>
                <a:srgbClr val="FFFFFF"/>
              </a:solidFill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b="1" dirty="0">
                <a:solidFill>
                  <a:srgbClr val="FFFFFF"/>
                </a:solidFill>
                <a:cs typeface="Arial" pitchFamily="34" charset="0"/>
              </a:rPr>
              <a:t>Y </a:t>
            </a:r>
            <a:r>
              <a:rPr lang="es-ES" b="1" dirty="0">
                <a:solidFill>
                  <a:srgbClr val="FFFFFF"/>
                </a:solidFill>
                <a:cs typeface="Arial" pitchFamily="34" charset="0"/>
              </a:rPr>
              <a:t>COMERCIALES</a:t>
            </a:r>
          </a:p>
          <a:p>
            <a:pPr algn="ctr"/>
            <a:r>
              <a:rPr lang="es-ES" sz="2800" dirty="0">
                <a:solidFill>
                  <a:srgbClr val="FFFFFF"/>
                </a:solidFill>
                <a:cs typeface="Calibri" panose="020F0502020204030204" pitchFamily="34" charset="0"/>
              </a:rPr>
              <a:t>JAPON</a:t>
            </a:r>
          </a:p>
          <a:p>
            <a:pPr algn="ctr"/>
            <a:r>
              <a:rPr lang="es-ES" sz="1600" dirty="0">
                <a:solidFill>
                  <a:srgbClr val="FFFFFF"/>
                </a:solidFill>
                <a:cs typeface="Arial" pitchFamily="34" charset="0"/>
              </a:rPr>
              <a:t>Jennifer </a:t>
            </a:r>
            <a:r>
              <a:rPr lang="es-ES" sz="1600" dirty="0" err="1">
                <a:solidFill>
                  <a:srgbClr val="FFFFFF"/>
                </a:solidFill>
                <a:cs typeface="Arial" pitchFamily="34" charset="0"/>
              </a:rPr>
              <a:t>Tathiana</a:t>
            </a:r>
            <a:r>
              <a:rPr lang="es-ES" sz="1600" dirty="0">
                <a:solidFill>
                  <a:srgbClr val="FFFFFF"/>
                </a:solidFill>
                <a:cs typeface="Arial" pitchFamily="34" charset="0"/>
              </a:rPr>
              <a:t> García Duarte</a:t>
            </a:r>
          </a:p>
        </p:txBody>
      </p:sp>
      <p:sp>
        <p:nvSpPr>
          <p:cNvPr id="12" name="CuadroTexto 12"/>
          <p:cNvSpPr txBox="1"/>
          <p:nvPr/>
        </p:nvSpPr>
        <p:spPr>
          <a:xfrm>
            <a:off x="3584833" y="289124"/>
            <a:ext cx="4386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rgbClr val="000000"/>
                </a:solidFill>
              </a:rPr>
              <a:t>ECONOMIA</a:t>
            </a:r>
          </a:p>
        </p:txBody>
      </p:sp>
    </p:spTree>
    <p:extLst>
      <p:ext uri="{BB962C8B-B14F-4D97-AF65-F5344CB8AC3E}">
        <p14:creationId xmlns:p14="http://schemas.microsoft.com/office/powerpoint/2010/main" val="2272628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90" y="0"/>
            <a:ext cx="89733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5 Marcador de texto"/>
          <p:cNvSpPr>
            <a:spLocks noGrp="1"/>
          </p:cNvSpPr>
          <p:nvPr>
            <p:ph type="body" sz="half" idx="2"/>
          </p:nvPr>
        </p:nvSpPr>
        <p:spPr>
          <a:xfrm>
            <a:off x="0" y="6037550"/>
            <a:ext cx="3309918" cy="82045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1200" dirty="0" smtClean="0">
                <a:latin typeface="Arial" pitchFamily="34" charset="0"/>
                <a:cs typeface="Arial" pitchFamily="34" charset="0"/>
              </a:rPr>
              <a:t>http://comercioexterior.banesto.es/es/elija-su-mercado-objetivo/perfiles-de-paises/japon/acuerdos-y-procedimientos-aduaneros</a:t>
            </a:r>
            <a:endParaRPr lang="es-E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655840" y="882584"/>
            <a:ext cx="5112568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E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1 Diagrama"/>
          <p:cNvGraphicFramePr/>
          <p:nvPr>
            <p:extLst/>
          </p:nvPr>
        </p:nvGraphicFramePr>
        <p:xfrm>
          <a:off x="3791744" y="1090589"/>
          <a:ext cx="7992888" cy="5218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47328" y="4437112"/>
            <a:ext cx="309634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solidFill>
                  <a:srgbClr val="FFFFFF"/>
                </a:solidFill>
                <a:cs typeface="Arial" pitchFamily="34" charset="0"/>
              </a:rPr>
              <a:t>ASPECTOS ECONOMICOS </a:t>
            </a:r>
            <a:endParaRPr lang="es-ES" b="1" dirty="0">
              <a:solidFill>
                <a:srgbClr val="FFFFFF"/>
              </a:solidFill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b="1" dirty="0">
                <a:solidFill>
                  <a:srgbClr val="FFFFFF"/>
                </a:solidFill>
                <a:cs typeface="Arial" pitchFamily="34" charset="0"/>
              </a:rPr>
              <a:t>Y </a:t>
            </a:r>
            <a:r>
              <a:rPr lang="es-ES" b="1" dirty="0">
                <a:solidFill>
                  <a:srgbClr val="FFFFFF"/>
                </a:solidFill>
                <a:cs typeface="Arial" pitchFamily="34" charset="0"/>
              </a:rPr>
              <a:t>COMERCIALES</a:t>
            </a:r>
          </a:p>
          <a:p>
            <a:pPr algn="ctr"/>
            <a:r>
              <a:rPr lang="es-ES" sz="2800" dirty="0">
                <a:solidFill>
                  <a:srgbClr val="FFFFFF"/>
                </a:solidFill>
                <a:cs typeface="Calibri" panose="020F0502020204030204" pitchFamily="34" charset="0"/>
              </a:rPr>
              <a:t>JAPON</a:t>
            </a:r>
          </a:p>
          <a:p>
            <a:pPr algn="ctr"/>
            <a:r>
              <a:rPr lang="es-ES" sz="1600" dirty="0">
                <a:solidFill>
                  <a:srgbClr val="FFFFFF"/>
                </a:solidFill>
                <a:cs typeface="Arial" pitchFamily="34" charset="0"/>
              </a:rPr>
              <a:t>Jennifer </a:t>
            </a:r>
            <a:r>
              <a:rPr lang="es-ES" sz="1600" dirty="0" err="1">
                <a:solidFill>
                  <a:srgbClr val="FFFFFF"/>
                </a:solidFill>
                <a:cs typeface="Arial" pitchFamily="34" charset="0"/>
              </a:rPr>
              <a:t>Tathiana</a:t>
            </a:r>
            <a:r>
              <a:rPr lang="es-ES" sz="1600" dirty="0">
                <a:solidFill>
                  <a:srgbClr val="FFFFFF"/>
                </a:solidFill>
                <a:cs typeface="Arial" pitchFamily="34" charset="0"/>
              </a:rPr>
              <a:t> García Duarte</a:t>
            </a:r>
          </a:p>
        </p:txBody>
      </p:sp>
      <p:sp>
        <p:nvSpPr>
          <p:cNvPr id="14" name="CuadroTexto 12"/>
          <p:cNvSpPr txBox="1"/>
          <p:nvPr/>
        </p:nvSpPr>
        <p:spPr>
          <a:xfrm>
            <a:off x="3584833" y="289124"/>
            <a:ext cx="4386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rgbClr val="000000"/>
                </a:solidFill>
              </a:rPr>
              <a:t>NEGOCIACIONES</a:t>
            </a:r>
          </a:p>
        </p:txBody>
      </p:sp>
    </p:spTree>
    <p:extLst>
      <p:ext uri="{BB962C8B-B14F-4D97-AF65-F5344CB8AC3E}">
        <p14:creationId xmlns:p14="http://schemas.microsoft.com/office/powerpoint/2010/main" val="4195888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90" y="0"/>
            <a:ext cx="89733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5 Marcador de texto"/>
          <p:cNvSpPr>
            <a:spLocks noGrp="1"/>
          </p:cNvSpPr>
          <p:nvPr>
            <p:ph type="body" sz="half" idx="2"/>
          </p:nvPr>
        </p:nvSpPr>
        <p:spPr>
          <a:xfrm>
            <a:off x="0" y="6309320"/>
            <a:ext cx="3333236" cy="548680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150000"/>
              </a:lnSpc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http://www.mofa.go.jp/press/release/press6e_000072.html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655840" y="882584"/>
            <a:ext cx="5112568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E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431704" y="125085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000000"/>
                </a:solidFill>
              </a:rPr>
              <a:t>LOGROS ECONOMICOS CON COLOMBIA</a:t>
            </a:r>
            <a:endParaRPr lang="es-ES" sz="3600" b="1" dirty="0">
              <a:solidFill>
                <a:srgbClr val="000000"/>
              </a:solidFill>
            </a:endParaRPr>
          </a:p>
        </p:txBody>
      </p:sp>
      <p:graphicFrame>
        <p:nvGraphicFramePr>
          <p:cNvPr id="10" name="9 Diagrama"/>
          <p:cNvGraphicFramePr/>
          <p:nvPr>
            <p:extLst/>
          </p:nvPr>
        </p:nvGraphicFramePr>
        <p:xfrm>
          <a:off x="3791744" y="119099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3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47328" y="4437112"/>
            <a:ext cx="309634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solidFill>
                  <a:srgbClr val="FFFFFF"/>
                </a:solidFill>
                <a:cs typeface="Arial" pitchFamily="34" charset="0"/>
              </a:rPr>
              <a:t>ASPECTOS ECONOMICOS </a:t>
            </a:r>
            <a:endParaRPr lang="es-ES" b="1" dirty="0">
              <a:solidFill>
                <a:srgbClr val="FFFFFF"/>
              </a:solidFill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b="1" dirty="0">
                <a:solidFill>
                  <a:srgbClr val="FFFFFF"/>
                </a:solidFill>
                <a:cs typeface="Arial" pitchFamily="34" charset="0"/>
              </a:rPr>
              <a:t>Y </a:t>
            </a:r>
            <a:r>
              <a:rPr lang="es-ES" b="1" dirty="0">
                <a:solidFill>
                  <a:srgbClr val="FFFFFF"/>
                </a:solidFill>
                <a:cs typeface="Arial" pitchFamily="34" charset="0"/>
              </a:rPr>
              <a:t>COMERCIALES</a:t>
            </a:r>
          </a:p>
          <a:p>
            <a:pPr algn="ctr"/>
            <a:r>
              <a:rPr lang="es-ES" sz="2800" dirty="0">
                <a:solidFill>
                  <a:srgbClr val="FFFFFF"/>
                </a:solidFill>
                <a:cs typeface="Calibri" panose="020F0502020204030204" pitchFamily="34" charset="0"/>
              </a:rPr>
              <a:t>JAPON</a:t>
            </a:r>
          </a:p>
          <a:p>
            <a:pPr algn="ctr"/>
            <a:r>
              <a:rPr lang="es-ES" sz="1600" dirty="0">
                <a:solidFill>
                  <a:srgbClr val="FFFFFF"/>
                </a:solidFill>
                <a:cs typeface="Arial" pitchFamily="34" charset="0"/>
              </a:rPr>
              <a:t>Jennifer </a:t>
            </a:r>
            <a:r>
              <a:rPr lang="es-ES" sz="1600" dirty="0" err="1">
                <a:solidFill>
                  <a:srgbClr val="FFFFFF"/>
                </a:solidFill>
                <a:cs typeface="Arial" pitchFamily="34" charset="0"/>
              </a:rPr>
              <a:t>Tathiana</a:t>
            </a:r>
            <a:r>
              <a:rPr lang="es-ES" sz="1600" dirty="0">
                <a:solidFill>
                  <a:srgbClr val="FFFFFF"/>
                </a:solidFill>
                <a:cs typeface="Arial" pitchFamily="34" charset="0"/>
              </a:rPr>
              <a:t> García Duarte</a:t>
            </a:r>
          </a:p>
        </p:txBody>
      </p:sp>
    </p:spTree>
    <p:extLst>
      <p:ext uri="{BB962C8B-B14F-4D97-AF65-F5344CB8AC3E}">
        <p14:creationId xmlns:p14="http://schemas.microsoft.com/office/powerpoint/2010/main" val="2239372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258</Words>
  <Application>Microsoft Office PowerPoint</Application>
  <PresentationFormat>Panorámica</PresentationFormat>
  <Paragraphs>59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JULIO CESAR RAMIREZ MONTANEZ</dc:creator>
  <cp:lastModifiedBy>JULIO CESAR RAMIREZ MONTANEZ</cp:lastModifiedBy>
  <cp:revision>1</cp:revision>
  <dcterms:created xsi:type="dcterms:W3CDTF">2013-10-21T21:49:15Z</dcterms:created>
  <dcterms:modified xsi:type="dcterms:W3CDTF">2013-10-21T21:49:36Z</dcterms:modified>
</cp:coreProperties>
</file>