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1F470-782C-47AB-9C20-82A494391F0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A22D64-FCFC-458F-84F5-378AF10CF65B}">
      <dgm:prSet/>
      <dgm:spPr/>
      <dgm:t>
        <a:bodyPr/>
        <a:lstStyle/>
        <a:p>
          <a:endParaRPr lang="es-ES"/>
        </a:p>
      </dgm:t>
    </dgm:pt>
    <dgm:pt modelId="{352D66FB-5377-4D1D-802D-A4CFF683F655}" type="parTrans" cxnId="{651B1E06-5D95-4737-946D-9CC2B0A3A78E}">
      <dgm:prSet/>
      <dgm:spPr/>
      <dgm:t>
        <a:bodyPr/>
        <a:lstStyle/>
        <a:p>
          <a:endParaRPr lang="es-ES"/>
        </a:p>
      </dgm:t>
    </dgm:pt>
    <dgm:pt modelId="{7929FC26-CA7A-405D-B058-0B4A042288E4}" type="sibTrans" cxnId="{651B1E06-5D95-4737-946D-9CC2B0A3A78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0FD69935-8321-47C6-B699-A076BCB18EBA}">
      <dgm:prSet phldrT="[Texto]" phldr="1"/>
      <dgm:spPr/>
      <dgm:t>
        <a:bodyPr/>
        <a:lstStyle/>
        <a:p>
          <a:endParaRPr lang="es-ES"/>
        </a:p>
      </dgm:t>
    </dgm:pt>
    <dgm:pt modelId="{7060EA43-9583-46F4-AC1E-21C1D7DF06D6}" type="parTrans" cxnId="{AA2BD663-233A-43FE-A663-96EF658286DD}">
      <dgm:prSet/>
      <dgm:spPr/>
      <dgm:t>
        <a:bodyPr/>
        <a:lstStyle/>
        <a:p>
          <a:endParaRPr lang="es-ES"/>
        </a:p>
      </dgm:t>
    </dgm:pt>
    <dgm:pt modelId="{DCB7B3F0-8985-4184-93CA-6EA5850C703F}" type="sibTrans" cxnId="{AA2BD663-233A-43FE-A663-96EF658286D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E5F17E8C-0121-425B-95E7-71872D8C3B03}">
      <dgm:prSet phldrT="[Texto]" phldr="1"/>
      <dgm:spPr/>
      <dgm:t>
        <a:bodyPr/>
        <a:lstStyle/>
        <a:p>
          <a:endParaRPr lang="es-ES"/>
        </a:p>
      </dgm:t>
    </dgm:pt>
    <dgm:pt modelId="{D0E49516-B28A-421B-B781-EBB71340BE04}" type="parTrans" cxnId="{066D9F1E-2475-462E-BFC6-00946672E480}">
      <dgm:prSet/>
      <dgm:spPr/>
      <dgm:t>
        <a:bodyPr/>
        <a:lstStyle/>
        <a:p>
          <a:endParaRPr lang="es-ES"/>
        </a:p>
      </dgm:t>
    </dgm:pt>
    <dgm:pt modelId="{C48E0ED1-F80D-4054-BE40-B7354E2C0D37}" type="sibTrans" cxnId="{066D9F1E-2475-462E-BFC6-00946672E48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72206706-1F4A-4AA0-9F7C-AC54BF4FC413}">
      <dgm:prSet phldrT="[Texto]" phldr="1"/>
      <dgm:spPr/>
      <dgm:t>
        <a:bodyPr/>
        <a:lstStyle/>
        <a:p>
          <a:endParaRPr lang="es-ES"/>
        </a:p>
      </dgm:t>
    </dgm:pt>
    <dgm:pt modelId="{DED31C6D-6D5C-4A54-88E7-B3412AF9DD2B}" type="parTrans" cxnId="{B090F390-6CAD-4F3C-8C33-1BD96DDE2B6C}">
      <dgm:prSet/>
      <dgm:spPr/>
      <dgm:t>
        <a:bodyPr/>
        <a:lstStyle/>
        <a:p>
          <a:endParaRPr lang="es-ES"/>
        </a:p>
      </dgm:t>
    </dgm:pt>
    <dgm:pt modelId="{CD67ED76-0405-4940-AB63-FCD96FEA978E}" type="sibTrans" cxnId="{B090F390-6CAD-4F3C-8C33-1BD96DDE2B6C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406B3147-5884-4FCB-8D67-75A48D83CDBA}" type="pres">
      <dgm:prSet presAssocID="{ECA1F470-782C-47AB-9C20-82A494391F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16DAFFB0-01FC-474F-8A8E-51B5A459F962}" type="pres">
      <dgm:prSet presAssocID="{ECA1F470-782C-47AB-9C20-82A494391F0D}" presName="Name1" presStyleCnt="0"/>
      <dgm:spPr/>
    </dgm:pt>
    <dgm:pt modelId="{12B7DBD8-91A3-4E8A-90B0-61D0E4F3E89E}" type="pres">
      <dgm:prSet presAssocID="{7929FC26-CA7A-405D-B058-0B4A042288E4}" presName="picture_1" presStyleCnt="0"/>
      <dgm:spPr/>
    </dgm:pt>
    <dgm:pt modelId="{60835C52-3D24-4FF3-B328-0DF5BFE87722}" type="pres">
      <dgm:prSet presAssocID="{7929FC26-CA7A-405D-B058-0B4A042288E4}" presName="pictureRepeatNode" presStyleLbl="alignImgPlace1" presStyleIdx="0" presStyleCnt="4" custScaleX="111869" custScaleY="111318"/>
      <dgm:spPr/>
      <dgm:t>
        <a:bodyPr/>
        <a:lstStyle/>
        <a:p>
          <a:endParaRPr lang="es-AR"/>
        </a:p>
      </dgm:t>
    </dgm:pt>
    <dgm:pt modelId="{95AC04F9-5C2E-4229-AD66-7616A67006D6}" type="pres">
      <dgm:prSet presAssocID="{56A22D64-FCFC-458F-84F5-378AF10CF65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1F7A201-CAA3-4C19-9CA3-732F30901538}" type="pres">
      <dgm:prSet presAssocID="{DCB7B3F0-8985-4184-93CA-6EA5850C703F}" presName="picture_2" presStyleCnt="0"/>
      <dgm:spPr/>
    </dgm:pt>
    <dgm:pt modelId="{33F94B11-5C54-4EA2-AA02-9A56442F5FDB}" type="pres">
      <dgm:prSet presAssocID="{DCB7B3F0-8985-4184-93CA-6EA5850C703F}" presName="pictureRepeatNode" presStyleLbl="alignImgPlace1" presStyleIdx="1" presStyleCnt="4" custScaleX="119223" custScaleY="122144"/>
      <dgm:spPr/>
      <dgm:t>
        <a:bodyPr/>
        <a:lstStyle/>
        <a:p>
          <a:endParaRPr lang="es-AR"/>
        </a:p>
      </dgm:t>
    </dgm:pt>
    <dgm:pt modelId="{FD03236C-C62D-4823-A024-8B5A8238993D}" type="pres">
      <dgm:prSet presAssocID="{0FD69935-8321-47C6-B699-A076BCB18EBA}" presName="line_2" presStyleLbl="parChTrans1D1" presStyleIdx="0" presStyleCnt="3"/>
      <dgm:spPr/>
    </dgm:pt>
    <dgm:pt modelId="{82AFF7A8-769E-4675-9491-61A397852173}" type="pres">
      <dgm:prSet presAssocID="{0FD69935-8321-47C6-B699-A076BCB18EBA}" presName="textparent_2" presStyleLbl="node1" presStyleIdx="0" presStyleCnt="0"/>
      <dgm:spPr/>
    </dgm:pt>
    <dgm:pt modelId="{36C0BAE1-9844-4CB3-926D-F609FE8C8B41}" type="pres">
      <dgm:prSet presAssocID="{0FD69935-8321-47C6-B699-A076BCB18EBA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B255C0E-BE74-4DD2-9B09-82CD3D3DDB75}" type="pres">
      <dgm:prSet presAssocID="{C48E0ED1-F80D-4054-BE40-B7354E2C0D37}" presName="picture_3" presStyleCnt="0"/>
      <dgm:spPr/>
    </dgm:pt>
    <dgm:pt modelId="{05A76EBB-E18B-4E07-90AB-86E602A70AA1}" type="pres">
      <dgm:prSet presAssocID="{C48E0ED1-F80D-4054-BE40-B7354E2C0D37}" presName="pictureRepeatNode" presStyleLbl="alignImgPlace1" presStyleIdx="2" presStyleCnt="4" custScaleX="115300" custScaleY="111190"/>
      <dgm:spPr/>
      <dgm:t>
        <a:bodyPr/>
        <a:lstStyle/>
        <a:p>
          <a:endParaRPr lang="es-AR"/>
        </a:p>
      </dgm:t>
    </dgm:pt>
    <dgm:pt modelId="{B578D4CF-D58C-4C37-8DDF-658A19F3012C}" type="pres">
      <dgm:prSet presAssocID="{E5F17E8C-0121-425B-95E7-71872D8C3B03}" presName="line_3" presStyleLbl="parChTrans1D1" presStyleIdx="1" presStyleCnt="3"/>
      <dgm:spPr/>
    </dgm:pt>
    <dgm:pt modelId="{C3AC88B2-5C56-4DB7-9E7C-B802216A23DF}" type="pres">
      <dgm:prSet presAssocID="{E5F17E8C-0121-425B-95E7-71872D8C3B03}" presName="textparent_3" presStyleLbl="node1" presStyleIdx="0" presStyleCnt="0"/>
      <dgm:spPr/>
    </dgm:pt>
    <dgm:pt modelId="{A30E81C7-DCB4-4141-97DF-2DAB564C8BF0}" type="pres">
      <dgm:prSet presAssocID="{E5F17E8C-0121-425B-95E7-71872D8C3B03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264287-817F-4739-B8F2-DBDD02CE2200}" type="pres">
      <dgm:prSet presAssocID="{CD67ED76-0405-4940-AB63-FCD96FEA978E}" presName="picture_4" presStyleCnt="0"/>
      <dgm:spPr/>
    </dgm:pt>
    <dgm:pt modelId="{C1E97627-2CD9-40D4-8F8A-BF7E105B1340}" type="pres">
      <dgm:prSet presAssocID="{CD67ED76-0405-4940-AB63-FCD96FEA978E}" presName="pictureRepeatNode" presStyleLbl="alignImgPlace1" presStyleIdx="3" presStyleCnt="4" custScaleX="119223" custScaleY="116158"/>
      <dgm:spPr/>
      <dgm:t>
        <a:bodyPr/>
        <a:lstStyle/>
        <a:p>
          <a:endParaRPr lang="es-AR"/>
        </a:p>
      </dgm:t>
    </dgm:pt>
    <dgm:pt modelId="{A870F1B5-20E1-4E9C-8679-3C2B3F1774AB}" type="pres">
      <dgm:prSet presAssocID="{72206706-1F4A-4AA0-9F7C-AC54BF4FC413}" presName="line_4" presStyleLbl="parChTrans1D1" presStyleIdx="2" presStyleCnt="3"/>
      <dgm:spPr/>
    </dgm:pt>
    <dgm:pt modelId="{99C8249D-5212-4221-B77A-F752648B03CA}" type="pres">
      <dgm:prSet presAssocID="{72206706-1F4A-4AA0-9F7C-AC54BF4FC413}" presName="textparent_4" presStyleLbl="node1" presStyleIdx="0" presStyleCnt="0"/>
      <dgm:spPr/>
    </dgm:pt>
    <dgm:pt modelId="{9685905E-F2A4-4602-8D86-F4E85CD49687}" type="pres">
      <dgm:prSet presAssocID="{72206706-1F4A-4AA0-9F7C-AC54BF4FC413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5109B45-74EC-410E-A448-043D9C612542}" type="presOf" srcId="{7929FC26-CA7A-405D-B058-0B4A042288E4}" destId="{60835C52-3D24-4FF3-B328-0DF5BFE87722}" srcOrd="0" destOrd="0" presId="urn:microsoft.com/office/officeart/2008/layout/CircularPictureCallout"/>
    <dgm:cxn modelId="{72C0EB3F-51D7-4DF9-B6BD-432F3EC7B37C}" type="presOf" srcId="{C48E0ED1-F80D-4054-BE40-B7354E2C0D37}" destId="{05A76EBB-E18B-4E07-90AB-86E602A70AA1}" srcOrd="0" destOrd="0" presId="urn:microsoft.com/office/officeart/2008/layout/CircularPictureCallout"/>
    <dgm:cxn modelId="{97F83624-D1E5-4AA0-8F25-DA90AFEDA537}" type="presOf" srcId="{72206706-1F4A-4AA0-9F7C-AC54BF4FC413}" destId="{9685905E-F2A4-4602-8D86-F4E85CD49687}" srcOrd="0" destOrd="0" presId="urn:microsoft.com/office/officeart/2008/layout/CircularPictureCallout"/>
    <dgm:cxn modelId="{066D9F1E-2475-462E-BFC6-00946672E480}" srcId="{ECA1F470-782C-47AB-9C20-82A494391F0D}" destId="{E5F17E8C-0121-425B-95E7-71872D8C3B03}" srcOrd="2" destOrd="0" parTransId="{D0E49516-B28A-421B-B781-EBB71340BE04}" sibTransId="{C48E0ED1-F80D-4054-BE40-B7354E2C0D37}"/>
    <dgm:cxn modelId="{651B1E06-5D95-4737-946D-9CC2B0A3A78E}" srcId="{ECA1F470-782C-47AB-9C20-82A494391F0D}" destId="{56A22D64-FCFC-458F-84F5-378AF10CF65B}" srcOrd="0" destOrd="0" parTransId="{352D66FB-5377-4D1D-802D-A4CFF683F655}" sibTransId="{7929FC26-CA7A-405D-B058-0B4A042288E4}"/>
    <dgm:cxn modelId="{1EA82E43-FECB-4CFB-80ED-757B96DD015D}" type="presOf" srcId="{ECA1F470-782C-47AB-9C20-82A494391F0D}" destId="{406B3147-5884-4FCB-8D67-75A48D83CDBA}" srcOrd="0" destOrd="0" presId="urn:microsoft.com/office/officeart/2008/layout/CircularPictureCallout"/>
    <dgm:cxn modelId="{EF11BF0C-51CB-41F9-85CC-7A192FB05AA6}" type="presOf" srcId="{CD67ED76-0405-4940-AB63-FCD96FEA978E}" destId="{C1E97627-2CD9-40D4-8F8A-BF7E105B1340}" srcOrd="0" destOrd="0" presId="urn:microsoft.com/office/officeart/2008/layout/CircularPictureCallout"/>
    <dgm:cxn modelId="{212A7637-7F43-44A8-945F-58D8C9639437}" type="presOf" srcId="{56A22D64-FCFC-458F-84F5-378AF10CF65B}" destId="{95AC04F9-5C2E-4229-AD66-7616A67006D6}" srcOrd="0" destOrd="0" presId="urn:microsoft.com/office/officeart/2008/layout/CircularPictureCallout"/>
    <dgm:cxn modelId="{B090F390-6CAD-4F3C-8C33-1BD96DDE2B6C}" srcId="{ECA1F470-782C-47AB-9C20-82A494391F0D}" destId="{72206706-1F4A-4AA0-9F7C-AC54BF4FC413}" srcOrd="3" destOrd="0" parTransId="{DED31C6D-6D5C-4A54-88E7-B3412AF9DD2B}" sibTransId="{CD67ED76-0405-4940-AB63-FCD96FEA978E}"/>
    <dgm:cxn modelId="{AA2BD663-233A-43FE-A663-96EF658286DD}" srcId="{ECA1F470-782C-47AB-9C20-82A494391F0D}" destId="{0FD69935-8321-47C6-B699-A076BCB18EBA}" srcOrd="1" destOrd="0" parTransId="{7060EA43-9583-46F4-AC1E-21C1D7DF06D6}" sibTransId="{DCB7B3F0-8985-4184-93CA-6EA5850C703F}"/>
    <dgm:cxn modelId="{6534824D-4EAC-4956-94A4-E9FF95B6627C}" type="presOf" srcId="{0FD69935-8321-47C6-B699-A076BCB18EBA}" destId="{36C0BAE1-9844-4CB3-926D-F609FE8C8B41}" srcOrd="0" destOrd="0" presId="urn:microsoft.com/office/officeart/2008/layout/CircularPictureCallout"/>
    <dgm:cxn modelId="{F9E54861-BBD9-4687-B416-9987C1D3BA28}" type="presOf" srcId="{E5F17E8C-0121-425B-95E7-71872D8C3B03}" destId="{A30E81C7-DCB4-4141-97DF-2DAB564C8BF0}" srcOrd="0" destOrd="0" presId="urn:microsoft.com/office/officeart/2008/layout/CircularPictureCallout"/>
    <dgm:cxn modelId="{2B990279-2BF4-48C1-991A-0702853F66AC}" type="presOf" srcId="{DCB7B3F0-8985-4184-93CA-6EA5850C703F}" destId="{33F94B11-5C54-4EA2-AA02-9A56442F5FDB}" srcOrd="0" destOrd="0" presId="urn:microsoft.com/office/officeart/2008/layout/CircularPictureCallout"/>
    <dgm:cxn modelId="{0DA85E2B-3D10-415D-884E-695AD23ED51A}" type="presParOf" srcId="{406B3147-5884-4FCB-8D67-75A48D83CDBA}" destId="{16DAFFB0-01FC-474F-8A8E-51B5A459F962}" srcOrd="0" destOrd="0" presId="urn:microsoft.com/office/officeart/2008/layout/CircularPictureCallout"/>
    <dgm:cxn modelId="{A52287E7-B53A-4958-88D9-362FBF7437BB}" type="presParOf" srcId="{16DAFFB0-01FC-474F-8A8E-51B5A459F962}" destId="{12B7DBD8-91A3-4E8A-90B0-61D0E4F3E89E}" srcOrd="0" destOrd="0" presId="urn:microsoft.com/office/officeart/2008/layout/CircularPictureCallout"/>
    <dgm:cxn modelId="{CDA1D780-EA80-49A2-9EC0-099F2B50B71C}" type="presParOf" srcId="{12B7DBD8-91A3-4E8A-90B0-61D0E4F3E89E}" destId="{60835C52-3D24-4FF3-B328-0DF5BFE87722}" srcOrd="0" destOrd="0" presId="urn:microsoft.com/office/officeart/2008/layout/CircularPictureCallout"/>
    <dgm:cxn modelId="{9DEA7547-D34C-4EEB-B960-648037F18B32}" type="presParOf" srcId="{16DAFFB0-01FC-474F-8A8E-51B5A459F962}" destId="{95AC04F9-5C2E-4229-AD66-7616A67006D6}" srcOrd="1" destOrd="0" presId="urn:microsoft.com/office/officeart/2008/layout/CircularPictureCallout"/>
    <dgm:cxn modelId="{2121D4AF-B1B2-4FDC-9B23-299755C98CC6}" type="presParOf" srcId="{16DAFFB0-01FC-474F-8A8E-51B5A459F962}" destId="{D1F7A201-CAA3-4C19-9CA3-732F30901538}" srcOrd="2" destOrd="0" presId="urn:microsoft.com/office/officeart/2008/layout/CircularPictureCallout"/>
    <dgm:cxn modelId="{0948C6A5-0AA6-4D02-9212-FE53DF4206FB}" type="presParOf" srcId="{D1F7A201-CAA3-4C19-9CA3-732F30901538}" destId="{33F94B11-5C54-4EA2-AA02-9A56442F5FDB}" srcOrd="0" destOrd="0" presId="urn:microsoft.com/office/officeart/2008/layout/CircularPictureCallout"/>
    <dgm:cxn modelId="{0A2740C0-34CA-474A-BDA2-126F2FCCB0C3}" type="presParOf" srcId="{16DAFFB0-01FC-474F-8A8E-51B5A459F962}" destId="{FD03236C-C62D-4823-A024-8B5A8238993D}" srcOrd="3" destOrd="0" presId="urn:microsoft.com/office/officeart/2008/layout/CircularPictureCallout"/>
    <dgm:cxn modelId="{0072D28D-7FC3-4B09-840F-595778D9A540}" type="presParOf" srcId="{16DAFFB0-01FC-474F-8A8E-51B5A459F962}" destId="{82AFF7A8-769E-4675-9491-61A397852173}" srcOrd="4" destOrd="0" presId="urn:microsoft.com/office/officeart/2008/layout/CircularPictureCallout"/>
    <dgm:cxn modelId="{CB8BEEB6-B1BD-4F29-A2E4-47C43A316DF0}" type="presParOf" srcId="{82AFF7A8-769E-4675-9491-61A397852173}" destId="{36C0BAE1-9844-4CB3-926D-F609FE8C8B41}" srcOrd="0" destOrd="0" presId="urn:microsoft.com/office/officeart/2008/layout/CircularPictureCallout"/>
    <dgm:cxn modelId="{E2AEA095-1464-440C-BA42-9A4C3A1A2694}" type="presParOf" srcId="{16DAFFB0-01FC-474F-8A8E-51B5A459F962}" destId="{7B255C0E-BE74-4DD2-9B09-82CD3D3DDB75}" srcOrd="5" destOrd="0" presId="urn:microsoft.com/office/officeart/2008/layout/CircularPictureCallout"/>
    <dgm:cxn modelId="{87616805-220E-489D-B8EA-76E8A5DB4BE4}" type="presParOf" srcId="{7B255C0E-BE74-4DD2-9B09-82CD3D3DDB75}" destId="{05A76EBB-E18B-4E07-90AB-86E602A70AA1}" srcOrd="0" destOrd="0" presId="urn:microsoft.com/office/officeart/2008/layout/CircularPictureCallout"/>
    <dgm:cxn modelId="{A615D578-300B-49DE-909D-378BE213FCA7}" type="presParOf" srcId="{16DAFFB0-01FC-474F-8A8E-51B5A459F962}" destId="{B578D4CF-D58C-4C37-8DDF-658A19F3012C}" srcOrd="6" destOrd="0" presId="urn:microsoft.com/office/officeart/2008/layout/CircularPictureCallout"/>
    <dgm:cxn modelId="{142E23AF-EF3B-4BE8-BC02-7D969A29FD32}" type="presParOf" srcId="{16DAFFB0-01FC-474F-8A8E-51B5A459F962}" destId="{C3AC88B2-5C56-4DB7-9E7C-B802216A23DF}" srcOrd="7" destOrd="0" presId="urn:microsoft.com/office/officeart/2008/layout/CircularPictureCallout"/>
    <dgm:cxn modelId="{B71A3952-F0D6-47A6-9DE5-93FB34FE9145}" type="presParOf" srcId="{C3AC88B2-5C56-4DB7-9E7C-B802216A23DF}" destId="{A30E81C7-DCB4-4141-97DF-2DAB564C8BF0}" srcOrd="0" destOrd="0" presId="urn:microsoft.com/office/officeart/2008/layout/CircularPictureCallout"/>
    <dgm:cxn modelId="{6ECF3EBD-131D-414C-9C85-C9A69AF06D9E}" type="presParOf" srcId="{16DAFFB0-01FC-474F-8A8E-51B5A459F962}" destId="{E4264287-817F-4739-B8F2-DBDD02CE2200}" srcOrd="8" destOrd="0" presId="urn:microsoft.com/office/officeart/2008/layout/CircularPictureCallout"/>
    <dgm:cxn modelId="{81B83923-2245-4122-820B-E937C038D09C}" type="presParOf" srcId="{E4264287-817F-4739-B8F2-DBDD02CE2200}" destId="{C1E97627-2CD9-40D4-8F8A-BF7E105B1340}" srcOrd="0" destOrd="0" presId="urn:microsoft.com/office/officeart/2008/layout/CircularPictureCallout"/>
    <dgm:cxn modelId="{2F3269DC-EAC8-43F4-8CCC-55E6F4805C1B}" type="presParOf" srcId="{16DAFFB0-01FC-474F-8A8E-51B5A459F962}" destId="{A870F1B5-20E1-4E9C-8679-3C2B3F1774AB}" srcOrd="9" destOrd="0" presId="urn:microsoft.com/office/officeart/2008/layout/CircularPictureCallout"/>
    <dgm:cxn modelId="{50B6DF2C-DC21-460B-A35B-A1523FAFCCB6}" type="presParOf" srcId="{16DAFFB0-01FC-474F-8A8E-51B5A459F962}" destId="{99C8249D-5212-4221-B77A-F752648B03CA}" srcOrd="10" destOrd="0" presId="urn:microsoft.com/office/officeart/2008/layout/CircularPictureCallout"/>
    <dgm:cxn modelId="{0B27013A-4404-4BF2-AB15-74D235204557}" type="presParOf" srcId="{99C8249D-5212-4221-B77A-F752648B03CA}" destId="{9685905E-F2A4-4602-8D86-F4E85CD4968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D4CDE-D089-483C-AAD6-E738835BF110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</dgm:pt>
    <dgm:pt modelId="{978A3D96-3505-4136-A097-FA44FF40C3D0}">
      <dgm:prSet phldrT="[Texto]" custT="1"/>
      <dgm:spPr/>
      <dgm:t>
        <a:bodyPr/>
        <a:lstStyle/>
        <a:p>
          <a:r>
            <a:rPr lang="es-CO" sz="1900" b="0" i="0" dirty="0" smtClean="0">
              <a:solidFill>
                <a:sysClr val="windowText" lastClr="000000"/>
              </a:solidFill>
            </a:rPr>
            <a:t>La India es una república federal democrática parlamentaria</a:t>
          </a:r>
          <a:endParaRPr lang="es-ES" sz="1900" dirty="0">
            <a:solidFill>
              <a:sysClr val="windowText" lastClr="000000"/>
            </a:solidFill>
          </a:endParaRPr>
        </a:p>
      </dgm:t>
    </dgm:pt>
    <dgm:pt modelId="{93E864D5-FFEA-4A49-B1A0-3B2701452B54}" type="parTrans" cxnId="{91000C71-CA81-4051-A4E3-59EBEBEE6BF3}">
      <dgm:prSet/>
      <dgm:spPr/>
      <dgm:t>
        <a:bodyPr/>
        <a:lstStyle/>
        <a:p>
          <a:endParaRPr lang="es-ES"/>
        </a:p>
      </dgm:t>
    </dgm:pt>
    <dgm:pt modelId="{8459A16F-D4CB-4893-8126-17B01AE11D3C}" type="sibTrans" cxnId="{91000C71-CA81-4051-A4E3-59EBEBEE6BF3}">
      <dgm:prSet/>
      <dgm:spPr/>
      <dgm:t>
        <a:bodyPr/>
        <a:lstStyle/>
        <a:p>
          <a:endParaRPr lang="es-ES"/>
        </a:p>
      </dgm:t>
    </dgm:pt>
    <dgm:pt modelId="{F9AD68E0-6C62-4386-A4E5-66166775FE88}">
      <dgm:prSet phldrT="[Texto]"/>
      <dgm:spPr/>
      <dgm:t>
        <a:bodyPr/>
        <a:lstStyle/>
        <a:p>
          <a:r>
            <a:rPr lang="es-CO" b="0" i="0" dirty="0" smtClean="0">
              <a:solidFill>
                <a:sysClr val="windowText" lastClr="000000"/>
              </a:solidFill>
            </a:rPr>
            <a:t>El Gabinete encabezado por el Primer Ministro, es responsable ante el parlamento.</a:t>
          </a:r>
          <a:endParaRPr lang="es-ES" dirty="0">
            <a:solidFill>
              <a:sysClr val="windowText" lastClr="000000"/>
            </a:solidFill>
          </a:endParaRPr>
        </a:p>
      </dgm:t>
    </dgm:pt>
    <dgm:pt modelId="{EDC055A9-591B-4186-B112-CB5EAED82318}" type="parTrans" cxnId="{24128A5D-CD5B-4192-9379-8D87D36AC3B7}">
      <dgm:prSet/>
      <dgm:spPr/>
      <dgm:t>
        <a:bodyPr/>
        <a:lstStyle/>
        <a:p>
          <a:endParaRPr lang="es-ES"/>
        </a:p>
      </dgm:t>
    </dgm:pt>
    <dgm:pt modelId="{8DD727CD-C290-47DE-9F51-9650976B0F69}" type="sibTrans" cxnId="{24128A5D-CD5B-4192-9379-8D87D36AC3B7}">
      <dgm:prSet/>
      <dgm:spPr/>
      <dgm:t>
        <a:bodyPr/>
        <a:lstStyle/>
        <a:p>
          <a:endParaRPr lang="es-ES"/>
        </a:p>
      </dgm:t>
    </dgm:pt>
    <dgm:pt modelId="{C4206E47-ED80-49C7-8559-4D436DF6D6E6}">
      <dgm:prSet phldrT="[Texto]"/>
      <dgm:spPr/>
      <dgm:t>
        <a:bodyPr/>
        <a:lstStyle/>
        <a:p>
          <a:r>
            <a:rPr lang="es-AR" b="1" i="0" dirty="0" smtClean="0">
              <a:solidFill>
                <a:sysClr val="windowText" lastClr="000000"/>
              </a:solidFill>
            </a:rPr>
            <a:t>PRESIDENTE</a:t>
          </a:r>
          <a:r>
            <a:rPr lang="es-AR" b="0" i="0" dirty="0" smtClean="0">
              <a:solidFill>
                <a:sysClr val="windowText" lastClr="000000"/>
              </a:solidFill>
            </a:rPr>
            <a:t>: </a:t>
          </a:r>
          <a:r>
            <a:rPr lang="es-AR" b="0" i="0" dirty="0" err="1" smtClean="0">
              <a:solidFill>
                <a:sysClr val="windowText" lastClr="000000"/>
              </a:solidFill>
            </a:rPr>
            <a:t>Pranab</a:t>
          </a:r>
          <a:r>
            <a:rPr lang="es-AR" b="0" i="0" dirty="0" smtClean="0">
              <a:solidFill>
                <a:sysClr val="windowText" lastClr="000000"/>
              </a:solidFill>
            </a:rPr>
            <a:t> </a:t>
          </a:r>
          <a:r>
            <a:rPr lang="es-AR" b="0" i="0" dirty="0" err="1" smtClean="0">
              <a:solidFill>
                <a:sysClr val="windowText" lastClr="000000"/>
              </a:solidFill>
            </a:rPr>
            <a:t>Mukherjee</a:t>
          </a:r>
          <a:endParaRPr lang="es-AR" b="0" i="0" dirty="0" smtClean="0">
            <a:solidFill>
              <a:sysClr val="windowText" lastClr="000000"/>
            </a:solidFill>
          </a:endParaRPr>
        </a:p>
        <a:p>
          <a:r>
            <a:rPr lang="es-AR" b="1" i="0" dirty="0" smtClean="0">
              <a:solidFill>
                <a:sysClr val="windowText" lastClr="000000"/>
              </a:solidFill>
            </a:rPr>
            <a:t>PRIMER MINISTRO</a:t>
          </a:r>
          <a:r>
            <a:rPr lang="es-AR" b="0" i="0" dirty="0" smtClean="0">
              <a:solidFill>
                <a:sysClr val="windowText" lastClr="000000"/>
              </a:solidFill>
            </a:rPr>
            <a:t>: </a:t>
          </a:r>
          <a:r>
            <a:rPr lang="es-AR" b="0" i="0" dirty="0" err="1" smtClean="0">
              <a:solidFill>
                <a:sysClr val="windowText" lastClr="000000"/>
              </a:solidFill>
            </a:rPr>
            <a:t>Manmohan</a:t>
          </a:r>
          <a:r>
            <a:rPr lang="es-AR" b="0" i="0" dirty="0" smtClean="0">
              <a:solidFill>
                <a:sysClr val="windowText" lastClr="000000"/>
              </a:solidFill>
            </a:rPr>
            <a:t> Singh</a:t>
          </a:r>
          <a:endParaRPr lang="es-ES" dirty="0">
            <a:solidFill>
              <a:sysClr val="windowText" lastClr="000000"/>
            </a:solidFill>
          </a:endParaRPr>
        </a:p>
      </dgm:t>
    </dgm:pt>
    <dgm:pt modelId="{6C1EDD8A-1EDB-4AA5-A775-9724E658E165}" type="parTrans" cxnId="{E7E07FA9-0A0F-4D9E-8142-5ABCE38D22DA}">
      <dgm:prSet/>
      <dgm:spPr/>
      <dgm:t>
        <a:bodyPr/>
        <a:lstStyle/>
        <a:p>
          <a:endParaRPr lang="es-ES"/>
        </a:p>
      </dgm:t>
    </dgm:pt>
    <dgm:pt modelId="{96EE89CB-0E9C-4E27-A734-7A4C94DA300A}" type="sibTrans" cxnId="{E7E07FA9-0A0F-4D9E-8142-5ABCE38D22DA}">
      <dgm:prSet/>
      <dgm:spPr/>
      <dgm:t>
        <a:bodyPr/>
        <a:lstStyle/>
        <a:p>
          <a:endParaRPr lang="es-ES"/>
        </a:p>
      </dgm:t>
    </dgm:pt>
    <dgm:pt modelId="{F2EE320E-7FC7-4F5F-8EC7-7912AF961BEB}" type="pres">
      <dgm:prSet presAssocID="{FC7D4CDE-D089-483C-AAD6-E738835BF110}" presName="compositeShape" presStyleCnt="0">
        <dgm:presLayoutVars>
          <dgm:dir/>
          <dgm:resizeHandles/>
        </dgm:presLayoutVars>
      </dgm:prSet>
      <dgm:spPr/>
    </dgm:pt>
    <dgm:pt modelId="{C4C67217-497A-490B-AA44-722363214C66}" type="pres">
      <dgm:prSet presAssocID="{FC7D4CDE-D089-483C-AAD6-E738835BF110}" presName="pyramid" presStyleLbl="node1" presStyleIdx="0" presStyleCnt="1"/>
      <dgm:spPr/>
    </dgm:pt>
    <dgm:pt modelId="{6101A265-5234-4110-A1A4-3EFB40168739}" type="pres">
      <dgm:prSet presAssocID="{FC7D4CDE-D089-483C-AAD6-E738835BF110}" presName="theList" presStyleCnt="0"/>
      <dgm:spPr/>
    </dgm:pt>
    <dgm:pt modelId="{18E31FEB-4E95-419C-931C-AEF8998AD071}" type="pres">
      <dgm:prSet presAssocID="{978A3D96-3505-4136-A097-FA44FF40C3D0}" presName="aNode" presStyleLbl="fgAcc1" presStyleIdx="0" presStyleCnt="3" custLinFactY="26086" custLinFactNeighborX="-49267" custLinFactNeighbor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A4F9AC0-41E6-441F-A508-CBF0EFA83E63}" type="pres">
      <dgm:prSet presAssocID="{978A3D96-3505-4136-A097-FA44FF40C3D0}" presName="aSpace" presStyleCnt="0"/>
      <dgm:spPr/>
    </dgm:pt>
    <dgm:pt modelId="{7E29EC90-5808-4F99-A4DB-1C259E6EF6D1}" type="pres">
      <dgm:prSet presAssocID="{F9AD68E0-6C62-4386-A4E5-66166775FE88}" presName="aNode" presStyleLbl="fgAcc1" presStyleIdx="1" presStyleCnt="3" custLinFactY="26086" custLinFactNeighborX="-49267" custLinFactNeighbor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85DAFFB-91FF-40F7-B236-8616773AEFB1}" type="pres">
      <dgm:prSet presAssocID="{F9AD68E0-6C62-4386-A4E5-66166775FE88}" presName="aSpace" presStyleCnt="0"/>
      <dgm:spPr/>
    </dgm:pt>
    <dgm:pt modelId="{EC250528-7F09-4285-B303-63D42C39ED04}" type="pres">
      <dgm:prSet presAssocID="{C4206E47-ED80-49C7-8559-4D436DF6D6E6}" presName="aNode" presStyleLbl="fgAcc1" presStyleIdx="2" presStyleCnt="3" custScaleX="100802" custScaleY="109248" custLinFactY="25829" custLinFactNeighborX="-48981" custLinFactNeighbor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BFAA7E3-18CE-420B-8527-734C478EC9EB}" type="pres">
      <dgm:prSet presAssocID="{C4206E47-ED80-49C7-8559-4D436DF6D6E6}" presName="aSpace" presStyleCnt="0"/>
      <dgm:spPr/>
    </dgm:pt>
  </dgm:ptLst>
  <dgm:cxnLst>
    <dgm:cxn modelId="{BA79BD3A-16FC-425D-9D4F-CB19AE36C378}" type="presOf" srcId="{978A3D96-3505-4136-A097-FA44FF40C3D0}" destId="{18E31FEB-4E95-419C-931C-AEF8998AD071}" srcOrd="0" destOrd="0" presId="urn:microsoft.com/office/officeart/2005/8/layout/pyramid2"/>
    <dgm:cxn modelId="{7169D45D-FC4D-4413-91B1-E42970CDFE1F}" type="presOf" srcId="{FC7D4CDE-D089-483C-AAD6-E738835BF110}" destId="{F2EE320E-7FC7-4F5F-8EC7-7912AF961BEB}" srcOrd="0" destOrd="0" presId="urn:microsoft.com/office/officeart/2005/8/layout/pyramid2"/>
    <dgm:cxn modelId="{28E3CDD6-CC28-4AD1-917F-E95161CBCDA3}" type="presOf" srcId="{C4206E47-ED80-49C7-8559-4D436DF6D6E6}" destId="{EC250528-7F09-4285-B303-63D42C39ED04}" srcOrd="0" destOrd="0" presId="urn:microsoft.com/office/officeart/2005/8/layout/pyramid2"/>
    <dgm:cxn modelId="{E7E07FA9-0A0F-4D9E-8142-5ABCE38D22DA}" srcId="{FC7D4CDE-D089-483C-AAD6-E738835BF110}" destId="{C4206E47-ED80-49C7-8559-4D436DF6D6E6}" srcOrd="2" destOrd="0" parTransId="{6C1EDD8A-1EDB-4AA5-A775-9724E658E165}" sibTransId="{96EE89CB-0E9C-4E27-A734-7A4C94DA300A}"/>
    <dgm:cxn modelId="{24128A5D-CD5B-4192-9379-8D87D36AC3B7}" srcId="{FC7D4CDE-D089-483C-AAD6-E738835BF110}" destId="{F9AD68E0-6C62-4386-A4E5-66166775FE88}" srcOrd="1" destOrd="0" parTransId="{EDC055A9-591B-4186-B112-CB5EAED82318}" sibTransId="{8DD727CD-C290-47DE-9F51-9650976B0F69}"/>
    <dgm:cxn modelId="{91000C71-CA81-4051-A4E3-59EBEBEE6BF3}" srcId="{FC7D4CDE-D089-483C-AAD6-E738835BF110}" destId="{978A3D96-3505-4136-A097-FA44FF40C3D0}" srcOrd="0" destOrd="0" parTransId="{93E864D5-FFEA-4A49-B1A0-3B2701452B54}" sibTransId="{8459A16F-D4CB-4893-8126-17B01AE11D3C}"/>
    <dgm:cxn modelId="{60FA326F-48FD-4479-ADE5-1E319331775E}" type="presOf" srcId="{F9AD68E0-6C62-4386-A4E5-66166775FE88}" destId="{7E29EC90-5808-4F99-A4DB-1C259E6EF6D1}" srcOrd="0" destOrd="0" presId="urn:microsoft.com/office/officeart/2005/8/layout/pyramid2"/>
    <dgm:cxn modelId="{E5729921-7F93-47E8-A12F-7D5FE48A1FD7}" type="presParOf" srcId="{F2EE320E-7FC7-4F5F-8EC7-7912AF961BEB}" destId="{C4C67217-497A-490B-AA44-722363214C66}" srcOrd="0" destOrd="0" presId="urn:microsoft.com/office/officeart/2005/8/layout/pyramid2"/>
    <dgm:cxn modelId="{0CD9C6D4-7510-47ED-A3D4-0A5B789CA72C}" type="presParOf" srcId="{F2EE320E-7FC7-4F5F-8EC7-7912AF961BEB}" destId="{6101A265-5234-4110-A1A4-3EFB40168739}" srcOrd="1" destOrd="0" presId="urn:microsoft.com/office/officeart/2005/8/layout/pyramid2"/>
    <dgm:cxn modelId="{0020B99B-FAC8-4255-BCCD-DB8394D9791C}" type="presParOf" srcId="{6101A265-5234-4110-A1A4-3EFB40168739}" destId="{18E31FEB-4E95-419C-931C-AEF8998AD071}" srcOrd="0" destOrd="0" presId="urn:microsoft.com/office/officeart/2005/8/layout/pyramid2"/>
    <dgm:cxn modelId="{2FB5CA8C-6859-43AA-8610-1B2B32AD9C80}" type="presParOf" srcId="{6101A265-5234-4110-A1A4-3EFB40168739}" destId="{4A4F9AC0-41E6-441F-A508-CBF0EFA83E63}" srcOrd="1" destOrd="0" presId="urn:microsoft.com/office/officeart/2005/8/layout/pyramid2"/>
    <dgm:cxn modelId="{C8EC55FE-10DA-429B-8451-7D6E563C74AE}" type="presParOf" srcId="{6101A265-5234-4110-A1A4-3EFB40168739}" destId="{7E29EC90-5808-4F99-A4DB-1C259E6EF6D1}" srcOrd="2" destOrd="0" presId="urn:microsoft.com/office/officeart/2005/8/layout/pyramid2"/>
    <dgm:cxn modelId="{0348F0B2-5B8B-40E6-BD5D-500514943D41}" type="presParOf" srcId="{6101A265-5234-4110-A1A4-3EFB40168739}" destId="{185DAFFB-91FF-40F7-B236-8616773AEFB1}" srcOrd="3" destOrd="0" presId="urn:microsoft.com/office/officeart/2005/8/layout/pyramid2"/>
    <dgm:cxn modelId="{FD4B3489-6294-4F49-89D1-09F2F211F35A}" type="presParOf" srcId="{6101A265-5234-4110-A1A4-3EFB40168739}" destId="{EC250528-7F09-4285-B303-63D42C39ED04}" srcOrd="4" destOrd="0" presId="urn:microsoft.com/office/officeart/2005/8/layout/pyramid2"/>
    <dgm:cxn modelId="{20241973-6C4D-4DA9-9446-12E54E35DA64}" type="presParOf" srcId="{6101A265-5234-4110-A1A4-3EFB40168739}" destId="{FBFAA7E3-18CE-420B-8527-734C478EC9E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573D11-C065-40A5-AD65-3287F5CE3C1F}" type="doc">
      <dgm:prSet loTypeId="urn:microsoft.com/office/officeart/2005/8/layout/balance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40CDE0-30C9-44F3-B517-E0FBDDC6E159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Es la cuarta economía mas grande en PPA</a:t>
          </a:r>
          <a:endParaRPr lang="es-ES" dirty="0">
            <a:solidFill>
              <a:sysClr val="windowText" lastClr="000000"/>
            </a:solidFill>
          </a:endParaRPr>
        </a:p>
      </dgm:t>
    </dgm:pt>
    <dgm:pt modelId="{932FA396-CE98-41A9-822A-33618CB32556}" type="parTrans" cxnId="{B108127F-A8A1-4297-B4C3-E72331BA14DB}">
      <dgm:prSet/>
      <dgm:spPr/>
      <dgm:t>
        <a:bodyPr/>
        <a:lstStyle/>
        <a:p>
          <a:endParaRPr lang="es-ES"/>
        </a:p>
      </dgm:t>
    </dgm:pt>
    <dgm:pt modelId="{46CBC5F4-8802-45BD-848A-BF0BA511B8A5}" type="sibTrans" cxnId="{B108127F-A8A1-4297-B4C3-E72331BA14DB}">
      <dgm:prSet/>
      <dgm:spPr/>
      <dgm:t>
        <a:bodyPr/>
        <a:lstStyle/>
        <a:p>
          <a:endParaRPr lang="es-ES"/>
        </a:p>
      </dgm:t>
    </dgm:pt>
    <dgm:pt modelId="{CE1A1DA0-999C-4458-8C1B-C0020C3F1C5B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1" dirty="0" smtClean="0"/>
            <a:t>Importa</a:t>
          </a:r>
          <a:r>
            <a:rPr lang="es-ES" sz="1400" dirty="0" smtClean="0"/>
            <a:t>: petróleo crudo, joyas, fertilizantes</a:t>
          </a:r>
          <a:endParaRPr lang="es-ES" sz="1400" dirty="0"/>
        </a:p>
      </dgm:t>
    </dgm:pt>
    <dgm:pt modelId="{02AAEFE7-2A13-4FCE-9F7E-56890E5950CA}" type="parTrans" cxnId="{822B6091-7A4C-442C-8970-3B3647D15121}">
      <dgm:prSet/>
      <dgm:spPr/>
      <dgm:t>
        <a:bodyPr/>
        <a:lstStyle/>
        <a:p>
          <a:endParaRPr lang="es-ES"/>
        </a:p>
      </dgm:t>
    </dgm:pt>
    <dgm:pt modelId="{59617624-C9A8-4FBB-88EA-B05C6D39C072}" type="sibTrans" cxnId="{822B6091-7A4C-442C-8970-3B3647D15121}">
      <dgm:prSet/>
      <dgm:spPr/>
      <dgm:t>
        <a:bodyPr/>
        <a:lstStyle/>
        <a:p>
          <a:endParaRPr lang="es-ES"/>
        </a:p>
      </dgm:t>
    </dgm:pt>
    <dgm:pt modelId="{2FEB5C82-B197-47C4-893A-9339C9D8FE1B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1" dirty="0" smtClean="0"/>
            <a:t>Exporta: </a:t>
          </a:r>
          <a:r>
            <a:rPr lang="es-ES" sz="1400" b="0" dirty="0" smtClean="0"/>
            <a:t>derivados del petróleo, piedras preciosas, software..</a:t>
          </a:r>
          <a:endParaRPr lang="es-ES" sz="1400" b="0" dirty="0"/>
        </a:p>
      </dgm:t>
    </dgm:pt>
    <dgm:pt modelId="{1F7213DC-C74A-473B-91C0-D6DAA6459263}" type="parTrans" cxnId="{66020AC1-089B-4A71-90A5-916E87547843}">
      <dgm:prSet/>
      <dgm:spPr/>
      <dgm:t>
        <a:bodyPr/>
        <a:lstStyle/>
        <a:p>
          <a:endParaRPr lang="es-ES"/>
        </a:p>
      </dgm:t>
    </dgm:pt>
    <dgm:pt modelId="{274C9186-896A-40C3-B287-534AC862CEB9}" type="sibTrans" cxnId="{66020AC1-089B-4A71-90A5-916E87547843}">
      <dgm:prSet/>
      <dgm:spPr/>
      <dgm:t>
        <a:bodyPr/>
        <a:lstStyle/>
        <a:p>
          <a:endParaRPr lang="es-ES"/>
        </a:p>
      </dgm:t>
    </dgm:pt>
    <dgm:pt modelId="{00AECC0E-F357-47F9-B4DE-D7D4B5B49012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0" i="0" dirty="0" smtClean="0">
              <a:solidFill>
                <a:sysClr val="windowText" lastClr="000000"/>
              </a:solidFill>
            </a:rPr>
            <a:t>En términos de producción: </a:t>
          </a:r>
          <a:endParaRPr lang="es-ES" dirty="0">
            <a:solidFill>
              <a:sysClr val="windowText" lastClr="000000"/>
            </a:solidFill>
          </a:endParaRPr>
        </a:p>
      </dgm:t>
    </dgm:pt>
    <dgm:pt modelId="{CF5BC5CA-6332-4BB0-903A-E66B33ECE379}" type="parTrans" cxnId="{EB9BF762-89E0-470D-812C-6B18AD7926B7}">
      <dgm:prSet/>
      <dgm:spPr/>
      <dgm:t>
        <a:bodyPr/>
        <a:lstStyle/>
        <a:p>
          <a:endParaRPr lang="es-ES"/>
        </a:p>
      </dgm:t>
    </dgm:pt>
    <dgm:pt modelId="{BC2A494E-F512-454B-8C73-54934832A762}" type="sibTrans" cxnId="{EB9BF762-89E0-470D-812C-6B18AD7926B7}">
      <dgm:prSet/>
      <dgm:spPr/>
      <dgm:t>
        <a:bodyPr/>
        <a:lstStyle/>
        <a:p>
          <a:endParaRPr lang="es-ES"/>
        </a:p>
      </dgm:t>
    </dgm:pt>
    <dgm:pt modelId="{782F0BD2-ED08-47EC-AE71-479DE92EE238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0" i="0" dirty="0" smtClean="0"/>
            <a:t>El sector industrial representa el 18%, respectivamente. </a:t>
          </a:r>
          <a:endParaRPr lang="es-ES" dirty="0"/>
        </a:p>
      </dgm:t>
    </dgm:pt>
    <dgm:pt modelId="{A476FD08-05EB-4CB4-9C97-939A353CCD6D}" type="parTrans" cxnId="{0DAA2A2F-2D25-435C-9A18-10795F19C4EC}">
      <dgm:prSet/>
      <dgm:spPr/>
      <dgm:t>
        <a:bodyPr/>
        <a:lstStyle/>
        <a:p>
          <a:endParaRPr lang="es-ES"/>
        </a:p>
      </dgm:t>
    </dgm:pt>
    <dgm:pt modelId="{B111F607-01FA-4980-B789-FC1D4693F489}" type="sibTrans" cxnId="{0DAA2A2F-2D25-435C-9A18-10795F19C4EC}">
      <dgm:prSet/>
      <dgm:spPr/>
      <dgm:t>
        <a:bodyPr/>
        <a:lstStyle/>
        <a:p>
          <a:endParaRPr lang="es-ES"/>
        </a:p>
      </dgm:t>
    </dgm:pt>
    <dgm:pt modelId="{90C47A3D-2067-480C-855B-BE12EF38A162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0" i="0" dirty="0" smtClean="0"/>
            <a:t>El sector de servicio representa el 54%.</a:t>
          </a:r>
          <a:endParaRPr lang="es-ES" dirty="0"/>
        </a:p>
      </dgm:t>
    </dgm:pt>
    <dgm:pt modelId="{108F23F8-4BC7-44F9-B6D4-1DD842332AAA}" type="parTrans" cxnId="{8E734F15-2629-471A-8854-B9178B5B1F50}">
      <dgm:prSet/>
      <dgm:spPr/>
      <dgm:t>
        <a:bodyPr/>
        <a:lstStyle/>
        <a:p>
          <a:endParaRPr lang="es-ES"/>
        </a:p>
      </dgm:t>
    </dgm:pt>
    <dgm:pt modelId="{9B8C9703-49C9-48A0-ACA4-295E2D7EB1CA}" type="sibTrans" cxnId="{8E734F15-2629-471A-8854-B9178B5B1F50}">
      <dgm:prSet/>
      <dgm:spPr/>
      <dgm:t>
        <a:bodyPr/>
        <a:lstStyle/>
        <a:p>
          <a:endParaRPr lang="es-ES"/>
        </a:p>
      </dgm:t>
    </dgm:pt>
    <dgm:pt modelId="{CDAA5B17-9B22-4DC9-9417-0F9EC83CA49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0" i="0" dirty="0" smtClean="0"/>
            <a:t>El sector agrícola representa 28% del PIB</a:t>
          </a:r>
          <a:endParaRPr lang="es-ES" dirty="0"/>
        </a:p>
      </dgm:t>
    </dgm:pt>
    <dgm:pt modelId="{A37362C8-9717-4BFE-9DBB-AD1A899B9131}" type="parTrans" cxnId="{CB41D626-3CDE-4A0F-9BB8-4008FC96063E}">
      <dgm:prSet/>
      <dgm:spPr/>
      <dgm:t>
        <a:bodyPr/>
        <a:lstStyle/>
        <a:p>
          <a:endParaRPr lang="es-ES"/>
        </a:p>
      </dgm:t>
    </dgm:pt>
    <dgm:pt modelId="{F4F2F198-2350-4222-A19D-8611435A2217}" type="sibTrans" cxnId="{CB41D626-3CDE-4A0F-9BB8-4008FC96063E}">
      <dgm:prSet/>
      <dgm:spPr/>
      <dgm:t>
        <a:bodyPr/>
        <a:lstStyle/>
        <a:p>
          <a:endParaRPr lang="es-ES"/>
        </a:p>
      </dgm:t>
    </dgm:pt>
    <dgm:pt modelId="{E485E2B5-0FDD-4C69-B6B5-6A302C57B937}">
      <dgm:prSet/>
      <dgm:spPr/>
      <dgm:t>
        <a:bodyPr/>
        <a:lstStyle/>
        <a:p>
          <a:endParaRPr lang="es-CO"/>
        </a:p>
      </dgm:t>
    </dgm:pt>
    <dgm:pt modelId="{3B8A7CF0-2629-477C-AA95-98944A637922}" type="parTrans" cxnId="{B7BBD3C9-D6E8-49A6-9A2D-48AB6E4A9941}">
      <dgm:prSet/>
      <dgm:spPr/>
      <dgm:t>
        <a:bodyPr/>
        <a:lstStyle/>
        <a:p>
          <a:endParaRPr lang="es-AR"/>
        </a:p>
      </dgm:t>
    </dgm:pt>
    <dgm:pt modelId="{73A005A3-76F7-43BF-BB4C-1554518F12B5}" type="sibTrans" cxnId="{B7BBD3C9-D6E8-49A6-9A2D-48AB6E4A9941}">
      <dgm:prSet/>
      <dgm:spPr/>
      <dgm:t>
        <a:bodyPr/>
        <a:lstStyle/>
        <a:p>
          <a:endParaRPr lang="es-AR"/>
        </a:p>
      </dgm:t>
    </dgm:pt>
    <dgm:pt modelId="{881ED06A-AF96-47F6-A4D3-97F0AB8EEAA5}" type="pres">
      <dgm:prSet presAssocID="{9E573D11-C065-40A5-AD65-3287F5CE3C1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06CD053-82A1-4297-8890-DD8C1514E0F8}" type="pres">
      <dgm:prSet presAssocID="{9E573D11-C065-40A5-AD65-3287F5CE3C1F}" presName="dummyMaxCanvas" presStyleCnt="0"/>
      <dgm:spPr/>
      <dgm:t>
        <a:bodyPr/>
        <a:lstStyle/>
        <a:p>
          <a:endParaRPr lang="es-AR"/>
        </a:p>
      </dgm:t>
    </dgm:pt>
    <dgm:pt modelId="{5F9CC9B3-2298-4B86-9404-3F7B45C8218C}" type="pres">
      <dgm:prSet presAssocID="{9E573D11-C065-40A5-AD65-3287F5CE3C1F}" presName="parentComposite" presStyleCnt="0"/>
      <dgm:spPr/>
      <dgm:t>
        <a:bodyPr/>
        <a:lstStyle/>
        <a:p>
          <a:endParaRPr lang="es-AR"/>
        </a:p>
      </dgm:t>
    </dgm:pt>
    <dgm:pt modelId="{CD4F1B77-87D5-4CF7-ACCA-6B787A3B011E}" type="pres">
      <dgm:prSet presAssocID="{9E573D11-C065-40A5-AD65-3287F5CE3C1F}" presName="parent1" presStyleLbl="alignAccFollowNode1" presStyleIdx="0" presStyleCnt="4" custScaleX="101737" custScaleY="109876" custLinFactNeighborX="-8733" custLinFactNeighborY="-1818">
        <dgm:presLayoutVars>
          <dgm:chMax val="4"/>
        </dgm:presLayoutVars>
      </dgm:prSet>
      <dgm:spPr/>
      <dgm:t>
        <a:bodyPr/>
        <a:lstStyle/>
        <a:p>
          <a:endParaRPr lang="es-AR"/>
        </a:p>
      </dgm:t>
    </dgm:pt>
    <dgm:pt modelId="{30234FF1-5CEA-40A8-AFC0-29C1BAD32055}" type="pres">
      <dgm:prSet presAssocID="{9E573D11-C065-40A5-AD65-3287F5CE3C1F}" presName="parent2" presStyleLbl="alignAccFollowNode1" presStyleIdx="1" presStyleCnt="4" custScaleX="101737" custScaleY="109876">
        <dgm:presLayoutVars>
          <dgm:chMax val="4"/>
        </dgm:presLayoutVars>
      </dgm:prSet>
      <dgm:spPr/>
      <dgm:t>
        <a:bodyPr/>
        <a:lstStyle/>
        <a:p>
          <a:endParaRPr lang="es-AR"/>
        </a:p>
      </dgm:t>
    </dgm:pt>
    <dgm:pt modelId="{34D175DB-CED0-45C8-891E-3B0148CB2950}" type="pres">
      <dgm:prSet presAssocID="{9E573D11-C065-40A5-AD65-3287F5CE3C1F}" presName="childrenComposite" presStyleCnt="0"/>
      <dgm:spPr/>
      <dgm:t>
        <a:bodyPr/>
        <a:lstStyle/>
        <a:p>
          <a:endParaRPr lang="es-AR"/>
        </a:p>
      </dgm:t>
    </dgm:pt>
    <dgm:pt modelId="{29C57216-7FF0-45DC-8740-411F1D6A576B}" type="pres">
      <dgm:prSet presAssocID="{9E573D11-C065-40A5-AD65-3287F5CE3C1F}" presName="dummyMaxCanvas_ChildArea" presStyleCnt="0"/>
      <dgm:spPr/>
      <dgm:t>
        <a:bodyPr/>
        <a:lstStyle/>
        <a:p>
          <a:endParaRPr lang="es-AR"/>
        </a:p>
      </dgm:t>
    </dgm:pt>
    <dgm:pt modelId="{4EE48DCF-63BB-44B2-AAF6-D699FD84347B}" type="pres">
      <dgm:prSet presAssocID="{9E573D11-C065-40A5-AD65-3287F5CE3C1F}" presName="fulcrum" presStyleLbl="alignAccFollowNode1" presStyleIdx="2" presStyleCnt="4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AR"/>
        </a:p>
      </dgm:t>
    </dgm:pt>
    <dgm:pt modelId="{50B9FBD9-4CAF-4759-9D6C-CFBAB826551D}" type="pres">
      <dgm:prSet presAssocID="{9E573D11-C065-40A5-AD65-3287F5CE3C1F}" presName="balance_23" presStyleLbl="alignAccFollowNode1" presStyleIdx="3" presStyleCnt="4">
        <dgm:presLayoutVars>
          <dgm:bulletEnabled val="1"/>
        </dgm:presLayoutVars>
      </dgm:prSet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AR"/>
        </a:p>
      </dgm:t>
    </dgm:pt>
    <dgm:pt modelId="{64094290-05CB-4432-BA70-FAA05E0F82C5}" type="pres">
      <dgm:prSet presAssocID="{9E573D11-C065-40A5-AD65-3287F5CE3C1F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30468B5-B21C-4655-B296-A4E1631D44C7}" type="pres">
      <dgm:prSet presAssocID="{9E573D11-C065-40A5-AD65-3287F5CE3C1F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8E1322A-7C82-4196-93AF-034BB562ED14}" type="pres">
      <dgm:prSet presAssocID="{9E573D11-C065-40A5-AD65-3287F5CE3C1F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20EC0FB-2500-4B68-8BC8-6EC145280716}" type="pres">
      <dgm:prSet presAssocID="{9E573D11-C065-40A5-AD65-3287F5CE3C1F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66F6AD1-A548-4D19-A584-93A9D7152ED1}" type="pres">
      <dgm:prSet presAssocID="{9E573D11-C065-40A5-AD65-3287F5CE3C1F}" presName="left_23_2" presStyleLbl="node1" presStyleIdx="4" presStyleCnt="5" custScaleY="162348" custLinFactNeighborX="-603" custLinFactNeighborY="-271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AFA782A-B992-4EC5-9AFD-B76491769628}" type="presOf" srcId="{782F0BD2-ED08-47EC-AE71-479DE92EE238}" destId="{64094290-05CB-4432-BA70-FAA05E0F82C5}" srcOrd="0" destOrd="0" presId="urn:microsoft.com/office/officeart/2005/8/layout/balance1"/>
    <dgm:cxn modelId="{8E734F15-2629-471A-8854-B9178B5B1F50}" srcId="{00AECC0E-F357-47F9-B4DE-D7D4B5B49012}" destId="{90C47A3D-2067-480C-855B-BE12EF38A162}" srcOrd="1" destOrd="0" parTransId="{108F23F8-4BC7-44F9-B6D4-1DD842332AAA}" sibTransId="{9B8C9703-49C9-48A0-ACA4-295E2D7EB1CA}"/>
    <dgm:cxn modelId="{7DE92410-9A95-4020-AC04-A7D4164B2EB5}" type="presOf" srcId="{2FEB5C82-B197-47C4-893A-9339C9D8FE1B}" destId="{666F6AD1-A548-4D19-A584-93A9D7152ED1}" srcOrd="0" destOrd="0" presId="urn:microsoft.com/office/officeart/2005/8/layout/balance1"/>
    <dgm:cxn modelId="{31037A9E-0BC7-43E0-BC1A-DAD9DED6F73B}" type="presOf" srcId="{9E573D11-C065-40A5-AD65-3287F5CE3C1F}" destId="{881ED06A-AF96-47F6-A4D3-97F0AB8EEAA5}" srcOrd="0" destOrd="0" presId="urn:microsoft.com/office/officeart/2005/8/layout/balance1"/>
    <dgm:cxn modelId="{771C17F9-3729-4D5B-BDF5-1AA48D984EFD}" type="presOf" srcId="{CE1A1DA0-999C-4458-8C1B-C0020C3F1C5B}" destId="{A20EC0FB-2500-4B68-8BC8-6EC145280716}" srcOrd="0" destOrd="0" presId="urn:microsoft.com/office/officeart/2005/8/layout/balance1"/>
    <dgm:cxn modelId="{CB41D626-3CDE-4A0F-9BB8-4008FC96063E}" srcId="{00AECC0E-F357-47F9-B4DE-D7D4B5B49012}" destId="{CDAA5B17-9B22-4DC9-9417-0F9EC83CA495}" srcOrd="2" destOrd="0" parTransId="{A37362C8-9717-4BFE-9DBB-AD1A899B9131}" sibTransId="{F4F2F198-2350-4222-A19D-8611435A2217}"/>
    <dgm:cxn modelId="{B7BBD3C9-D6E8-49A6-9A2D-48AB6E4A9941}" srcId="{9E573D11-C065-40A5-AD65-3287F5CE3C1F}" destId="{E485E2B5-0FDD-4C69-B6B5-6A302C57B937}" srcOrd="2" destOrd="0" parTransId="{3B8A7CF0-2629-477C-AA95-98944A637922}" sibTransId="{73A005A3-76F7-43BF-BB4C-1554518F12B5}"/>
    <dgm:cxn modelId="{66020AC1-089B-4A71-90A5-916E87547843}" srcId="{3740CDE0-30C9-44F3-B517-E0FBDDC6E159}" destId="{2FEB5C82-B197-47C4-893A-9339C9D8FE1B}" srcOrd="1" destOrd="0" parTransId="{1F7213DC-C74A-473B-91C0-D6DAA6459263}" sibTransId="{274C9186-896A-40C3-B287-534AC862CEB9}"/>
    <dgm:cxn modelId="{CB6BE853-D009-478D-AAC6-32525AAFFB6E}" type="presOf" srcId="{3740CDE0-30C9-44F3-B517-E0FBDDC6E159}" destId="{CD4F1B77-87D5-4CF7-ACCA-6B787A3B011E}" srcOrd="0" destOrd="0" presId="urn:microsoft.com/office/officeart/2005/8/layout/balance1"/>
    <dgm:cxn modelId="{EB9BF762-89E0-470D-812C-6B18AD7926B7}" srcId="{9E573D11-C065-40A5-AD65-3287F5CE3C1F}" destId="{00AECC0E-F357-47F9-B4DE-D7D4B5B49012}" srcOrd="1" destOrd="0" parTransId="{CF5BC5CA-6332-4BB0-903A-E66B33ECE379}" sibTransId="{BC2A494E-F512-454B-8C73-54934832A762}"/>
    <dgm:cxn modelId="{CACE017F-672C-47C3-853C-1B7EB52C4558}" type="presOf" srcId="{90C47A3D-2067-480C-855B-BE12EF38A162}" destId="{430468B5-B21C-4655-B296-A4E1631D44C7}" srcOrd="0" destOrd="0" presId="urn:microsoft.com/office/officeart/2005/8/layout/balance1"/>
    <dgm:cxn modelId="{180AC6E2-D39C-44E6-BCB6-3642B37DF062}" type="presOf" srcId="{CDAA5B17-9B22-4DC9-9417-0F9EC83CA495}" destId="{78E1322A-7C82-4196-93AF-034BB562ED14}" srcOrd="0" destOrd="0" presId="urn:microsoft.com/office/officeart/2005/8/layout/balance1"/>
    <dgm:cxn modelId="{0DAA2A2F-2D25-435C-9A18-10795F19C4EC}" srcId="{00AECC0E-F357-47F9-B4DE-D7D4B5B49012}" destId="{782F0BD2-ED08-47EC-AE71-479DE92EE238}" srcOrd="0" destOrd="0" parTransId="{A476FD08-05EB-4CB4-9C97-939A353CCD6D}" sibTransId="{B111F607-01FA-4980-B789-FC1D4693F489}"/>
    <dgm:cxn modelId="{822B6091-7A4C-442C-8970-3B3647D15121}" srcId="{3740CDE0-30C9-44F3-B517-E0FBDDC6E159}" destId="{CE1A1DA0-999C-4458-8C1B-C0020C3F1C5B}" srcOrd="0" destOrd="0" parTransId="{02AAEFE7-2A13-4FCE-9F7E-56890E5950CA}" sibTransId="{59617624-C9A8-4FBB-88EA-B05C6D39C072}"/>
    <dgm:cxn modelId="{2063CAAE-A8C7-4DCA-9D07-27A450DC6F29}" type="presOf" srcId="{00AECC0E-F357-47F9-B4DE-D7D4B5B49012}" destId="{30234FF1-5CEA-40A8-AFC0-29C1BAD32055}" srcOrd="0" destOrd="0" presId="urn:microsoft.com/office/officeart/2005/8/layout/balance1"/>
    <dgm:cxn modelId="{B108127F-A8A1-4297-B4C3-E72331BA14DB}" srcId="{9E573D11-C065-40A5-AD65-3287F5CE3C1F}" destId="{3740CDE0-30C9-44F3-B517-E0FBDDC6E159}" srcOrd="0" destOrd="0" parTransId="{932FA396-CE98-41A9-822A-33618CB32556}" sibTransId="{46CBC5F4-8802-45BD-848A-BF0BA511B8A5}"/>
    <dgm:cxn modelId="{342D5035-B022-448D-8B8B-C7F4FF6B981F}" type="presParOf" srcId="{881ED06A-AF96-47F6-A4D3-97F0AB8EEAA5}" destId="{D06CD053-82A1-4297-8890-DD8C1514E0F8}" srcOrd="0" destOrd="0" presId="urn:microsoft.com/office/officeart/2005/8/layout/balance1"/>
    <dgm:cxn modelId="{6762FAC0-75FC-4E04-AC11-CCE59E8738F4}" type="presParOf" srcId="{881ED06A-AF96-47F6-A4D3-97F0AB8EEAA5}" destId="{5F9CC9B3-2298-4B86-9404-3F7B45C8218C}" srcOrd="1" destOrd="0" presId="urn:microsoft.com/office/officeart/2005/8/layout/balance1"/>
    <dgm:cxn modelId="{6AC54438-C1FC-4BF0-BB98-C8830BB9CB7D}" type="presParOf" srcId="{5F9CC9B3-2298-4B86-9404-3F7B45C8218C}" destId="{CD4F1B77-87D5-4CF7-ACCA-6B787A3B011E}" srcOrd="0" destOrd="0" presId="urn:microsoft.com/office/officeart/2005/8/layout/balance1"/>
    <dgm:cxn modelId="{E04B3FA0-45B0-4E35-9A64-319411B07AEE}" type="presParOf" srcId="{5F9CC9B3-2298-4B86-9404-3F7B45C8218C}" destId="{30234FF1-5CEA-40A8-AFC0-29C1BAD32055}" srcOrd="1" destOrd="0" presId="urn:microsoft.com/office/officeart/2005/8/layout/balance1"/>
    <dgm:cxn modelId="{A3E1E431-E601-44BB-890F-82A3B2888381}" type="presParOf" srcId="{881ED06A-AF96-47F6-A4D3-97F0AB8EEAA5}" destId="{34D175DB-CED0-45C8-891E-3B0148CB2950}" srcOrd="2" destOrd="0" presId="urn:microsoft.com/office/officeart/2005/8/layout/balance1"/>
    <dgm:cxn modelId="{FFCBC179-2084-4E6C-9D17-E2B844877C29}" type="presParOf" srcId="{34D175DB-CED0-45C8-891E-3B0148CB2950}" destId="{29C57216-7FF0-45DC-8740-411F1D6A576B}" srcOrd="0" destOrd="0" presId="urn:microsoft.com/office/officeart/2005/8/layout/balance1"/>
    <dgm:cxn modelId="{11C22509-BC53-40F4-BEB7-12FF1B701175}" type="presParOf" srcId="{34D175DB-CED0-45C8-891E-3B0148CB2950}" destId="{4EE48DCF-63BB-44B2-AAF6-D699FD84347B}" srcOrd="1" destOrd="0" presId="urn:microsoft.com/office/officeart/2005/8/layout/balance1"/>
    <dgm:cxn modelId="{3C74E207-84D5-4B02-AC1B-B79FAE9DAA20}" type="presParOf" srcId="{34D175DB-CED0-45C8-891E-3B0148CB2950}" destId="{50B9FBD9-4CAF-4759-9D6C-CFBAB826551D}" srcOrd="2" destOrd="0" presId="urn:microsoft.com/office/officeart/2005/8/layout/balance1"/>
    <dgm:cxn modelId="{1185E336-04B1-4AC3-AE2C-23FBB99536A9}" type="presParOf" srcId="{34D175DB-CED0-45C8-891E-3B0148CB2950}" destId="{64094290-05CB-4432-BA70-FAA05E0F82C5}" srcOrd="3" destOrd="0" presId="urn:microsoft.com/office/officeart/2005/8/layout/balance1"/>
    <dgm:cxn modelId="{3E8C2D62-28E2-401D-9A06-9C74900629BD}" type="presParOf" srcId="{34D175DB-CED0-45C8-891E-3B0148CB2950}" destId="{430468B5-B21C-4655-B296-A4E1631D44C7}" srcOrd="4" destOrd="0" presId="urn:microsoft.com/office/officeart/2005/8/layout/balance1"/>
    <dgm:cxn modelId="{2F563A38-0021-4CCE-8AE7-90C4359EBAEB}" type="presParOf" srcId="{34D175DB-CED0-45C8-891E-3B0148CB2950}" destId="{78E1322A-7C82-4196-93AF-034BB562ED14}" srcOrd="5" destOrd="0" presId="urn:microsoft.com/office/officeart/2005/8/layout/balance1"/>
    <dgm:cxn modelId="{FA028C97-73A9-40B4-9514-7E081EB7D83B}" type="presParOf" srcId="{34D175DB-CED0-45C8-891E-3B0148CB2950}" destId="{A20EC0FB-2500-4B68-8BC8-6EC145280716}" srcOrd="6" destOrd="0" presId="urn:microsoft.com/office/officeart/2005/8/layout/balance1"/>
    <dgm:cxn modelId="{00FF4E6A-F778-415C-93B5-5C64447D872D}" type="presParOf" srcId="{34D175DB-CED0-45C8-891E-3B0148CB2950}" destId="{666F6AD1-A548-4D19-A584-93A9D7152ED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4DE410-1849-454A-8867-97A124053295}" type="doc">
      <dgm:prSet loTypeId="urn:microsoft.com/office/officeart/2008/layout/Pictu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59643A-1510-41E8-98D6-0F7D654AD84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0" i="0" dirty="0" smtClean="0"/>
            <a:t>La India contempla los </a:t>
          </a:r>
          <a:r>
            <a:rPr lang="es-CO" b="1" i="0" dirty="0" smtClean="0"/>
            <a:t>acuerdos comerciales </a:t>
          </a:r>
          <a:r>
            <a:rPr lang="es-CO" b="0" i="0" dirty="0" smtClean="0"/>
            <a:t> como "bloques de construcción" hacia el objetivo de la liberalización del Comercio internacional</a:t>
          </a:r>
          <a:endParaRPr lang="es-ES" dirty="0"/>
        </a:p>
      </dgm:t>
    </dgm:pt>
    <dgm:pt modelId="{75B1005A-793E-44D1-B33F-546DFC7F59F7}" type="parTrans" cxnId="{92C53D01-593E-48B4-A1D3-2C6F3E5639F4}">
      <dgm:prSet/>
      <dgm:spPr/>
      <dgm:t>
        <a:bodyPr/>
        <a:lstStyle/>
        <a:p>
          <a:endParaRPr lang="es-ES"/>
        </a:p>
      </dgm:t>
    </dgm:pt>
    <dgm:pt modelId="{50E73BA5-FA5E-456C-B40D-ACFD9E6CB6AC}" type="sibTrans" cxnId="{92C53D01-593E-48B4-A1D3-2C6F3E5639F4}">
      <dgm:prSet/>
      <dgm:spPr/>
      <dgm:t>
        <a:bodyPr/>
        <a:lstStyle/>
        <a:p>
          <a:endParaRPr lang="es-ES"/>
        </a:p>
      </dgm:t>
    </dgm:pt>
    <dgm:pt modelId="{E1A447C8-FD0D-48A8-903A-EB6B8521E379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AR" b="1" i="0" dirty="0" smtClean="0"/>
            <a:t>Mercosur India Acuerdo Preferencial de Comercio (ACP)</a:t>
          </a:r>
          <a:endParaRPr lang="es-ES" dirty="0"/>
        </a:p>
      </dgm:t>
    </dgm:pt>
    <dgm:pt modelId="{1232B1DC-2472-47D5-8267-3CDA88D557E8}" type="parTrans" cxnId="{FA4F379C-6E7C-4B0C-BDB5-3D339675B7E4}">
      <dgm:prSet/>
      <dgm:spPr/>
      <dgm:t>
        <a:bodyPr/>
        <a:lstStyle/>
        <a:p>
          <a:endParaRPr lang="es-ES"/>
        </a:p>
      </dgm:t>
    </dgm:pt>
    <dgm:pt modelId="{E4819687-495E-443A-9673-22456322B5D2}" type="sibTrans" cxnId="{FA4F379C-6E7C-4B0C-BDB5-3D339675B7E4}">
      <dgm:prSet/>
      <dgm:spPr/>
      <dgm:t>
        <a:bodyPr/>
        <a:lstStyle/>
        <a:p>
          <a:endParaRPr lang="es-ES"/>
        </a:p>
      </dgm:t>
    </dgm:pt>
    <dgm:pt modelId="{C5514E2A-7ACE-4AB9-9724-9BF15DA1723C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i="0" dirty="0" smtClean="0"/>
            <a:t>Comercio Internacional entre la Comunidad Andina y la República de la India</a:t>
          </a:r>
          <a:endParaRPr lang="es-ES" dirty="0"/>
        </a:p>
      </dgm:t>
    </dgm:pt>
    <dgm:pt modelId="{CEAAD382-8D3E-4FF8-9D57-4F380A69C3CE}" type="parTrans" cxnId="{85DEE5AE-9283-4512-9720-02F32CE86582}">
      <dgm:prSet/>
      <dgm:spPr/>
      <dgm:t>
        <a:bodyPr/>
        <a:lstStyle/>
        <a:p>
          <a:endParaRPr lang="es-ES"/>
        </a:p>
      </dgm:t>
    </dgm:pt>
    <dgm:pt modelId="{88DE31EA-52F4-41BF-865D-193F668B8C34}" type="sibTrans" cxnId="{85DEE5AE-9283-4512-9720-02F32CE86582}">
      <dgm:prSet/>
      <dgm:spPr/>
      <dgm:t>
        <a:bodyPr/>
        <a:lstStyle/>
        <a:p>
          <a:endParaRPr lang="es-ES"/>
        </a:p>
      </dgm:t>
    </dgm:pt>
    <dgm:pt modelId="{5EC9FB16-EC27-4B43-8E31-D7EF168D1B7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i="0" dirty="0" smtClean="0"/>
            <a:t>Acuerdo de Alcance Parcial entre Chile</a:t>
          </a:r>
          <a:endParaRPr lang="es-ES" dirty="0"/>
        </a:p>
      </dgm:t>
    </dgm:pt>
    <dgm:pt modelId="{34345CF8-9842-4D53-98A0-FD6FE7166286}" type="parTrans" cxnId="{8CBB5BFE-7113-4CC7-BD24-4B25178BA63D}">
      <dgm:prSet/>
      <dgm:spPr/>
      <dgm:t>
        <a:bodyPr/>
        <a:lstStyle/>
        <a:p>
          <a:endParaRPr lang="es-ES"/>
        </a:p>
      </dgm:t>
    </dgm:pt>
    <dgm:pt modelId="{BC0DE59F-B04F-42C0-8DAA-C0C476038729}" type="sibTrans" cxnId="{8CBB5BFE-7113-4CC7-BD24-4B25178BA63D}">
      <dgm:prSet/>
      <dgm:spPr/>
      <dgm:t>
        <a:bodyPr/>
        <a:lstStyle/>
        <a:p>
          <a:endParaRPr lang="es-ES"/>
        </a:p>
      </dgm:t>
    </dgm:pt>
    <dgm:pt modelId="{879AC11D-C938-40FB-B6BB-7FA395550C21}" type="pres">
      <dgm:prSet presAssocID="{F04DE410-1849-454A-8867-97A12405329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CC034A45-4D63-40B1-8BAC-DDB889F2A557}" type="pres">
      <dgm:prSet presAssocID="{E759643A-1510-41E8-98D6-0F7D654AD84F}" presName="root" presStyleCnt="0">
        <dgm:presLayoutVars>
          <dgm:chMax/>
          <dgm:chPref val="4"/>
        </dgm:presLayoutVars>
      </dgm:prSet>
      <dgm:spPr/>
    </dgm:pt>
    <dgm:pt modelId="{B6791235-D4F7-4F15-A62D-AB5445402F17}" type="pres">
      <dgm:prSet presAssocID="{E759643A-1510-41E8-98D6-0F7D654AD84F}" presName="rootComposite" presStyleCnt="0">
        <dgm:presLayoutVars/>
      </dgm:prSet>
      <dgm:spPr/>
    </dgm:pt>
    <dgm:pt modelId="{61530E06-568C-497F-B1FB-86752EB4AFEF}" type="pres">
      <dgm:prSet presAssocID="{E759643A-1510-41E8-98D6-0F7D654AD84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AR"/>
        </a:p>
      </dgm:t>
    </dgm:pt>
    <dgm:pt modelId="{7D0EF7AE-8E28-4072-8881-E5E280BB8BD5}" type="pres">
      <dgm:prSet presAssocID="{E759643A-1510-41E8-98D6-0F7D654AD84F}" presName="childShape" presStyleCnt="0">
        <dgm:presLayoutVars>
          <dgm:chMax val="0"/>
          <dgm:chPref val="0"/>
        </dgm:presLayoutVars>
      </dgm:prSet>
      <dgm:spPr/>
    </dgm:pt>
    <dgm:pt modelId="{35FA6ABD-006E-45DD-8900-98BD60951D21}" type="pres">
      <dgm:prSet presAssocID="{E1A447C8-FD0D-48A8-903A-EB6B8521E379}" presName="childComposite" presStyleCnt="0">
        <dgm:presLayoutVars>
          <dgm:chMax val="0"/>
          <dgm:chPref val="0"/>
        </dgm:presLayoutVars>
      </dgm:prSet>
      <dgm:spPr/>
    </dgm:pt>
    <dgm:pt modelId="{7D39374C-9F6D-416A-B3EC-B00F477435DF}" type="pres">
      <dgm:prSet presAssocID="{E1A447C8-FD0D-48A8-903A-EB6B8521E379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AR"/>
        </a:p>
      </dgm:t>
    </dgm:pt>
    <dgm:pt modelId="{A6E92FD4-A580-4465-BD60-929AE4AA17E3}" type="pres">
      <dgm:prSet presAssocID="{E1A447C8-FD0D-48A8-903A-EB6B8521E379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A36B051-308D-4541-9C3C-C89FD8CD7775}" type="pres">
      <dgm:prSet presAssocID="{C5514E2A-7ACE-4AB9-9724-9BF15DA1723C}" presName="childComposite" presStyleCnt="0">
        <dgm:presLayoutVars>
          <dgm:chMax val="0"/>
          <dgm:chPref val="0"/>
        </dgm:presLayoutVars>
      </dgm:prSet>
      <dgm:spPr/>
    </dgm:pt>
    <dgm:pt modelId="{F209F190-6987-44BC-8885-B6E1E3AC331A}" type="pres">
      <dgm:prSet presAssocID="{C5514E2A-7ACE-4AB9-9724-9BF15DA1723C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AR"/>
        </a:p>
      </dgm:t>
    </dgm:pt>
    <dgm:pt modelId="{33597240-1154-4E9C-A51B-7A777E3A9CED}" type="pres">
      <dgm:prSet presAssocID="{C5514E2A-7ACE-4AB9-9724-9BF15DA1723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09C3707-5E19-4302-A1A1-5539DAE79325}" type="pres">
      <dgm:prSet presAssocID="{5EC9FB16-EC27-4B43-8E31-D7EF168D1B7A}" presName="childComposite" presStyleCnt="0">
        <dgm:presLayoutVars>
          <dgm:chMax val="0"/>
          <dgm:chPref val="0"/>
        </dgm:presLayoutVars>
      </dgm:prSet>
      <dgm:spPr/>
    </dgm:pt>
    <dgm:pt modelId="{461900DC-31DF-40DD-B992-4D10270DED5F}" type="pres">
      <dgm:prSet presAssocID="{5EC9FB16-EC27-4B43-8E31-D7EF168D1B7A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00" r="-95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AR"/>
        </a:p>
      </dgm:t>
    </dgm:pt>
    <dgm:pt modelId="{CD6FC213-78CC-4F22-A040-E13B9F01617F}" type="pres">
      <dgm:prSet presAssocID="{5EC9FB16-EC27-4B43-8E31-D7EF168D1B7A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E0CB82D-FBB2-4FE9-88F3-AC0A67575625}" type="presOf" srcId="{E759643A-1510-41E8-98D6-0F7D654AD84F}" destId="{61530E06-568C-497F-B1FB-86752EB4AFEF}" srcOrd="0" destOrd="0" presId="urn:microsoft.com/office/officeart/2008/layout/PictureAccentList"/>
    <dgm:cxn modelId="{8CBB5BFE-7113-4CC7-BD24-4B25178BA63D}" srcId="{E759643A-1510-41E8-98D6-0F7D654AD84F}" destId="{5EC9FB16-EC27-4B43-8E31-D7EF168D1B7A}" srcOrd="2" destOrd="0" parTransId="{34345CF8-9842-4D53-98A0-FD6FE7166286}" sibTransId="{BC0DE59F-B04F-42C0-8DAA-C0C476038729}"/>
    <dgm:cxn modelId="{FC63E61B-CF3D-49E3-8849-901AEA5E0CF0}" type="presOf" srcId="{F04DE410-1849-454A-8867-97A124053295}" destId="{879AC11D-C938-40FB-B6BB-7FA395550C21}" srcOrd="0" destOrd="0" presId="urn:microsoft.com/office/officeart/2008/layout/PictureAccentList"/>
    <dgm:cxn modelId="{85DEE5AE-9283-4512-9720-02F32CE86582}" srcId="{E759643A-1510-41E8-98D6-0F7D654AD84F}" destId="{C5514E2A-7ACE-4AB9-9724-9BF15DA1723C}" srcOrd="1" destOrd="0" parTransId="{CEAAD382-8D3E-4FF8-9D57-4F380A69C3CE}" sibTransId="{88DE31EA-52F4-41BF-865D-193F668B8C34}"/>
    <dgm:cxn modelId="{92C53D01-593E-48B4-A1D3-2C6F3E5639F4}" srcId="{F04DE410-1849-454A-8867-97A124053295}" destId="{E759643A-1510-41E8-98D6-0F7D654AD84F}" srcOrd="0" destOrd="0" parTransId="{75B1005A-793E-44D1-B33F-546DFC7F59F7}" sibTransId="{50E73BA5-FA5E-456C-B40D-ACFD9E6CB6AC}"/>
    <dgm:cxn modelId="{7D4E482E-1F59-4566-8387-5157611C0317}" type="presOf" srcId="{E1A447C8-FD0D-48A8-903A-EB6B8521E379}" destId="{A6E92FD4-A580-4465-BD60-929AE4AA17E3}" srcOrd="0" destOrd="0" presId="urn:microsoft.com/office/officeart/2008/layout/PictureAccentList"/>
    <dgm:cxn modelId="{3C20249A-491C-4E6F-872F-FF77F494435B}" type="presOf" srcId="{5EC9FB16-EC27-4B43-8E31-D7EF168D1B7A}" destId="{CD6FC213-78CC-4F22-A040-E13B9F01617F}" srcOrd="0" destOrd="0" presId="urn:microsoft.com/office/officeart/2008/layout/PictureAccentList"/>
    <dgm:cxn modelId="{FA4F379C-6E7C-4B0C-BDB5-3D339675B7E4}" srcId="{E759643A-1510-41E8-98D6-0F7D654AD84F}" destId="{E1A447C8-FD0D-48A8-903A-EB6B8521E379}" srcOrd="0" destOrd="0" parTransId="{1232B1DC-2472-47D5-8267-3CDA88D557E8}" sibTransId="{E4819687-495E-443A-9673-22456322B5D2}"/>
    <dgm:cxn modelId="{62CF2216-4A91-4B13-B3C1-53DBED867DEF}" type="presOf" srcId="{C5514E2A-7ACE-4AB9-9724-9BF15DA1723C}" destId="{33597240-1154-4E9C-A51B-7A777E3A9CED}" srcOrd="0" destOrd="0" presId="urn:microsoft.com/office/officeart/2008/layout/PictureAccentList"/>
    <dgm:cxn modelId="{2967D3F1-ABD3-457E-A9D2-34724CC674E6}" type="presParOf" srcId="{879AC11D-C938-40FB-B6BB-7FA395550C21}" destId="{CC034A45-4D63-40B1-8BAC-DDB889F2A557}" srcOrd="0" destOrd="0" presId="urn:microsoft.com/office/officeart/2008/layout/PictureAccentList"/>
    <dgm:cxn modelId="{024ED9C2-7179-405E-BD52-14F64ED0CEB4}" type="presParOf" srcId="{CC034A45-4D63-40B1-8BAC-DDB889F2A557}" destId="{B6791235-D4F7-4F15-A62D-AB5445402F17}" srcOrd="0" destOrd="0" presId="urn:microsoft.com/office/officeart/2008/layout/PictureAccentList"/>
    <dgm:cxn modelId="{5793959F-42D3-473A-9094-74BB9619F129}" type="presParOf" srcId="{B6791235-D4F7-4F15-A62D-AB5445402F17}" destId="{61530E06-568C-497F-B1FB-86752EB4AFEF}" srcOrd="0" destOrd="0" presId="urn:microsoft.com/office/officeart/2008/layout/PictureAccentList"/>
    <dgm:cxn modelId="{D02AEC67-9685-4266-9F92-3D011A3E391B}" type="presParOf" srcId="{CC034A45-4D63-40B1-8BAC-DDB889F2A557}" destId="{7D0EF7AE-8E28-4072-8881-E5E280BB8BD5}" srcOrd="1" destOrd="0" presId="urn:microsoft.com/office/officeart/2008/layout/PictureAccentList"/>
    <dgm:cxn modelId="{BE5B7E3E-08CF-4A83-80E9-4970E95C3C69}" type="presParOf" srcId="{7D0EF7AE-8E28-4072-8881-E5E280BB8BD5}" destId="{35FA6ABD-006E-45DD-8900-98BD60951D21}" srcOrd="0" destOrd="0" presId="urn:microsoft.com/office/officeart/2008/layout/PictureAccentList"/>
    <dgm:cxn modelId="{9B7FD270-8154-4724-946E-DC214697D9D5}" type="presParOf" srcId="{35FA6ABD-006E-45DD-8900-98BD60951D21}" destId="{7D39374C-9F6D-416A-B3EC-B00F477435DF}" srcOrd="0" destOrd="0" presId="urn:microsoft.com/office/officeart/2008/layout/PictureAccentList"/>
    <dgm:cxn modelId="{3FFBB0FC-464B-4FA1-8B92-4F97DC5F16A4}" type="presParOf" srcId="{35FA6ABD-006E-45DD-8900-98BD60951D21}" destId="{A6E92FD4-A580-4465-BD60-929AE4AA17E3}" srcOrd="1" destOrd="0" presId="urn:microsoft.com/office/officeart/2008/layout/PictureAccentList"/>
    <dgm:cxn modelId="{6D647EF4-3F39-45D8-BDBE-75BA62E8BF21}" type="presParOf" srcId="{7D0EF7AE-8E28-4072-8881-E5E280BB8BD5}" destId="{BA36B051-308D-4541-9C3C-C89FD8CD7775}" srcOrd="1" destOrd="0" presId="urn:microsoft.com/office/officeart/2008/layout/PictureAccentList"/>
    <dgm:cxn modelId="{13697F46-61C0-4281-9C93-79E888061CF2}" type="presParOf" srcId="{BA36B051-308D-4541-9C3C-C89FD8CD7775}" destId="{F209F190-6987-44BC-8885-B6E1E3AC331A}" srcOrd="0" destOrd="0" presId="urn:microsoft.com/office/officeart/2008/layout/PictureAccentList"/>
    <dgm:cxn modelId="{856D099A-F920-495B-8E85-CDA1EC206486}" type="presParOf" srcId="{BA36B051-308D-4541-9C3C-C89FD8CD7775}" destId="{33597240-1154-4E9C-A51B-7A777E3A9CED}" srcOrd="1" destOrd="0" presId="urn:microsoft.com/office/officeart/2008/layout/PictureAccentList"/>
    <dgm:cxn modelId="{FCB78443-4EDE-4B8C-89D4-7C7B73650C34}" type="presParOf" srcId="{7D0EF7AE-8E28-4072-8881-E5E280BB8BD5}" destId="{709C3707-5E19-4302-A1A1-5539DAE79325}" srcOrd="2" destOrd="0" presId="urn:microsoft.com/office/officeart/2008/layout/PictureAccentList"/>
    <dgm:cxn modelId="{56CDC3A0-DF31-4C39-97D9-2B7B4590EE76}" type="presParOf" srcId="{709C3707-5E19-4302-A1A1-5539DAE79325}" destId="{461900DC-31DF-40DD-B992-4D10270DED5F}" srcOrd="0" destOrd="0" presId="urn:microsoft.com/office/officeart/2008/layout/PictureAccentList"/>
    <dgm:cxn modelId="{C78C2D2B-8F7F-4380-89E2-A414BCE06236}" type="presParOf" srcId="{709C3707-5E19-4302-A1A1-5539DAE79325}" destId="{CD6FC213-78CC-4F22-A040-E13B9F01617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C7C673-B4E8-4929-A818-FB435F6EAF72}">
      <dgm:prSet phldrT="[Texto]"/>
      <dgm:spPr/>
      <dgm:t>
        <a:bodyPr/>
        <a:lstStyle/>
        <a:p>
          <a:pPr algn="ctr"/>
          <a:r>
            <a:rPr lang="es-CO" b="0" i="0" dirty="0" smtClean="0"/>
            <a:t>Colombia se ha convertido en uno de los principales destinos de las exportaciones indias hacia América Latina</a:t>
          </a:r>
          <a:endParaRPr lang="es-ES" dirty="0"/>
        </a:p>
      </dgm:t>
    </dgm:pt>
    <dgm:pt modelId="{C03F26E6-FB70-4136-8388-CBCBE1B0E604}" type="parTrans" cxnId="{00E21BDF-0043-43D4-9D82-5A3DDF39840E}">
      <dgm:prSet/>
      <dgm:spPr/>
      <dgm:t>
        <a:bodyPr/>
        <a:lstStyle/>
        <a:p>
          <a:endParaRPr lang="es-ES"/>
        </a:p>
      </dgm:t>
    </dgm:pt>
    <dgm:pt modelId="{71E5DEB1-1190-4766-9736-1A747F0821E3}" type="sibTrans" cxnId="{00E21BDF-0043-43D4-9D82-5A3DDF39840E}">
      <dgm:prSet/>
      <dgm:spPr/>
      <dgm:t>
        <a:bodyPr/>
        <a:lstStyle/>
        <a:p>
          <a:endParaRPr lang="es-ES"/>
        </a:p>
      </dgm:t>
    </dgm:pt>
    <dgm:pt modelId="{738EF68A-F193-415F-8332-3971DA4B694C}">
      <dgm:prSet phldrT="[Texto]"/>
      <dgm:spPr/>
      <dgm:t>
        <a:bodyPr/>
        <a:lstStyle/>
        <a:p>
          <a:pPr algn="ctr"/>
          <a:r>
            <a:rPr lang="es-AR" b="0" i="0" dirty="0" smtClean="0"/>
            <a:t>En el 2008 se fundó la Cámara de Comercio e Industria Colombia India en Bogotá</a:t>
          </a:r>
          <a:endParaRPr lang="es-ES" dirty="0"/>
        </a:p>
      </dgm:t>
    </dgm:pt>
    <dgm:pt modelId="{E8017D75-43CB-4878-B568-60B7E5C45066}" type="parTrans" cxnId="{CBB089E9-1E0A-4A12-8563-6794F040825F}">
      <dgm:prSet/>
      <dgm:spPr/>
      <dgm:t>
        <a:bodyPr/>
        <a:lstStyle/>
        <a:p>
          <a:endParaRPr lang="es-ES"/>
        </a:p>
      </dgm:t>
    </dgm:pt>
    <dgm:pt modelId="{C7A82AE6-41CB-4B55-9467-5D7A6D9E76C3}" type="sibTrans" cxnId="{CBB089E9-1E0A-4A12-8563-6794F040825F}">
      <dgm:prSet/>
      <dgm:spPr/>
      <dgm:t>
        <a:bodyPr/>
        <a:lstStyle/>
        <a:p>
          <a:endParaRPr lang="es-ES"/>
        </a:p>
      </dgm:t>
    </dgm:pt>
    <dgm:pt modelId="{298EEA23-071B-45E5-BC5A-500981909D78}">
      <dgm:prSet phldrT="[Texto]"/>
      <dgm:spPr/>
      <dgm:t>
        <a:bodyPr/>
        <a:lstStyle/>
        <a:p>
          <a:pPr algn="ctr"/>
          <a:r>
            <a:rPr lang="es-CO" b="0" i="0" dirty="0" smtClean="0"/>
            <a:t>Colombia e India podrían empezar a negociar un TLC</a:t>
          </a:r>
          <a:endParaRPr lang="es-ES" b="0" dirty="0"/>
        </a:p>
      </dgm:t>
    </dgm:pt>
    <dgm:pt modelId="{7C387119-723C-457C-940A-5E476F551D9C}" type="parTrans" cxnId="{905A6AF5-ED9E-4858-8F8A-05B56CBED3B5}">
      <dgm:prSet/>
      <dgm:spPr/>
      <dgm:t>
        <a:bodyPr/>
        <a:lstStyle/>
        <a:p>
          <a:endParaRPr lang="es-ES"/>
        </a:p>
      </dgm:t>
    </dgm:pt>
    <dgm:pt modelId="{43EB650A-0971-48D7-83D0-7C9B22325999}" type="sibTrans" cxnId="{905A6AF5-ED9E-4858-8F8A-05B56CBED3B5}">
      <dgm:prSet/>
      <dgm:spPr/>
      <dgm:t>
        <a:bodyPr/>
        <a:lstStyle/>
        <a:p>
          <a:endParaRPr lang="es-ES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3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ES"/>
        </a:p>
      </dgm:t>
    </dgm:pt>
    <dgm:pt modelId="{F036335C-5A60-4075-8460-1D8D83CC0325}" type="pres">
      <dgm:prSet presAssocID="{F67C1458-44F6-478C-89E9-939AD71451C6}" presName="extraNode" presStyleLbl="node1" presStyleIdx="0" presStyleCnt="3"/>
      <dgm:spPr/>
    </dgm:pt>
    <dgm:pt modelId="{1428126E-3BF9-41A1-8F58-855569036A42}" type="pres">
      <dgm:prSet presAssocID="{F67C1458-44F6-478C-89E9-939AD71451C6}" presName="dstNode" presStyleLbl="node1" presStyleIdx="0" presStyleCnt="3"/>
      <dgm:spPr/>
    </dgm:pt>
    <dgm:pt modelId="{8722C09F-06A3-460A-B448-D31E7C3D2DCA}" type="pres">
      <dgm:prSet presAssocID="{C6C7C673-B4E8-4929-A818-FB435F6EAF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7BEB8-FD8E-4690-8E6D-5EBD056F565D}" type="pres">
      <dgm:prSet presAssocID="{C6C7C673-B4E8-4929-A818-FB435F6EAF72}" presName="accent_1" presStyleCnt="0"/>
      <dgm:spPr/>
    </dgm:pt>
    <dgm:pt modelId="{56B30989-BB5E-4CF1-8D12-741E917EDD2B}" type="pres">
      <dgm:prSet presAssocID="{C6C7C673-B4E8-4929-A818-FB435F6EAF7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F6127B1-1560-4AAA-843F-8EC4301F0E41}" type="pres">
      <dgm:prSet presAssocID="{738EF68A-F193-415F-8332-3971DA4B69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71A44-8E82-4F3C-9896-CEFF77901B8B}" type="pres">
      <dgm:prSet presAssocID="{738EF68A-F193-415F-8332-3971DA4B694C}" presName="accent_2" presStyleCnt="0"/>
      <dgm:spPr/>
    </dgm:pt>
    <dgm:pt modelId="{8A2844F0-4A2D-4259-A0C8-724DEFD1D327}" type="pres">
      <dgm:prSet presAssocID="{738EF68A-F193-415F-8332-3971DA4B694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D9FBFF-6EF7-43DF-B34A-B47D3F5401D8}" type="pres">
      <dgm:prSet presAssocID="{298EEA23-071B-45E5-BC5A-500981909D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FDA15-507F-4060-9D92-0295831B3847}" type="pres">
      <dgm:prSet presAssocID="{298EEA23-071B-45E5-BC5A-500981909D78}" presName="accent_3" presStyleCnt="0"/>
      <dgm:spPr/>
    </dgm:pt>
    <dgm:pt modelId="{0B052A80-9FE7-428C-B92C-FF83A558C8F1}" type="pres">
      <dgm:prSet presAssocID="{298EEA23-071B-45E5-BC5A-500981909D7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2E49A596-D10F-4A10-9D0C-5981A44FC934}" type="presOf" srcId="{C6C7C673-B4E8-4929-A818-FB435F6EAF72}" destId="{8722C09F-06A3-460A-B448-D31E7C3D2DCA}" srcOrd="0" destOrd="0" presId="urn:microsoft.com/office/officeart/2008/layout/VerticalCurvedList"/>
    <dgm:cxn modelId="{09CE7156-E71E-46C6-868F-A98A5F72518A}" type="presOf" srcId="{71E5DEB1-1190-4766-9736-1A747F0821E3}" destId="{52175EC0-6791-487A-A220-91B5C4AEA982}" srcOrd="0" destOrd="0" presId="urn:microsoft.com/office/officeart/2008/layout/VerticalCurvedList"/>
    <dgm:cxn modelId="{4764886F-9F84-4013-B50C-291CBF1F0C30}" type="presOf" srcId="{298EEA23-071B-45E5-BC5A-500981909D78}" destId="{73D9FBFF-6EF7-43DF-B34A-B47D3F5401D8}" srcOrd="0" destOrd="0" presId="urn:microsoft.com/office/officeart/2008/layout/VerticalCurvedList"/>
    <dgm:cxn modelId="{905A6AF5-ED9E-4858-8F8A-05B56CBED3B5}" srcId="{F67C1458-44F6-478C-89E9-939AD71451C6}" destId="{298EEA23-071B-45E5-BC5A-500981909D78}" srcOrd="2" destOrd="0" parTransId="{7C387119-723C-457C-940A-5E476F551D9C}" sibTransId="{43EB650A-0971-48D7-83D0-7C9B22325999}"/>
    <dgm:cxn modelId="{A5458803-D99C-4278-B23F-BFCDBFE351E6}" type="presOf" srcId="{738EF68A-F193-415F-8332-3971DA4B694C}" destId="{1F6127B1-1560-4AAA-843F-8EC4301F0E41}" srcOrd="0" destOrd="0" presId="urn:microsoft.com/office/officeart/2008/layout/VerticalCurvedList"/>
    <dgm:cxn modelId="{CBB089E9-1E0A-4A12-8563-6794F040825F}" srcId="{F67C1458-44F6-478C-89E9-939AD71451C6}" destId="{738EF68A-F193-415F-8332-3971DA4B694C}" srcOrd="1" destOrd="0" parTransId="{E8017D75-43CB-4878-B568-60B7E5C45066}" sibTransId="{C7A82AE6-41CB-4B55-9467-5D7A6D9E76C3}"/>
    <dgm:cxn modelId="{02076869-4E72-4DF7-ABEC-B1430310B776}" type="presOf" srcId="{F67C1458-44F6-478C-89E9-939AD71451C6}" destId="{B41CA1B6-28C0-4D1D-A9CE-598C00E5D7AC}" srcOrd="0" destOrd="0" presId="urn:microsoft.com/office/officeart/2008/layout/VerticalCurvedList"/>
    <dgm:cxn modelId="{00E21BDF-0043-43D4-9D82-5A3DDF39840E}" srcId="{F67C1458-44F6-478C-89E9-939AD71451C6}" destId="{C6C7C673-B4E8-4929-A818-FB435F6EAF72}" srcOrd="0" destOrd="0" parTransId="{C03F26E6-FB70-4136-8388-CBCBE1B0E604}" sibTransId="{71E5DEB1-1190-4766-9736-1A747F0821E3}"/>
    <dgm:cxn modelId="{8725B723-344D-42FF-9CB4-3554D1C6C516}" type="presParOf" srcId="{B41CA1B6-28C0-4D1D-A9CE-598C00E5D7AC}" destId="{4779A9E1-E99F-479C-9D39-78337F3982CA}" srcOrd="0" destOrd="0" presId="urn:microsoft.com/office/officeart/2008/layout/VerticalCurvedList"/>
    <dgm:cxn modelId="{77320FCF-EE84-4C82-98FD-37A482ACE4D8}" type="presParOf" srcId="{4779A9E1-E99F-479C-9D39-78337F3982CA}" destId="{84876B2A-88F2-4116-BD2B-DBC23C1F7711}" srcOrd="0" destOrd="0" presId="urn:microsoft.com/office/officeart/2008/layout/VerticalCurvedList"/>
    <dgm:cxn modelId="{99AB5D30-795C-4BA5-91BE-450E2C07AEFA}" type="presParOf" srcId="{84876B2A-88F2-4116-BD2B-DBC23C1F7711}" destId="{77FDC9F6-E8BF-430D-B9BC-071412E6E5EF}" srcOrd="0" destOrd="0" presId="urn:microsoft.com/office/officeart/2008/layout/VerticalCurvedList"/>
    <dgm:cxn modelId="{3560F66B-1797-4A78-A000-46F5D6200F51}" type="presParOf" srcId="{84876B2A-88F2-4116-BD2B-DBC23C1F7711}" destId="{52175EC0-6791-487A-A220-91B5C4AEA982}" srcOrd="1" destOrd="0" presId="urn:microsoft.com/office/officeart/2008/layout/VerticalCurvedList"/>
    <dgm:cxn modelId="{86B05669-CEEE-4881-B1E2-7400AAA82A01}" type="presParOf" srcId="{84876B2A-88F2-4116-BD2B-DBC23C1F7711}" destId="{F036335C-5A60-4075-8460-1D8D83CC0325}" srcOrd="2" destOrd="0" presId="urn:microsoft.com/office/officeart/2008/layout/VerticalCurvedList"/>
    <dgm:cxn modelId="{E0E4A8BE-CB14-4D54-9FAB-7D4D2B537DB2}" type="presParOf" srcId="{84876B2A-88F2-4116-BD2B-DBC23C1F7711}" destId="{1428126E-3BF9-41A1-8F58-855569036A42}" srcOrd="3" destOrd="0" presId="urn:microsoft.com/office/officeart/2008/layout/VerticalCurvedList"/>
    <dgm:cxn modelId="{4052FB0D-87F4-4552-A002-031F7002AA11}" type="presParOf" srcId="{4779A9E1-E99F-479C-9D39-78337F3982CA}" destId="{8722C09F-06A3-460A-B448-D31E7C3D2DCA}" srcOrd="1" destOrd="0" presId="urn:microsoft.com/office/officeart/2008/layout/VerticalCurvedList"/>
    <dgm:cxn modelId="{2EDAC595-BD32-4DB2-B666-EF5577740605}" type="presParOf" srcId="{4779A9E1-E99F-479C-9D39-78337F3982CA}" destId="{D257BEB8-FD8E-4690-8E6D-5EBD056F565D}" srcOrd="2" destOrd="0" presId="urn:microsoft.com/office/officeart/2008/layout/VerticalCurvedList"/>
    <dgm:cxn modelId="{9C9ED7A4-6E23-4D7D-B8B7-DCB32A21CFB8}" type="presParOf" srcId="{D257BEB8-FD8E-4690-8E6D-5EBD056F565D}" destId="{56B30989-BB5E-4CF1-8D12-741E917EDD2B}" srcOrd="0" destOrd="0" presId="urn:microsoft.com/office/officeart/2008/layout/VerticalCurvedList"/>
    <dgm:cxn modelId="{663D390F-0747-423F-B4EB-3BE2A243F391}" type="presParOf" srcId="{4779A9E1-E99F-479C-9D39-78337F3982CA}" destId="{1F6127B1-1560-4AAA-843F-8EC4301F0E41}" srcOrd="3" destOrd="0" presId="urn:microsoft.com/office/officeart/2008/layout/VerticalCurvedList"/>
    <dgm:cxn modelId="{37AF32F5-847A-4A76-BDD7-5B0F79210D8B}" type="presParOf" srcId="{4779A9E1-E99F-479C-9D39-78337F3982CA}" destId="{B2571A44-8E82-4F3C-9896-CEFF77901B8B}" srcOrd="4" destOrd="0" presId="urn:microsoft.com/office/officeart/2008/layout/VerticalCurvedList"/>
    <dgm:cxn modelId="{1A82F31E-79DE-4FD3-A8BD-202D9CADFE97}" type="presParOf" srcId="{B2571A44-8E82-4F3C-9896-CEFF77901B8B}" destId="{8A2844F0-4A2D-4259-A0C8-724DEFD1D327}" srcOrd="0" destOrd="0" presId="urn:microsoft.com/office/officeart/2008/layout/VerticalCurvedList"/>
    <dgm:cxn modelId="{5E5D9F92-DDF0-42D6-955A-02BF4DF8C3E8}" type="presParOf" srcId="{4779A9E1-E99F-479C-9D39-78337F3982CA}" destId="{73D9FBFF-6EF7-43DF-B34A-B47D3F5401D8}" srcOrd="5" destOrd="0" presId="urn:microsoft.com/office/officeart/2008/layout/VerticalCurvedList"/>
    <dgm:cxn modelId="{1CB1EA7E-6916-4DAD-A866-B2B62F75E3F2}" type="presParOf" srcId="{4779A9E1-E99F-479C-9D39-78337F3982CA}" destId="{B97FDA15-507F-4060-9D92-0295831B3847}" srcOrd="6" destOrd="0" presId="urn:microsoft.com/office/officeart/2008/layout/VerticalCurvedList"/>
    <dgm:cxn modelId="{68DA413B-5EAE-43B1-8DA4-96C96ACDD629}" type="presParOf" srcId="{B97FDA15-507F-4060-9D92-0295831B3847}" destId="{0B052A80-9FE7-428C-B92C-FF83A558C8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0F1B5-20E1-4E9C-8679-3C2B3F1774AB}">
      <dsp:nvSpPr>
        <dsp:cNvPr id="0" name=""/>
        <dsp:cNvSpPr/>
      </dsp:nvSpPr>
      <dsp:spPr>
        <a:xfrm>
          <a:off x="2785353" y="4131733"/>
          <a:ext cx="40802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8D4CF-D58C-4C37-8DDF-658A19F3012C}">
      <dsp:nvSpPr>
        <dsp:cNvPr id="0" name=""/>
        <dsp:cNvSpPr/>
      </dsp:nvSpPr>
      <dsp:spPr>
        <a:xfrm>
          <a:off x="2785353" y="2709333"/>
          <a:ext cx="349503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3236C-C62D-4823-A024-8B5A8238993D}">
      <dsp:nvSpPr>
        <dsp:cNvPr id="0" name=""/>
        <dsp:cNvSpPr/>
      </dsp:nvSpPr>
      <dsp:spPr>
        <a:xfrm>
          <a:off x="2785353" y="1286933"/>
          <a:ext cx="40802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35C52-3D24-4FF3-B328-0DF5BFE87722}">
      <dsp:nvSpPr>
        <dsp:cNvPr id="0" name=""/>
        <dsp:cNvSpPr/>
      </dsp:nvSpPr>
      <dsp:spPr>
        <a:xfrm>
          <a:off x="512175" y="447351"/>
          <a:ext cx="4546356" cy="45239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C04F9-5C2E-4229-AD66-7616A67006D6}">
      <dsp:nvSpPr>
        <dsp:cNvPr id="0" name=""/>
        <dsp:cNvSpPr/>
      </dsp:nvSpPr>
      <dsp:spPr>
        <a:xfrm>
          <a:off x="1484873" y="2835317"/>
          <a:ext cx="2600960" cy="13411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>
        <a:off x="1484873" y="2835317"/>
        <a:ext cx="2600960" cy="1341120"/>
      </dsp:txXfrm>
    </dsp:sp>
    <dsp:sp modelId="{33F94B11-5C54-4EA2-AA02-9A56442F5FDB}">
      <dsp:nvSpPr>
        <dsp:cNvPr id="0" name=""/>
        <dsp:cNvSpPr/>
      </dsp:nvSpPr>
      <dsp:spPr>
        <a:xfrm>
          <a:off x="6138826" y="542343"/>
          <a:ext cx="1453566" cy="14891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0BAE1-9844-4CB3-926D-F609FE8C8B41}">
      <dsp:nvSpPr>
        <dsp:cNvPr id="0" name=""/>
        <dsp:cNvSpPr/>
      </dsp:nvSpPr>
      <dsp:spPr>
        <a:xfrm>
          <a:off x="7475209" y="677333"/>
          <a:ext cx="140614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475209" y="677333"/>
        <a:ext cx="140614" cy="1219200"/>
      </dsp:txXfrm>
    </dsp:sp>
    <dsp:sp modelId="{05A76EBB-E18B-4E07-90AB-86E602A70AA1}">
      <dsp:nvSpPr>
        <dsp:cNvPr id="0" name=""/>
        <dsp:cNvSpPr/>
      </dsp:nvSpPr>
      <dsp:spPr>
        <a:xfrm>
          <a:off x="5577525" y="2031519"/>
          <a:ext cx="1405737" cy="13556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E81C7-DCB4-4141-97DF-2DAB564C8BF0}">
      <dsp:nvSpPr>
        <dsp:cNvPr id="0" name=""/>
        <dsp:cNvSpPr/>
      </dsp:nvSpPr>
      <dsp:spPr>
        <a:xfrm>
          <a:off x="6889993" y="2099733"/>
          <a:ext cx="199136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889993" y="2099733"/>
        <a:ext cx="199136" cy="1219200"/>
      </dsp:txXfrm>
    </dsp:sp>
    <dsp:sp modelId="{C1E97627-2CD9-40D4-8F8A-BF7E105B1340}">
      <dsp:nvSpPr>
        <dsp:cNvPr id="0" name=""/>
        <dsp:cNvSpPr/>
      </dsp:nvSpPr>
      <dsp:spPr>
        <a:xfrm>
          <a:off x="6138826" y="3423634"/>
          <a:ext cx="1453566" cy="141619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5905E-F2A4-4602-8D86-F4E85CD49687}">
      <dsp:nvSpPr>
        <dsp:cNvPr id="0" name=""/>
        <dsp:cNvSpPr/>
      </dsp:nvSpPr>
      <dsp:spPr>
        <a:xfrm>
          <a:off x="7475209" y="3522133"/>
          <a:ext cx="140614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475209" y="3522133"/>
        <a:ext cx="140614" cy="121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67217-497A-490B-AA44-722363214C66}">
      <dsp:nvSpPr>
        <dsp:cNvPr id="0" name=""/>
        <dsp:cNvSpPr/>
      </dsp:nvSpPr>
      <dsp:spPr>
        <a:xfrm>
          <a:off x="563621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31FEB-4E95-419C-931C-AEF8998AD071}">
      <dsp:nvSpPr>
        <dsp:cNvPr id="0" name=""/>
        <dsp:cNvSpPr/>
      </dsp:nvSpPr>
      <dsp:spPr>
        <a:xfrm>
          <a:off x="1537705" y="1026055"/>
          <a:ext cx="3522133" cy="1248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0" i="0" kern="1200" dirty="0" smtClean="0">
              <a:solidFill>
                <a:sysClr val="windowText" lastClr="000000"/>
              </a:solidFill>
            </a:rPr>
            <a:t>La India es una república federal democrática parlamentaria</a:t>
          </a:r>
          <a:endParaRPr lang="es-ES" sz="1900" kern="1200" dirty="0">
            <a:solidFill>
              <a:sysClr val="windowText" lastClr="000000"/>
            </a:solidFill>
          </a:endParaRPr>
        </a:p>
      </dsp:txBody>
      <dsp:txXfrm>
        <a:off x="1598668" y="1087018"/>
        <a:ext cx="3400207" cy="1126907"/>
      </dsp:txXfrm>
    </dsp:sp>
    <dsp:sp modelId="{7E29EC90-5808-4F99-A4DB-1C259E6EF6D1}">
      <dsp:nvSpPr>
        <dsp:cNvPr id="0" name=""/>
        <dsp:cNvSpPr/>
      </dsp:nvSpPr>
      <dsp:spPr>
        <a:xfrm>
          <a:off x="1537705" y="2430993"/>
          <a:ext cx="3522133" cy="1248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0" i="0" kern="1200" dirty="0" smtClean="0">
              <a:solidFill>
                <a:sysClr val="windowText" lastClr="000000"/>
              </a:solidFill>
            </a:rPr>
            <a:t>El Gabinete encabezado por el Primer Ministro, es responsable ante el parlamento.</a:t>
          </a:r>
          <a:endParaRPr lang="es-ES" sz="1900" kern="1200" dirty="0">
            <a:solidFill>
              <a:sysClr val="windowText" lastClr="000000"/>
            </a:solidFill>
          </a:endParaRPr>
        </a:p>
      </dsp:txBody>
      <dsp:txXfrm>
        <a:off x="1598668" y="2491956"/>
        <a:ext cx="3400207" cy="1126907"/>
      </dsp:txXfrm>
    </dsp:sp>
    <dsp:sp modelId="{EC250528-7F09-4285-B303-63D42C39ED04}">
      <dsp:nvSpPr>
        <dsp:cNvPr id="0" name=""/>
        <dsp:cNvSpPr/>
      </dsp:nvSpPr>
      <dsp:spPr>
        <a:xfrm>
          <a:off x="1533655" y="3832721"/>
          <a:ext cx="3550381" cy="13643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i="0" kern="1200" dirty="0" smtClean="0">
              <a:solidFill>
                <a:sysClr val="windowText" lastClr="000000"/>
              </a:solidFill>
            </a:rPr>
            <a:t>PRESIDENTE</a:t>
          </a:r>
          <a:r>
            <a:rPr lang="es-AR" sz="1900" b="0" i="0" kern="1200" dirty="0" smtClean="0">
              <a:solidFill>
                <a:sysClr val="windowText" lastClr="000000"/>
              </a:solidFill>
            </a:rPr>
            <a:t>: </a:t>
          </a:r>
          <a:r>
            <a:rPr lang="es-AR" sz="1900" b="0" i="0" kern="1200" dirty="0" err="1" smtClean="0">
              <a:solidFill>
                <a:sysClr val="windowText" lastClr="000000"/>
              </a:solidFill>
            </a:rPr>
            <a:t>Pranab</a:t>
          </a:r>
          <a:r>
            <a:rPr lang="es-AR" sz="1900" b="0" i="0" kern="1200" dirty="0" smtClean="0">
              <a:solidFill>
                <a:sysClr val="windowText" lastClr="000000"/>
              </a:solidFill>
            </a:rPr>
            <a:t> </a:t>
          </a:r>
          <a:r>
            <a:rPr lang="es-AR" sz="1900" b="0" i="0" kern="1200" dirty="0" err="1" smtClean="0">
              <a:solidFill>
                <a:sysClr val="windowText" lastClr="000000"/>
              </a:solidFill>
            </a:rPr>
            <a:t>Mukherjee</a:t>
          </a:r>
          <a:endParaRPr lang="es-AR" sz="1900" b="0" i="0" kern="1200" dirty="0" smtClean="0">
            <a:solidFill>
              <a:sysClr val="windowText" lastClr="000000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i="0" kern="1200" dirty="0" smtClean="0">
              <a:solidFill>
                <a:sysClr val="windowText" lastClr="000000"/>
              </a:solidFill>
            </a:rPr>
            <a:t>PRIMER MINISTRO</a:t>
          </a:r>
          <a:r>
            <a:rPr lang="es-AR" sz="1900" b="0" i="0" kern="1200" dirty="0" smtClean="0">
              <a:solidFill>
                <a:sysClr val="windowText" lastClr="000000"/>
              </a:solidFill>
            </a:rPr>
            <a:t>: </a:t>
          </a:r>
          <a:r>
            <a:rPr lang="es-AR" sz="1900" b="0" i="0" kern="1200" dirty="0" err="1" smtClean="0">
              <a:solidFill>
                <a:sysClr val="windowText" lastClr="000000"/>
              </a:solidFill>
            </a:rPr>
            <a:t>Manmohan</a:t>
          </a:r>
          <a:r>
            <a:rPr lang="es-AR" sz="1900" b="0" i="0" kern="1200" dirty="0" smtClean="0">
              <a:solidFill>
                <a:sysClr val="windowText" lastClr="000000"/>
              </a:solidFill>
            </a:rPr>
            <a:t> Singh</a:t>
          </a:r>
          <a:endParaRPr lang="es-ES" sz="1900" kern="1200" dirty="0">
            <a:solidFill>
              <a:sysClr val="windowText" lastClr="000000"/>
            </a:solidFill>
          </a:endParaRPr>
        </a:p>
      </dsp:txBody>
      <dsp:txXfrm>
        <a:off x="1600256" y="3899322"/>
        <a:ext cx="3417179" cy="1231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F1B77-87D5-4CF7-ACCA-6B787A3B011E}">
      <dsp:nvSpPr>
        <dsp:cNvPr id="0" name=""/>
        <dsp:cNvSpPr/>
      </dsp:nvSpPr>
      <dsp:spPr>
        <a:xfrm>
          <a:off x="1584006" y="-24268"/>
          <a:ext cx="1799992" cy="10799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ysClr val="windowText" lastClr="000000"/>
              </a:solidFill>
            </a:rPr>
            <a:t>Es la cuarta economía mas grande en PPA</a:t>
          </a:r>
          <a:endParaRPr lang="es-ES" sz="2000" kern="1200" dirty="0">
            <a:solidFill>
              <a:sysClr val="windowText" lastClr="000000"/>
            </a:solidFill>
          </a:endParaRPr>
        </a:p>
      </dsp:txBody>
      <dsp:txXfrm>
        <a:off x="1615638" y="7364"/>
        <a:ext cx="1736728" cy="1016731"/>
      </dsp:txXfrm>
    </dsp:sp>
    <dsp:sp modelId="{30234FF1-5CEA-40A8-AFC0-29C1BAD32055}">
      <dsp:nvSpPr>
        <dsp:cNvPr id="0" name=""/>
        <dsp:cNvSpPr/>
      </dsp:nvSpPr>
      <dsp:spPr>
        <a:xfrm>
          <a:off x="4294113" y="-24268"/>
          <a:ext cx="1799992" cy="10799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i="0" kern="1200" dirty="0" smtClean="0">
              <a:solidFill>
                <a:sysClr val="windowText" lastClr="000000"/>
              </a:solidFill>
            </a:rPr>
            <a:t>En términos de producción: </a:t>
          </a:r>
          <a:endParaRPr lang="es-ES" sz="2000" kern="1200" dirty="0">
            <a:solidFill>
              <a:sysClr val="windowText" lastClr="000000"/>
            </a:solidFill>
          </a:endParaRPr>
        </a:p>
      </dsp:txBody>
      <dsp:txXfrm>
        <a:off x="4325745" y="7364"/>
        <a:ext cx="1736728" cy="1016731"/>
      </dsp:txXfrm>
    </dsp:sp>
    <dsp:sp modelId="{4EE48DCF-63BB-44B2-AAF6-D699FD84347B}">
      <dsp:nvSpPr>
        <dsp:cNvPr id="0" name=""/>
        <dsp:cNvSpPr/>
      </dsp:nvSpPr>
      <dsp:spPr>
        <a:xfrm>
          <a:off x="3547715" y="4201687"/>
          <a:ext cx="737191" cy="73719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9FBD9-4CAF-4759-9D6C-CFBAB826551D}">
      <dsp:nvSpPr>
        <dsp:cNvPr id="0" name=""/>
        <dsp:cNvSpPr/>
      </dsp:nvSpPr>
      <dsp:spPr>
        <a:xfrm rot="240000">
          <a:off x="1704060" y="3885792"/>
          <a:ext cx="4424500" cy="309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94290-05CB-4432-BA70-FAA05E0F82C5}">
      <dsp:nvSpPr>
        <dsp:cNvPr id="0" name=""/>
        <dsp:cNvSpPr/>
      </dsp:nvSpPr>
      <dsp:spPr>
        <a:xfrm rot="240000">
          <a:off x="4360588" y="3112238"/>
          <a:ext cx="1765334" cy="822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kern="1200" dirty="0" smtClean="0"/>
            <a:t>El sector industrial representa el 18%, respectivamente. </a:t>
          </a:r>
          <a:endParaRPr lang="es-ES" sz="1400" kern="1200" dirty="0"/>
        </a:p>
      </dsp:txBody>
      <dsp:txXfrm>
        <a:off x="4400737" y="3152387"/>
        <a:ext cx="1685036" cy="742167"/>
      </dsp:txXfrm>
    </dsp:sp>
    <dsp:sp modelId="{430468B5-B21C-4655-B296-A4E1631D44C7}">
      <dsp:nvSpPr>
        <dsp:cNvPr id="0" name=""/>
        <dsp:cNvSpPr/>
      </dsp:nvSpPr>
      <dsp:spPr>
        <a:xfrm rot="240000">
          <a:off x="4424478" y="2227608"/>
          <a:ext cx="1765334" cy="822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kern="1200" dirty="0" smtClean="0"/>
            <a:t>El sector de servicio representa el 54%.</a:t>
          </a:r>
          <a:endParaRPr lang="es-ES" sz="1400" kern="1200" dirty="0"/>
        </a:p>
      </dsp:txBody>
      <dsp:txXfrm>
        <a:off x="4464627" y="2267757"/>
        <a:ext cx="1685036" cy="742167"/>
      </dsp:txXfrm>
    </dsp:sp>
    <dsp:sp modelId="{78E1322A-7C82-4196-93AF-034BB562ED14}">
      <dsp:nvSpPr>
        <dsp:cNvPr id="0" name=""/>
        <dsp:cNvSpPr/>
      </dsp:nvSpPr>
      <dsp:spPr>
        <a:xfrm rot="240000">
          <a:off x="4488368" y="1362637"/>
          <a:ext cx="1765334" cy="822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kern="1200" dirty="0" smtClean="0"/>
            <a:t>El sector agrícola representa 28% del PIB</a:t>
          </a:r>
          <a:endParaRPr lang="es-ES" sz="1400" kern="1200" dirty="0"/>
        </a:p>
      </dsp:txBody>
      <dsp:txXfrm>
        <a:off x="4528517" y="1402786"/>
        <a:ext cx="1685036" cy="742167"/>
      </dsp:txXfrm>
    </dsp:sp>
    <dsp:sp modelId="{A20EC0FB-2500-4B68-8BC8-6EC145280716}">
      <dsp:nvSpPr>
        <dsp:cNvPr id="0" name=""/>
        <dsp:cNvSpPr/>
      </dsp:nvSpPr>
      <dsp:spPr>
        <a:xfrm rot="240000">
          <a:off x="1829564" y="2935312"/>
          <a:ext cx="1765334" cy="822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Importa</a:t>
          </a:r>
          <a:r>
            <a:rPr lang="es-ES" sz="1400" kern="1200" dirty="0" smtClean="0"/>
            <a:t>: petróleo crudo, joyas, fertilizantes</a:t>
          </a:r>
          <a:endParaRPr lang="es-ES" sz="1400" kern="1200" dirty="0"/>
        </a:p>
      </dsp:txBody>
      <dsp:txXfrm>
        <a:off x="1869713" y="2975461"/>
        <a:ext cx="1685036" cy="742167"/>
      </dsp:txXfrm>
    </dsp:sp>
    <dsp:sp modelId="{666F6AD1-A548-4D19-A584-93A9D7152ED1}">
      <dsp:nvSpPr>
        <dsp:cNvPr id="0" name=""/>
        <dsp:cNvSpPr/>
      </dsp:nvSpPr>
      <dsp:spPr>
        <a:xfrm rot="240000">
          <a:off x="1903210" y="1498535"/>
          <a:ext cx="1723891" cy="1415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Exporta: </a:t>
          </a:r>
          <a:r>
            <a:rPr lang="es-ES" sz="1400" b="0" kern="1200" dirty="0" smtClean="0"/>
            <a:t>derivados del petróleo, piedras preciosas, software..</a:t>
          </a:r>
          <a:endParaRPr lang="es-ES" sz="1400" b="0" kern="1200" dirty="0"/>
        </a:p>
      </dsp:txBody>
      <dsp:txXfrm>
        <a:off x="1972290" y="1567615"/>
        <a:ext cx="1585731" cy="1276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30E06-568C-497F-B1FB-86752EB4AFEF}">
      <dsp:nvSpPr>
        <dsp:cNvPr id="0" name=""/>
        <dsp:cNvSpPr/>
      </dsp:nvSpPr>
      <dsp:spPr>
        <a:xfrm>
          <a:off x="387113" y="1949"/>
          <a:ext cx="7315659" cy="1172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i="0" kern="1200" dirty="0" smtClean="0"/>
            <a:t>La India contempla los </a:t>
          </a:r>
          <a:r>
            <a:rPr lang="es-CO" sz="2400" b="1" i="0" kern="1200" dirty="0" smtClean="0"/>
            <a:t>acuerdos comerciales </a:t>
          </a:r>
          <a:r>
            <a:rPr lang="es-CO" sz="2400" b="0" i="0" kern="1200" dirty="0" smtClean="0"/>
            <a:t> como "bloques de construcción" hacia el objetivo de la liberalización del Comercio internacional</a:t>
          </a:r>
          <a:endParaRPr lang="es-ES" sz="2400" kern="1200" dirty="0"/>
        </a:p>
      </dsp:txBody>
      <dsp:txXfrm>
        <a:off x="421446" y="36282"/>
        <a:ext cx="7246993" cy="1103541"/>
      </dsp:txXfrm>
    </dsp:sp>
    <dsp:sp modelId="{7D39374C-9F6D-416A-B3EC-B00F477435DF}">
      <dsp:nvSpPr>
        <dsp:cNvPr id="0" name=""/>
        <dsp:cNvSpPr/>
      </dsp:nvSpPr>
      <dsp:spPr>
        <a:xfrm>
          <a:off x="387113" y="1385154"/>
          <a:ext cx="1172207" cy="117220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92FD4-A580-4465-BD60-929AE4AA17E3}">
      <dsp:nvSpPr>
        <dsp:cNvPr id="0" name=""/>
        <dsp:cNvSpPr/>
      </dsp:nvSpPr>
      <dsp:spPr>
        <a:xfrm>
          <a:off x="1629653" y="1385154"/>
          <a:ext cx="6073119" cy="11722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i="0" kern="1200" dirty="0" smtClean="0"/>
            <a:t>Mercosur India Acuerdo Preferencial de Comercio (ACP)</a:t>
          </a:r>
          <a:endParaRPr lang="es-ES" sz="2400" kern="1200" dirty="0"/>
        </a:p>
      </dsp:txBody>
      <dsp:txXfrm>
        <a:off x="1686886" y="1442387"/>
        <a:ext cx="5958653" cy="1057741"/>
      </dsp:txXfrm>
    </dsp:sp>
    <dsp:sp modelId="{F209F190-6987-44BC-8885-B6E1E3AC331A}">
      <dsp:nvSpPr>
        <dsp:cNvPr id="0" name=""/>
        <dsp:cNvSpPr/>
      </dsp:nvSpPr>
      <dsp:spPr>
        <a:xfrm>
          <a:off x="387113" y="2698026"/>
          <a:ext cx="1172207" cy="117220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97240-1154-4E9C-A51B-7A777E3A9CED}">
      <dsp:nvSpPr>
        <dsp:cNvPr id="0" name=""/>
        <dsp:cNvSpPr/>
      </dsp:nvSpPr>
      <dsp:spPr>
        <a:xfrm>
          <a:off x="1629653" y="2698026"/>
          <a:ext cx="6073119" cy="11722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i="0" kern="1200" dirty="0" smtClean="0"/>
            <a:t>Comercio Internacional entre la Comunidad Andina y la República de la India</a:t>
          </a:r>
          <a:endParaRPr lang="es-ES" sz="2400" kern="1200" dirty="0"/>
        </a:p>
      </dsp:txBody>
      <dsp:txXfrm>
        <a:off x="1686886" y="2755259"/>
        <a:ext cx="5958653" cy="1057741"/>
      </dsp:txXfrm>
    </dsp:sp>
    <dsp:sp modelId="{461900DC-31DF-40DD-B992-4D10270DED5F}">
      <dsp:nvSpPr>
        <dsp:cNvPr id="0" name=""/>
        <dsp:cNvSpPr/>
      </dsp:nvSpPr>
      <dsp:spPr>
        <a:xfrm>
          <a:off x="387113" y="4010899"/>
          <a:ext cx="1172207" cy="117220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00" r="-95000"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FC213-78CC-4F22-A040-E13B9F01617F}">
      <dsp:nvSpPr>
        <dsp:cNvPr id="0" name=""/>
        <dsp:cNvSpPr/>
      </dsp:nvSpPr>
      <dsp:spPr>
        <a:xfrm>
          <a:off x="1629653" y="4010899"/>
          <a:ext cx="6073119" cy="11722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i="0" kern="1200" dirty="0" smtClean="0"/>
            <a:t>Acuerdo de Alcance Parcial entre Chile</a:t>
          </a:r>
          <a:endParaRPr lang="es-ES" sz="2400" kern="1200" dirty="0"/>
        </a:p>
      </dsp:txBody>
      <dsp:txXfrm>
        <a:off x="1686886" y="4068132"/>
        <a:ext cx="5958653" cy="10577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2C09F-06A3-460A-B448-D31E7C3D2DCA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0" i="0" kern="1200" dirty="0" smtClean="0"/>
            <a:t>Colombia se ha convertido en uno de los principales destinos de las exportaciones indias hacia América Latina</a:t>
          </a:r>
          <a:endParaRPr lang="es-ES" sz="2300" kern="1200" dirty="0"/>
        </a:p>
      </dsp:txBody>
      <dsp:txXfrm>
        <a:off x="752110" y="541866"/>
        <a:ext cx="7301111" cy="1083733"/>
      </dsp:txXfrm>
    </dsp:sp>
    <dsp:sp modelId="{56B30989-BB5E-4CF1-8D12-741E917EDD2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7B1-1560-4AAA-843F-8EC4301F0E4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b="0" i="0" kern="1200" dirty="0" smtClean="0"/>
            <a:t>En el 2008 se fundó la Cámara de Comercio e Industria Colombia India en Bogotá</a:t>
          </a:r>
          <a:endParaRPr lang="es-ES" sz="2300" kern="1200" dirty="0"/>
        </a:p>
      </dsp:txBody>
      <dsp:txXfrm>
        <a:off x="1146048" y="2167466"/>
        <a:ext cx="6907174" cy="1083733"/>
      </dsp:txXfrm>
    </dsp:sp>
    <dsp:sp modelId="{8A2844F0-4A2D-4259-A0C8-724DEFD1D32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FBFF-6EF7-43DF-B34A-B47D3F5401D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0" i="0" kern="1200" dirty="0" smtClean="0"/>
            <a:t>Colombia e India podrían empezar a negociar un TLC</a:t>
          </a:r>
          <a:endParaRPr lang="es-ES" sz="2300" b="0" kern="1200" dirty="0"/>
        </a:p>
      </dsp:txBody>
      <dsp:txXfrm>
        <a:off x="752110" y="3793066"/>
        <a:ext cx="7301111" cy="1083733"/>
      </dsp:txXfrm>
    </dsp:sp>
    <dsp:sp modelId="{0B052A80-9FE7-428C-B92C-FF83A558C8F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EBA8-6614-4976-B37C-51784A20540B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64D6-42AC-4343-82BA-C68DEE445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0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EBA8-6614-4976-B37C-51784A20540B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64D6-42AC-4343-82BA-C68DEE445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80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EBA8-6614-4976-B37C-51784A20540B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64D6-42AC-4343-82BA-C68DEE445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37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EBA8-6614-4976-B37C-51784A20540B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64D6-42AC-4343-82BA-C68DEE445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14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EBA8-6614-4976-B37C-51784A20540B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64D6-42AC-4343-82BA-C68DEE445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86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EBA8-6614-4976-B37C-51784A20540B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64D6-42AC-4343-82BA-C68DEE445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4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EBA8-6614-4976-B37C-51784A20540B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64D6-42AC-4343-82BA-C68DEE445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46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EBA8-6614-4976-B37C-51784A20540B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64D6-42AC-4343-82BA-C68DEE445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1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EBA8-6614-4976-B37C-51784A20540B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64D6-42AC-4343-82BA-C68DEE445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06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EBA8-6614-4976-B37C-51784A20540B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64D6-42AC-4343-82BA-C68DEE445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EBA8-6614-4976-B37C-51784A20540B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64D6-42AC-4343-82BA-C68DEE445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92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EBA8-6614-4976-B37C-51784A20540B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364D6-42AC-4343-82BA-C68DEE4450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06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57246" y="6309320"/>
            <a:ext cx="3122739" cy="423508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s-AR" dirty="0" smtClean="0"/>
              <a:t>www.luventicus.org/mapas/india.html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Este 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/>
          </p:nvPr>
        </p:nvGraphicFramePr>
        <p:xfrm>
          <a:off x="3594581" y="14128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http://flagpedia.net/data/flags/normal/i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60030"/>
            <a:ext cx="2033953" cy="1357201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7328" y="4437112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INDIA</a:t>
            </a:r>
          </a:p>
          <a:p>
            <a:pPr algn="ctr"/>
            <a:r>
              <a:rPr lang="es-ES" sz="1600" dirty="0" err="1">
                <a:solidFill>
                  <a:srgbClr val="FFFFFF"/>
                </a:solidFill>
                <a:cs typeface="Arial" pitchFamily="34" charset="0"/>
              </a:rPr>
              <a:t>Darly</a:t>
            </a:r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 Fernanda Rodríguez Vargas</a:t>
            </a: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INDIA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5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87888" y="465313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87888" y="312149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4511824" y="1101678"/>
          <a:ext cx="73728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5 Marcador de texto"/>
          <p:cNvSpPr txBox="1">
            <a:spLocks/>
          </p:cNvSpPr>
          <p:nvPr/>
        </p:nvSpPr>
        <p:spPr>
          <a:xfrm>
            <a:off x="92255" y="6165304"/>
            <a:ext cx="3122739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es-A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india.gov.in/</a:t>
            </a:r>
            <a:r>
              <a:rPr lang="es-AR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es-A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AR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governance-administration</a:t>
            </a:r>
            <a:endParaRPr lang="es-E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INDIA</a:t>
            </a:r>
          </a:p>
          <a:p>
            <a:pPr algn="ctr"/>
            <a:r>
              <a:rPr lang="es-ES" sz="1600" dirty="0" err="1">
                <a:solidFill>
                  <a:srgbClr val="FFFFFF"/>
                </a:solidFill>
                <a:cs typeface="Arial" pitchFamily="34" charset="0"/>
              </a:rPr>
              <a:t>Darly</a:t>
            </a:r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 Fernanda Rodríguez Vargas</a:t>
            </a:r>
          </a:p>
        </p:txBody>
      </p:sp>
      <p:sp>
        <p:nvSpPr>
          <p:cNvPr id="18" name="CuadroTexto 12"/>
          <p:cNvSpPr txBox="1"/>
          <p:nvPr/>
        </p:nvSpPr>
        <p:spPr>
          <a:xfrm>
            <a:off x="3584833" y="289124"/>
            <a:ext cx="4386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ORGANIZACIÓN POLITICA</a:t>
            </a:r>
          </a:p>
          <a:p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4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735986" y="1484784"/>
          <a:ext cx="7832622" cy="491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5 Marcador de texto"/>
          <p:cNvSpPr txBox="1">
            <a:spLocks/>
          </p:cNvSpPr>
          <p:nvPr/>
        </p:nvSpPr>
        <p:spPr>
          <a:xfrm>
            <a:off x="92255" y="6093296"/>
            <a:ext cx="3122739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es-A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es.wikipedia.org/wiki/</a:t>
            </a:r>
            <a:r>
              <a:rPr lang="es-AR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India#Econom</a:t>
            </a:r>
            <a:endParaRPr lang="es-E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7328" y="4437112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INDIA</a:t>
            </a:r>
          </a:p>
          <a:p>
            <a:pPr algn="ctr"/>
            <a:r>
              <a:rPr lang="es-ES" sz="1600" dirty="0" err="1">
                <a:solidFill>
                  <a:srgbClr val="FFFFFF"/>
                </a:solidFill>
                <a:cs typeface="Arial" pitchFamily="34" charset="0"/>
              </a:rPr>
              <a:t>Darly</a:t>
            </a:r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 Fernanda Rodríguez Vargas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ECONOMIA</a:t>
            </a:r>
          </a:p>
        </p:txBody>
      </p:sp>
    </p:spTree>
    <p:extLst>
      <p:ext uri="{BB962C8B-B14F-4D97-AF65-F5344CB8AC3E}">
        <p14:creationId xmlns:p14="http://schemas.microsoft.com/office/powerpoint/2010/main" val="84949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99750" y="882584"/>
            <a:ext cx="611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dirty="0">
                <a:solidFill>
                  <a:srgbClr val="FFFFFF"/>
                </a:solidFill>
              </a:rPr>
              <a:t>.</a:t>
            </a:r>
            <a:endParaRPr lang="es-ES" dirty="0">
              <a:solidFill>
                <a:srgbClr val="FFFFFF"/>
              </a:solidFill>
            </a:endParaRPr>
          </a:p>
          <a:p>
            <a:endParaRPr lang="es-ES" dirty="0">
              <a:solidFill>
                <a:srgbClr val="FFFFFF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863752" y="1205749"/>
          <a:ext cx="8089887" cy="518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5 Marcador de texto"/>
          <p:cNvSpPr txBox="1">
            <a:spLocks/>
          </p:cNvSpPr>
          <p:nvPr/>
        </p:nvSpPr>
        <p:spPr>
          <a:xfrm>
            <a:off x="34130" y="6209928"/>
            <a:ext cx="3122739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es-AR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www.reingex.com/India-Tratados-Libre-Comercio.shtml</a:t>
            </a:r>
            <a:endParaRPr lang="es-ES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INDIA</a:t>
            </a:r>
          </a:p>
          <a:p>
            <a:pPr algn="ctr"/>
            <a:r>
              <a:rPr lang="es-ES" sz="1600" dirty="0" err="1">
                <a:solidFill>
                  <a:srgbClr val="FFFFFF"/>
                </a:solidFill>
                <a:cs typeface="Arial" pitchFamily="34" charset="0"/>
              </a:rPr>
              <a:t>Darly</a:t>
            </a:r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 Fernanda Rodríguez Vargas</a:t>
            </a:r>
          </a:p>
        </p:txBody>
      </p:sp>
      <p:sp>
        <p:nvSpPr>
          <p:cNvPr id="14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NEGOCIACIONES</a:t>
            </a:r>
          </a:p>
        </p:txBody>
      </p:sp>
    </p:spTree>
    <p:extLst>
      <p:ext uri="{BB962C8B-B14F-4D97-AF65-F5344CB8AC3E}">
        <p14:creationId xmlns:p14="http://schemas.microsoft.com/office/powerpoint/2010/main" val="102315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791744" y="12985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5 Marcador de texto"/>
          <p:cNvSpPr txBox="1">
            <a:spLocks/>
          </p:cNvSpPr>
          <p:nvPr/>
        </p:nvSpPr>
        <p:spPr>
          <a:xfrm>
            <a:off x="92255" y="6165304"/>
            <a:ext cx="3122739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es-A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www.embajadaindia.org/es/2013-08-20-16-20-39/india-colombia</a:t>
            </a:r>
            <a:endParaRPr lang="es-E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INDIA</a:t>
            </a:r>
          </a:p>
          <a:p>
            <a:pPr algn="ctr"/>
            <a:r>
              <a:rPr lang="es-ES" sz="1600" dirty="0" err="1">
                <a:solidFill>
                  <a:srgbClr val="FFFFFF"/>
                </a:solidFill>
                <a:cs typeface="Arial" pitchFamily="34" charset="0"/>
              </a:rPr>
              <a:t>Darly</a:t>
            </a:r>
            <a:r>
              <a:rPr lang="es-ES" sz="1600" dirty="0">
                <a:solidFill>
                  <a:srgbClr val="FFFFFF"/>
                </a:solidFill>
                <a:cs typeface="Arial" pitchFamily="34" charset="0"/>
              </a:rPr>
              <a:t> Fernanda Rodríguez Vargas</a:t>
            </a: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7695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0000"/>
                </a:solidFill>
              </a:rPr>
              <a:t>LOGROS ECONOMICOS CON COLOMBIA</a:t>
            </a:r>
          </a:p>
          <a:p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5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Panorámica</PresentationFormat>
  <Paragraphs>53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RAMIREZ MONTANEZ</dc:creator>
  <cp:lastModifiedBy>JULIO CESAR RAMIREZ MONTANEZ</cp:lastModifiedBy>
  <cp:revision>1</cp:revision>
  <dcterms:created xsi:type="dcterms:W3CDTF">2013-10-21T21:47:01Z</dcterms:created>
  <dcterms:modified xsi:type="dcterms:W3CDTF">2013-10-21T21:47:19Z</dcterms:modified>
</cp:coreProperties>
</file>