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E5E0F-EA41-4FB0-9A75-8C33C2227011}" type="doc">
      <dgm:prSet loTypeId="urn:microsoft.com/office/officeart/2008/layout/AccentedPicture" loCatId="picture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4ABF2298-03C0-4092-AAFB-FA641BAD9374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6A049FB-010E-424A-9E9E-AD7545C3AEC1}" type="parTrans" cxnId="{1B2771AF-0CC0-4EC4-9E3A-3178E23850B2}">
      <dgm:prSet/>
      <dgm:spPr/>
      <dgm:t>
        <a:bodyPr/>
        <a:lstStyle/>
        <a:p>
          <a:endParaRPr lang="es-ES"/>
        </a:p>
      </dgm:t>
    </dgm:pt>
    <dgm:pt modelId="{9BC8E8C7-BBD2-4DD1-9797-44EECC201447}" type="sibTrans" cxnId="{1B2771AF-0CC0-4EC4-9E3A-3178E23850B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224CE332-607E-4955-8579-2E0A042EA283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E8C71765-A409-47CE-A51E-381643EB5693}" type="parTrans" cxnId="{85BF7853-8A89-4EC1-87C3-A32A09DB5F27}">
      <dgm:prSet/>
      <dgm:spPr/>
      <dgm:t>
        <a:bodyPr/>
        <a:lstStyle/>
        <a:p>
          <a:endParaRPr lang="es-ES"/>
        </a:p>
      </dgm:t>
    </dgm:pt>
    <dgm:pt modelId="{5BAAF0D8-2549-43D3-8394-F1FB2C494A4B}" type="sibTrans" cxnId="{85BF7853-8A89-4EC1-87C3-A32A09DB5F27}">
      <dgm:prSet/>
      <dgm:spPr/>
      <dgm:t>
        <a:bodyPr/>
        <a:lstStyle/>
        <a:p>
          <a:endParaRPr lang="es-ES"/>
        </a:p>
      </dgm:t>
    </dgm:pt>
    <dgm:pt modelId="{52175653-CDDB-43C1-9208-03AC8521BDDF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41525CB-5D49-4594-A913-3C921A03E8C6}" type="parTrans" cxnId="{E0DDFD94-217D-43F3-B06B-3958088B9059}">
      <dgm:prSet/>
      <dgm:spPr/>
      <dgm:t>
        <a:bodyPr/>
        <a:lstStyle/>
        <a:p>
          <a:endParaRPr lang="es-ES"/>
        </a:p>
      </dgm:t>
    </dgm:pt>
    <dgm:pt modelId="{07BA29C8-530B-4099-A009-B73904D8DDE7}" type="sibTrans" cxnId="{E0DDFD94-217D-43F3-B06B-3958088B9059}">
      <dgm:prSet/>
      <dgm:spPr/>
      <dgm:t>
        <a:bodyPr/>
        <a:lstStyle/>
        <a:p>
          <a:endParaRPr lang="es-ES"/>
        </a:p>
      </dgm:t>
    </dgm:pt>
    <dgm:pt modelId="{8F1B805C-CF60-472A-9EC4-0454B8DA54B5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CA74D6C6-D465-4B42-A109-C6F335CF52D4}" type="sibTrans" cxnId="{8FDFC15B-F104-49F3-B1D2-4CF2806BF281}">
      <dgm:prSet/>
      <dgm:spPr/>
      <dgm:t>
        <a:bodyPr/>
        <a:lstStyle/>
        <a:p>
          <a:endParaRPr lang="es-ES"/>
        </a:p>
      </dgm:t>
    </dgm:pt>
    <dgm:pt modelId="{1A70AB94-D062-4EFC-B79A-2D8E1AB27135}" type="parTrans" cxnId="{8FDFC15B-F104-49F3-B1D2-4CF2806BF281}">
      <dgm:prSet/>
      <dgm:spPr/>
      <dgm:t>
        <a:bodyPr/>
        <a:lstStyle/>
        <a:p>
          <a:endParaRPr lang="es-ES"/>
        </a:p>
      </dgm:t>
    </dgm:pt>
    <dgm:pt modelId="{E5C5BEBD-8F35-428F-AD05-1A87AB1FC3E1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0C1053F0-A4A6-4FE6-A0EE-F508E3B9FF87}" type="sibTrans" cxnId="{E8521E2B-0ACA-4FC9-8A8E-9BFE04BB118C}">
      <dgm:prSet/>
      <dgm:spPr/>
      <dgm:t>
        <a:bodyPr/>
        <a:lstStyle/>
        <a:p>
          <a:endParaRPr lang="es-ES"/>
        </a:p>
      </dgm:t>
    </dgm:pt>
    <dgm:pt modelId="{4C98B631-C5CD-4A41-A807-C2E834949909}" type="parTrans" cxnId="{E8521E2B-0ACA-4FC9-8A8E-9BFE04BB118C}">
      <dgm:prSet/>
      <dgm:spPr/>
      <dgm:t>
        <a:bodyPr/>
        <a:lstStyle/>
        <a:p>
          <a:endParaRPr lang="es-ES"/>
        </a:p>
      </dgm:t>
    </dgm:pt>
    <dgm:pt modelId="{FC84A58E-593F-4B5C-96EB-C09FDF6A53EE}">
      <dgm:prSet phldrT="[Texto]" phldr="1"/>
      <dgm:spPr/>
      <dgm:t>
        <a:bodyPr/>
        <a:lstStyle/>
        <a:p>
          <a:endParaRPr lang="es-ES" dirty="0"/>
        </a:p>
      </dgm:t>
    </dgm:pt>
    <dgm:pt modelId="{11C2435D-1BE8-4F02-B8FC-8C53E29540BF}" type="sibTrans" cxnId="{7FC8495C-2F12-4DBF-962D-35D185B6DCD6}">
      <dgm:prSet/>
      <dgm:spPr/>
      <dgm:t>
        <a:bodyPr/>
        <a:lstStyle/>
        <a:p>
          <a:endParaRPr lang="es-ES"/>
        </a:p>
      </dgm:t>
    </dgm:pt>
    <dgm:pt modelId="{74654A78-699F-4F7E-83FB-488F69DEE7CD}" type="parTrans" cxnId="{7FC8495C-2F12-4DBF-962D-35D185B6DCD6}">
      <dgm:prSet/>
      <dgm:spPr/>
      <dgm:t>
        <a:bodyPr/>
        <a:lstStyle/>
        <a:p>
          <a:endParaRPr lang="es-ES"/>
        </a:p>
      </dgm:t>
    </dgm:pt>
    <dgm:pt modelId="{85591022-4D63-44C9-9A59-4578CFE9E672}" type="pres">
      <dgm:prSet presAssocID="{4A1E5E0F-EA41-4FB0-9A75-8C33C2227011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9A145EA9-14E2-4ED5-81C7-16AC892D91B7}" type="pres">
      <dgm:prSet presAssocID="{9BC8E8C7-BBD2-4DD1-9797-44EECC201447}" presName="picture_1" presStyleLbl="bgImgPlace1" presStyleIdx="0" presStyleCnt="1" custScaleX="116353" custScaleY="101115" custLinFactNeighborX="-23686" custLinFactNeighborY="-475"/>
      <dgm:spPr/>
      <dgm:t>
        <a:bodyPr/>
        <a:lstStyle/>
        <a:p>
          <a:endParaRPr lang="es-CO"/>
        </a:p>
      </dgm:t>
    </dgm:pt>
    <dgm:pt modelId="{47252398-ED00-4891-95A9-A520A8C5CD93}" type="pres">
      <dgm:prSet presAssocID="{4ABF2298-03C0-4092-AAFB-FA641BAD9374}" presName="text_1" presStyleLbl="node1" presStyleIdx="0" presStyleCnt="0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29D5A5-3070-45A8-B1D5-BF3685A4DB69}" type="pres">
      <dgm:prSet presAssocID="{4A1E5E0F-EA41-4FB0-9A75-8C33C2227011}" presName="linV" presStyleCnt="0"/>
      <dgm:spPr/>
      <dgm:t>
        <a:bodyPr/>
        <a:lstStyle/>
        <a:p>
          <a:endParaRPr lang="es-CO"/>
        </a:p>
      </dgm:t>
    </dgm:pt>
    <dgm:pt modelId="{92B3794B-3013-460E-A30F-656688AC3A27}" type="pres">
      <dgm:prSet presAssocID="{FC84A58E-593F-4B5C-96EB-C09FDF6A53EE}" presName="pair" presStyleCnt="0"/>
      <dgm:spPr/>
      <dgm:t>
        <a:bodyPr/>
        <a:lstStyle/>
        <a:p>
          <a:endParaRPr lang="es-CO"/>
        </a:p>
      </dgm:t>
    </dgm:pt>
    <dgm:pt modelId="{5C8876F1-E42C-4775-B3AB-F67CCADC119E}" type="pres">
      <dgm:prSet presAssocID="{FC84A58E-593F-4B5C-96EB-C09FDF6A53EE}" presName="spaceH" presStyleLbl="node1" presStyleIdx="0" presStyleCnt="0"/>
      <dgm:spPr/>
      <dgm:t>
        <a:bodyPr/>
        <a:lstStyle/>
        <a:p>
          <a:endParaRPr lang="es-CO"/>
        </a:p>
      </dgm:t>
    </dgm:pt>
    <dgm:pt modelId="{A66BD64A-0C47-4637-AA21-83DA8A329BBD}" type="pres">
      <dgm:prSet presAssocID="{FC84A58E-593F-4B5C-96EB-C09FDF6A53EE}" presName="desPictures" presStyleLbl="alignImgPlace1" presStyleIdx="0" presStyleCnt="5" custLinFactNeighborX="49169" custLinFactNeighborY="6362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72B24D67-DAA9-4120-8605-621768BE0500}" type="pres">
      <dgm:prSet presAssocID="{FC84A58E-593F-4B5C-96EB-C09FDF6A53EE}" presName="desTextWrapper" presStyleCnt="0"/>
      <dgm:spPr/>
      <dgm:t>
        <a:bodyPr/>
        <a:lstStyle/>
        <a:p>
          <a:endParaRPr lang="es-CO"/>
        </a:p>
      </dgm:t>
    </dgm:pt>
    <dgm:pt modelId="{53408A51-4333-474D-8BFA-5E53ECF48997}" type="pres">
      <dgm:prSet presAssocID="{FC84A58E-593F-4B5C-96EB-C09FDF6A53EE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6E8329-4B59-467D-BA0E-6C5F3EE8ACF4}" type="pres">
      <dgm:prSet presAssocID="{11C2435D-1BE8-4F02-B8FC-8C53E29540BF}" presName="spaceV" presStyleCnt="0"/>
      <dgm:spPr/>
      <dgm:t>
        <a:bodyPr/>
        <a:lstStyle/>
        <a:p>
          <a:endParaRPr lang="es-CO"/>
        </a:p>
      </dgm:t>
    </dgm:pt>
    <dgm:pt modelId="{BD66AB28-A2D5-4C6A-B280-3850160BBEFB}" type="pres">
      <dgm:prSet presAssocID="{E5C5BEBD-8F35-428F-AD05-1A87AB1FC3E1}" presName="pair" presStyleCnt="0"/>
      <dgm:spPr/>
      <dgm:t>
        <a:bodyPr/>
        <a:lstStyle/>
        <a:p>
          <a:endParaRPr lang="es-CO"/>
        </a:p>
      </dgm:t>
    </dgm:pt>
    <dgm:pt modelId="{929BBBD9-009E-42F9-94DC-8158712C2E7A}" type="pres">
      <dgm:prSet presAssocID="{E5C5BEBD-8F35-428F-AD05-1A87AB1FC3E1}" presName="spaceH" presStyleLbl="node1" presStyleIdx="0" presStyleCnt="0"/>
      <dgm:spPr/>
      <dgm:t>
        <a:bodyPr/>
        <a:lstStyle/>
        <a:p>
          <a:endParaRPr lang="es-CO"/>
        </a:p>
      </dgm:t>
    </dgm:pt>
    <dgm:pt modelId="{05F68E22-D73A-4E0A-BE2E-1A3653579E4D}" type="pres">
      <dgm:prSet presAssocID="{E5C5BEBD-8F35-428F-AD05-1A87AB1FC3E1}" presName="desPictures" presStyleLbl="alignImgPlace1" presStyleIdx="1" presStyleCnt="5" custLinFactNeighborX="49787" custLinFactNeighborY="-5111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CB9ED96-8941-4DB1-89DB-8892DD52C74A}" type="pres">
      <dgm:prSet presAssocID="{E5C5BEBD-8F35-428F-AD05-1A87AB1FC3E1}" presName="desTextWrapper" presStyleCnt="0"/>
      <dgm:spPr/>
      <dgm:t>
        <a:bodyPr/>
        <a:lstStyle/>
        <a:p>
          <a:endParaRPr lang="es-CO"/>
        </a:p>
      </dgm:t>
    </dgm:pt>
    <dgm:pt modelId="{D2FF1092-B36A-4F02-BA2A-87B1C280A0DB}" type="pres">
      <dgm:prSet presAssocID="{E5C5BEBD-8F35-428F-AD05-1A87AB1FC3E1}" presName="desText" presStyleLbl="revTx" presStyleIdx="1" presStyleCnt="5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AA7B11-6C3A-4B97-BCAE-624B344310FE}" type="pres">
      <dgm:prSet presAssocID="{0C1053F0-A4A6-4FE6-A0EE-F508E3B9FF87}" presName="spaceV" presStyleCnt="0"/>
      <dgm:spPr/>
      <dgm:t>
        <a:bodyPr/>
        <a:lstStyle/>
        <a:p>
          <a:endParaRPr lang="es-CO"/>
        </a:p>
      </dgm:t>
    </dgm:pt>
    <dgm:pt modelId="{DE9825A2-440E-46B9-B711-FC187FD7B308}" type="pres">
      <dgm:prSet presAssocID="{224CE332-607E-4955-8579-2E0A042EA283}" presName="pair" presStyleCnt="0"/>
      <dgm:spPr/>
      <dgm:t>
        <a:bodyPr/>
        <a:lstStyle/>
        <a:p>
          <a:endParaRPr lang="es-CO"/>
        </a:p>
      </dgm:t>
    </dgm:pt>
    <dgm:pt modelId="{86CF415D-C4E8-4377-A554-A05B3350555C}" type="pres">
      <dgm:prSet presAssocID="{224CE332-607E-4955-8579-2E0A042EA283}" presName="spaceH" presStyleLbl="node1" presStyleIdx="0" presStyleCnt="0"/>
      <dgm:spPr/>
      <dgm:t>
        <a:bodyPr/>
        <a:lstStyle/>
        <a:p>
          <a:endParaRPr lang="es-CO"/>
        </a:p>
      </dgm:t>
    </dgm:pt>
    <dgm:pt modelId="{FE72DCF9-91BD-4C76-B805-3354A2E02B57}" type="pres">
      <dgm:prSet presAssocID="{224CE332-607E-4955-8579-2E0A042EA283}" presName="desPictures" presStyleLbl="alignImgPlace1" presStyleIdx="2" presStyleCnt="5" custLinFactNeighborX="49169" custLinFactNeighborY="-2993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8E06E072-343E-47DF-A026-6AA3AC8B6E9D}" type="pres">
      <dgm:prSet presAssocID="{224CE332-607E-4955-8579-2E0A042EA283}" presName="desTextWrapper" presStyleCnt="0"/>
      <dgm:spPr/>
      <dgm:t>
        <a:bodyPr/>
        <a:lstStyle/>
        <a:p>
          <a:endParaRPr lang="es-CO"/>
        </a:p>
      </dgm:t>
    </dgm:pt>
    <dgm:pt modelId="{DE3A57B0-3FDE-4A99-8AFA-ACA55F5FE598}" type="pres">
      <dgm:prSet presAssocID="{224CE332-607E-4955-8579-2E0A042EA283}" presName="desText" presStyleLbl="revTx" presStyleIdx="2" presStyleCnt="5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4C16A5-0ECC-43A0-873F-5B088B5F71B4}" type="pres">
      <dgm:prSet presAssocID="{5BAAF0D8-2549-43D3-8394-F1FB2C494A4B}" presName="spaceV" presStyleCnt="0"/>
      <dgm:spPr/>
      <dgm:t>
        <a:bodyPr/>
        <a:lstStyle/>
        <a:p>
          <a:endParaRPr lang="es-CO"/>
        </a:p>
      </dgm:t>
    </dgm:pt>
    <dgm:pt modelId="{1A76C127-F122-4AA1-A9B3-31B3BF640BA4}" type="pres">
      <dgm:prSet presAssocID="{8F1B805C-CF60-472A-9EC4-0454B8DA54B5}" presName="pair" presStyleCnt="0"/>
      <dgm:spPr/>
      <dgm:t>
        <a:bodyPr/>
        <a:lstStyle/>
        <a:p>
          <a:endParaRPr lang="es-CO"/>
        </a:p>
      </dgm:t>
    </dgm:pt>
    <dgm:pt modelId="{83A8F0CF-13A4-4713-A956-BBC449ECFAE3}" type="pres">
      <dgm:prSet presAssocID="{8F1B805C-CF60-472A-9EC4-0454B8DA54B5}" presName="spaceH" presStyleLbl="node1" presStyleIdx="0" presStyleCnt="0"/>
      <dgm:spPr/>
      <dgm:t>
        <a:bodyPr/>
        <a:lstStyle/>
        <a:p>
          <a:endParaRPr lang="es-CO"/>
        </a:p>
      </dgm:t>
    </dgm:pt>
    <dgm:pt modelId="{EF7E03DE-058D-47E1-B4C0-376007AB3908}" type="pres">
      <dgm:prSet presAssocID="{8F1B805C-CF60-472A-9EC4-0454B8DA54B5}" presName="desPictures" presStyleLbl="alignImgPlace1" presStyleIdx="3" presStyleCnt="5" custLinFactNeighborX="49169" custLinFactNeighborY="-168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BA0D87C-2F9B-458B-9C44-EFB9C8927E43}" type="pres">
      <dgm:prSet presAssocID="{8F1B805C-CF60-472A-9EC4-0454B8DA54B5}" presName="desTextWrapper" presStyleCnt="0"/>
      <dgm:spPr/>
      <dgm:t>
        <a:bodyPr/>
        <a:lstStyle/>
        <a:p>
          <a:endParaRPr lang="es-CO"/>
        </a:p>
      </dgm:t>
    </dgm:pt>
    <dgm:pt modelId="{3EE9E2C3-CEF4-42C0-8FE6-BACD8303784F}" type="pres">
      <dgm:prSet presAssocID="{8F1B805C-CF60-472A-9EC4-0454B8DA54B5}" presName="desText" presStyleLbl="revTx" presStyleIdx="3" presStyleCnt="5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9E701D-B93C-40E9-8EFB-1FA0F6D7FFC0}" type="pres">
      <dgm:prSet presAssocID="{CA74D6C6-D465-4B42-A109-C6F335CF52D4}" presName="spaceV" presStyleCnt="0"/>
      <dgm:spPr/>
      <dgm:t>
        <a:bodyPr/>
        <a:lstStyle/>
        <a:p>
          <a:endParaRPr lang="es-CO"/>
        </a:p>
      </dgm:t>
    </dgm:pt>
    <dgm:pt modelId="{491CDE0B-EC05-4291-9393-53F7FC9C84A5}" type="pres">
      <dgm:prSet presAssocID="{52175653-CDDB-43C1-9208-03AC8521BDDF}" presName="pair" presStyleCnt="0"/>
      <dgm:spPr/>
      <dgm:t>
        <a:bodyPr/>
        <a:lstStyle/>
        <a:p>
          <a:endParaRPr lang="es-CO"/>
        </a:p>
      </dgm:t>
    </dgm:pt>
    <dgm:pt modelId="{1B10D14D-0106-435B-930B-F72C14DC79CA}" type="pres">
      <dgm:prSet presAssocID="{52175653-CDDB-43C1-9208-03AC8521BDDF}" presName="spaceH" presStyleLbl="node1" presStyleIdx="0" presStyleCnt="0"/>
      <dgm:spPr/>
      <dgm:t>
        <a:bodyPr/>
        <a:lstStyle/>
        <a:p>
          <a:endParaRPr lang="es-CO"/>
        </a:p>
      </dgm:t>
    </dgm:pt>
    <dgm:pt modelId="{1D9F9B1B-EF1C-48A8-A62B-29582016EE82}" type="pres">
      <dgm:prSet presAssocID="{52175653-CDDB-43C1-9208-03AC8521BDDF}" presName="desPictures" presStyleLbl="alignImgPlace1" presStyleIdx="4" presStyleCnt="5" custLinFactNeighborX="50052" custLinFactNeighborY="-5686"/>
      <dgm:spPr>
        <a:blipFill rotWithShape="1"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932D804C-1838-449F-916C-CF8C60F7BAB2}" type="pres">
      <dgm:prSet presAssocID="{52175653-CDDB-43C1-9208-03AC8521BDDF}" presName="desTextWrapper" presStyleCnt="0"/>
      <dgm:spPr/>
      <dgm:t>
        <a:bodyPr/>
        <a:lstStyle/>
        <a:p>
          <a:endParaRPr lang="es-CO"/>
        </a:p>
      </dgm:t>
    </dgm:pt>
    <dgm:pt modelId="{04A3859B-7552-4B34-A270-6227F5CD73E3}" type="pres">
      <dgm:prSet presAssocID="{52175653-CDDB-43C1-9208-03AC8521BDDF}" presName="desText" presStyleLbl="revTx" presStyleIdx="4" presStyleCnt="5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496178-20D3-460A-990A-9F1D421D5D95}" type="pres">
      <dgm:prSet presAssocID="{4A1E5E0F-EA41-4FB0-9A75-8C33C2227011}" presName="maxNode" presStyleCnt="0"/>
      <dgm:spPr/>
      <dgm:t>
        <a:bodyPr/>
        <a:lstStyle/>
        <a:p>
          <a:endParaRPr lang="es-CO"/>
        </a:p>
      </dgm:t>
    </dgm:pt>
    <dgm:pt modelId="{6D2A3A5B-3983-45A2-B5BC-2CB47834820E}" type="pres">
      <dgm:prSet presAssocID="{4A1E5E0F-EA41-4FB0-9A75-8C33C2227011}" presName="Name33" presStyleCnt="0"/>
      <dgm:spPr/>
      <dgm:t>
        <a:bodyPr/>
        <a:lstStyle/>
        <a:p>
          <a:endParaRPr lang="es-CO"/>
        </a:p>
      </dgm:t>
    </dgm:pt>
  </dgm:ptLst>
  <dgm:cxnLst>
    <dgm:cxn modelId="{66B032DD-2549-4AFB-BF4C-46AC75AC350A}" type="presOf" srcId="{4ABF2298-03C0-4092-AAFB-FA641BAD9374}" destId="{47252398-ED00-4891-95A9-A520A8C5CD93}" srcOrd="0" destOrd="0" presId="urn:microsoft.com/office/officeart/2008/layout/AccentedPicture"/>
    <dgm:cxn modelId="{CE3D71D2-2C8B-4679-8BAF-E55CCFE7CC00}" type="presOf" srcId="{8F1B805C-CF60-472A-9EC4-0454B8DA54B5}" destId="{3EE9E2C3-CEF4-42C0-8FE6-BACD8303784F}" srcOrd="0" destOrd="0" presId="urn:microsoft.com/office/officeart/2008/layout/AccentedPicture"/>
    <dgm:cxn modelId="{9699B222-B652-4BDE-AAF7-8052406FD70D}" type="presOf" srcId="{FC84A58E-593F-4B5C-96EB-C09FDF6A53EE}" destId="{53408A51-4333-474D-8BFA-5E53ECF48997}" srcOrd="0" destOrd="0" presId="urn:microsoft.com/office/officeart/2008/layout/AccentedPicture"/>
    <dgm:cxn modelId="{7DC0E066-446F-47E9-A453-18084704215D}" type="presOf" srcId="{E5C5BEBD-8F35-428F-AD05-1A87AB1FC3E1}" destId="{D2FF1092-B36A-4F02-BA2A-87B1C280A0DB}" srcOrd="0" destOrd="0" presId="urn:microsoft.com/office/officeart/2008/layout/AccentedPicture"/>
    <dgm:cxn modelId="{2497BE25-3D36-40D0-8713-A8D81FFAB774}" type="presOf" srcId="{9BC8E8C7-BBD2-4DD1-9797-44EECC201447}" destId="{9A145EA9-14E2-4ED5-81C7-16AC892D91B7}" srcOrd="0" destOrd="0" presId="urn:microsoft.com/office/officeart/2008/layout/AccentedPicture"/>
    <dgm:cxn modelId="{8FDFC15B-F104-49F3-B1D2-4CF2806BF281}" srcId="{4A1E5E0F-EA41-4FB0-9A75-8C33C2227011}" destId="{8F1B805C-CF60-472A-9EC4-0454B8DA54B5}" srcOrd="4" destOrd="0" parTransId="{1A70AB94-D062-4EFC-B79A-2D8E1AB27135}" sibTransId="{CA74D6C6-D465-4B42-A109-C6F335CF52D4}"/>
    <dgm:cxn modelId="{767616C0-9C99-4B07-B887-E3595D4C9790}" type="presOf" srcId="{52175653-CDDB-43C1-9208-03AC8521BDDF}" destId="{04A3859B-7552-4B34-A270-6227F5CD73E3}" srcOrd="0" destOrd="0" presId="urn:microsoft.com/office/officeart/2008/layout/AccentedPicture"/>
    <dgm:cxn modelId="{85BF7853-8A89-4EC1-87C3-A32A09DB5F27}" srcId="{4A1E5E0F-EA41-4FB0-9A75-8C33C2227011}" destId="{224CE332-607E-4955-8579-2E0A042EA283}" srcOrd="3" destOrd="0" parTransId="{E8C71765-A409-47CE-A51E-381643EB5693}" sibTransId="{5BAAF0D8-2549-43D3-8394-F1FB2C494A4B}"/>
    <dgm:cxn modelId="{1B2771AF-0CC0-4EC4-9E3A-3178E23850B2}" srcId="{4A1E5E0F-EA41-4FB0-9A75-8C33C2227011}" destId="{4ABF2298-03C0-4092-AAFB-FA641BAD9374}" srcOrd="0" destOrd="0" parTransId="{46A049FB-010E-424A-9E9E-AD7545C3AEC1}" sibTransId="{9BC8E8C7-BBD2-4DD1-9797-44EECC201447}"/>
    <dgm:cxn modelId="{E0DDFD94-217D-43F3-B06B-3958088B9059}" srcId="{4A1E5E0F-EA41-4FB0-9A75-8C33C2227011}" destId="{52175653-CDDB-43C1-9208-03AC8521BDDF}" srcOrd="5" destOrd="0" parTransId="{741525CB-5D49-4594-A913-3C921A03E8C6}" sibTransId="{07BA29C8-530B-4099-A009-B73904D8DDE7}"/>
    <dgm:cxn modelId="{551B5077-5BB6-4EA7-B897-B9E937A8CE0B}" type="presOf" srcId="{224CE332-607E-4955-8579-2E0A042EA283}" destId="{DE3A57B0-3FDE-4A99-8AFA-ACA55F5FE598}" srcOrd="0" destOrd="0" presId="urn:microsoft.com/office/officeart/2008/layout/AccentedPicture"/>
    <dgm:cxn modelId="{7FC8495C-2F12-4DBF-962D-35D185B6DCD6}" srcId="{4A1E5E0F-EA41-4FB0-9A75-8C33C2227011}" destId="{FC84A58E-593F-4B5C-96EB-C09FDF6A53EE}" srcOrd="1" destOrd="0" parTransId="{74654A78-699F-4F7E-83FB-488F69DEE7CD}" sibTransId="{11C2435D-1BE8-4F02-B8FC-8C53E29540BF}"/>
    <dgm:cxn modelId="{E8521E2B-0ACA-4FC9-8A8E-9BFE04BB118C}" srcId="{4A1E5E0F-EA41-4FB0-9A75-8C33C2227011}" destId="{E5C5BEBD-8F35-428F-AD05-1A87AB1FC3E1}" srcOrd="2" destOrd="0" parTransId="{4C98B631-C5CD-4A41-A807-C2E834949909}" sibTransId="{0C1053F0-A4A6-4FE6-A0EE-F508E3B9FF87}"/>
    <dgm:cxn modelId="{55A83625-AAEC-4190-A188-203BF948F585}" type="presOf" srcId="{4A1E5E0F-EA41-4FB0-9A75-8C33C2227011}" destId="{85591022-4D63-44C9-9A59-4578CFE9E672}" srcOrd="0" destOrd="0" presId="urn:microsoft.com/office/officeart/2008/layout/AccentedPicture"/>
    <dgm:cxn modelId="{6FB31C55-3D6F-4F91-93D5-FA5F09F4138B}" type="presParOf" srcId="{85591022-4D63-44C9-9A59-4578CFE9E672}" destId="{9A145EA9-14E2-4ED5-81C7-16AC892D91B7}" srcOrd="0" destOrd="0" presId="urn:microsoft.com/office/officeart/2008/layout/AccentedPicture"/>
    <dgm:cxn modelId="{5028EBDF-D00A-45E1-B75F-6BF9CED2D198}" type="presParOf" srcId="{85591022-4D63-44C9-9A59-4578CFE9E672}" destId="{47252398-ED00-4891-95A9-A520A8C5CD93}" srcOrd="1" destOrd="0" presId="urn:microsoft.com/office/officeart/2008/layout/AccentedPicture"/>
    <dgm:cxn modelId="{7B5F0263-EDDB-4C26-83AA-58248FA43CE0}" type="presParOf" srcId="{85591022-4D63-44C9-9A59-4578CFE9E672}" destId="{FC29D5A5-3070-45A8-B1D5-BF3685A4DB69}" srcOrd="2" destOrd="0" presId="urn:microsoft.com/office/officeart/2008/layout/AccentedPicture"/>
    <dgm:cxn modelId="{534CC1BE-3AFF-4354-90F6-E24F0743C5F0}" type="presParOf" srcId="{FC29D5A5-3070-45A8-B1D5-BF3685A4DB69}" destId="{92B3794B-3013-460E-A30F-656688AC3A27}" srcOrd="0" destOrd="0" presId="urn:microsoft.com/office/officeart/2008/layout/AccentedPicture"/>
    <dgm:cxn modelId="{92EC752E-D8FF-40D8-ADB7-56A8B5D97017}" type="presParOf" srcId="{92B3794B-3013-460E-A30F-656688AC3A27}" destId="{5C8876F1-E42C-4775-B3AB-F67CCADC119E}" srcOrd="0" destOrd="0" presId="urn:microsoft.com/office/officeart/2008/layout/AccentedPicture"/>
    <dgm:cxn modelId="{59B84BE8-54F2-4E44-9BC8-02A25026CFE6}" type="presParOf" srcId="{92B3794B-3013-460E-A30F-656688AC3A27}" destId="{A66BD64A-0C47-4637-AA21-83DA8A329BBD}" srcOrd="1" destOrd="0" presId="urn:microsoft.com/office/officeart/2008/layout/AccentedPicture"/>
    <dgm:cxn modelId="{8051454E-6150-44B3-8E77-BF987CF9FC9F}" type="presParOf" srcId="{92B3794B-3013-460E-A30F-656688AC3A27}" destId="{72B24D67-DAA9-4120-8605-621768BE0500}" srcOrd="2" destOrd="0" presId="urn:microsoft.com/office/officeart/2008/layout/AccentedPicture"/>
    <dgm:cxn modelId="{7DA970FD-0AD2-4BB3-A32D-ED34AF1FEFFF}" type="presParOf" srcId="{72B24D67-DAA9-4120-8605-621768BE0500}" destId="{53408A51-4333-474D-8BFA-5E53ECF48997}" srcOrd="0" destOrd="0" presId="urn:microsoft.com/office/officeart/2008/layout/AccentedPicture"/>
    <dgm:cxn modelId="{10DCB838-72C6-4DC8-BF61-DA645AEB0141}" type="presParOf" srcId="{FC29D5A5-3070-45A8-B1D5-BF3685A4DB69}" destId="{F76E8329-4B59-467D-BA0E-6C5F3EE8ACF4}" srcOrd="1" destOrd="0" presId="urn:microsoft.com/office/officeart/2008/layout/AccentedPicture"/>
    <dgm:cxn modelId="{4C46885C-7A6E-4C6D-BFCE-2B95B487EB14}" type="presParOf" srcId="{FC29D5A5-3070-45A8-B1D5-BF3685A4DB69}" destId="{BD66AB28-A2D5-4C6A-B280-3850160BBEFB}" srcOrd="2" destOrd="0" presId="urn:microsoft.com/office/officeart/2008/layout/AccentedPicture"/>
    <dgm:cxn modelId="{73D9C6F6-ABC3-4CB8-A695-EF43BB1415E1}" type="presParOf" srcId="{BD66AB28-A2D5-4C6A-B280-3850160BBEFB}" destId="{929BBBD9-009E-42F9-94DC-8158712C2E7A}" srcOrd="0" destOrd="0" presId="urn:microsoft.com/office/officeart/2008/layout/AccentedPicture"/>
    <dgm:cxn modelId="{F64C38D9-58DD-410E-91A7-1159BD65844C}" type="presParOf" srcId="{BD66AB28-A2D5-4C6A-B280-3850160BBEFB}" destId="{05F68E22-D73A-4E0A-BE2E-1A3653579E4D}" srcOrd="1" destOrd="0" presId="urn:microsoft.com/office/officeart/2008/layout/AccentedPicture"/>
    <dgm:cxn modelId="{2D3232E0-1FCC-4358-B5A4-D7922EBB7BC8}" type="presParOf" srcId="{BD66AB28-A2D5-4C6A-B280-3850160BBEFB}" destId="{1CB9ED96-8941-4DB1-89DB-8892DD52C74A}" srcOrd="2" destOrd="0" presId="urn:microsoft.com/office/officeart/2008/layout/AccentedPicture"/>
    <dgm:cxn modelId="{33D5BC61-C530-463D-8286-1008E46B10DF}" type="presParOf" srcId="{1CB9ED96-8941-4DB1-89DB-8892DD52C74A}" destId="{D2FF1092-B36A-4F02-BA2A-87B1C280A0DB}" srcOrd="0" destOrd="0" presId="urn:microsoft.com/office/officeart/2008/layout/AccentedPicture"/>
    <dgm:cxn modelId="{E83C6CC0-298F-4FC0-8A02-9633E5D6ED09}" type="presParOf" srcId="{FC29D5A5-3070-45A8-B1D5-BF3685A4DB69}" destId="{9AAA7B11-6C3A-4B97-BCAE-624B344310FE}" srcOrd="3" destOrd="0" presId="urn:microsoft.com/office/officeart/2008/layout/AccentedPicture"/>
    <dgm:cxn modelId="{54E45B9A-C50D-44F2-83F9-2290977C712A}" type="presParOf" srcId="{FC29D5A5-3070-45A8-B1D5-BF3685A4DB69}" destId="{DE9825A2-440E-46B9-B711-FC187FD7B308}" srcOrd="4" destOrd="0" presId="urn:microsoft.com/office/officeart/2008/layout/AccentedPicture"/>
    <dgm:cxn modelId="{758F91AC-0DD0-4D1E-A6DE-616E87C851D7}" type="presParOf" srcId="{DE9825A2-440E-46B9-B711-FC187FD7B308}" destId="{86CF415D-C4E8-4377-A554-A05B3350555C}" srcOrd="0" destOrd="0" presId="urn:microsoft.com/office/officeart/2008/layout/AccentedPicture"/>
    <dgm:cxn modelId="{0CB7EE14-30C0-4275-9B9B-9EEF0040F970}" type="presParOf" srcId="{DE9825A2-440E-46B9-B711-FC187FD7B308}" destId="{FE72DCF9-91BD-4C76-B805-3354A2E02B57}" srcOrd="1" destOrd="0" presId="urn:microsoft.com/office/officeart/2008/layout/AccentedPicture"/>
    <dgm:cxn modelId="{9C49FB9A-CD2F-455A-A26F-9F5B25EA3B28}" type="presParOf" srcId="{DE9825A2-440E-46B9-B711-FC187FD7B308}" destId="{8E06E072-343E-47DF-A026-6AA3AC8B6E9D}" srcOrd="2" destOrd="0" presId="urn:microsoft.com/office/officeart/2008/layout/AccentedPicture"/>
    <dgm:cxn modelId="{091B5141-CEB5-4424-A0E9-8E31B58872E3}" type="presParOf" srcId="{8E06E072-343E-47DF-A026-6AA3AC8B6E9D}" destId="{DE3A57B0-3FDE-4A99-8AFA-ACA55F5FE598}" srcOrd="0" destOrd="0" presId="urn:microsoft.com/office/officeart/2008/layout/AccentedPicture"/>
    <dgm:cxn modelId="{181993D7-013E-43F4-AB1A-AB2E68EF991E}" type="presParOf" srcId="{FC29D5A5-3070-45A8-B1D5-BF3685A4DB69}" destId="{044C16A5-0ECC-43A0-873F-5B088B5F71B4}" srcOrd="5" destOrd="0" presId="urn:microsoft.com/office/officeart/2008/layout/AccentedPicture"/>
    <dgm:cxn modelId="{0D372E65-673C-4C09-AED9-EC52AEE945EC}" type="presParOf" srcId="{FC29D5A5-3070-45A8-B1D5-BF3685A4DB69}" destId="{1A76C127-F122-4AA1-A9B3-31B3BF640BA4}" srcOrd="6" destOrd="0" presId="urn:microsoft.com/office/officeart/2008/layout/AccentedPicture"/>
    <dgm:cxn modelId="{BD84CC4F-2C37-4430-AE85-92EB9C939C06}" type="presParOf" srcId="{1A76C127-F122-4AA1-A9B3-31B3BF640BA4}" destId="{83A8F0CF-13A4-4713-A956-BBC449ECFAE3}" srcOrd="0" destOrd="0" presId="urn:microsoft.com/office/officeart/2008/layout/AccentedPicture"/>
    <dgm:cxn modelId="{7E3B227B-AD2E-4CEB-8C66-BEC3EF77892E}" type="presParOf" srcId="{1A76C127-F122-4AA1-A9B3-31B3BF640BA4}" destId="{EF7E03DE-058D-47E1-B4C0-376007AB3908}" srcOrd="1" destOrd="0" presId="urn:microsoft.com/office/officeart/2008/layout/AccentedPicture"/>
    <dgm:cxn modelId="{4802926A-CC7B-4965-AC04-8B82E9390883}" type="presParOf" srcId="{1A76C127-F122-4AA1-A9B3-31B3BF640BA4}" destId="{ABA0D87C-2F9B-458B-9C44-EFB9C8927E43}" srcOrd="2" destOrd="0" presId="urn:microsoft.com/office/officeart/2008/layout/AccentedPicture"/>
    <dgm:cxn modelId="{E805BF2C-DF97-450E-B6B6-2DF7677D4E2B}" type="presParOf" srcId="{ABA0D87C-2F9B-458B-9C44-EFB9C8927E43}" destId="{3EE9E2C3-CEF4-42C0-8FE6-BACD8303784F}" srcOrd="0" destOrd="0" presId="urn:microsoft.com/office/officeart/2008/layout/AccentedPicture"/>
    <dgm:cxn modelId="{C666997E-8E33-4438-8435-F8538C774D4D}" type="presParOf" srcId="{FC29D5A5-3070-45A8-B1D5-BF3685A4DB69}" destId="{D39E701D-B93C-40E9-8EFB-1FA0F6D7FFC0}" srcOrd="7" destOrd="0" presId="urn:microsoft.com/office/officeart/2008/layout/AccentedPicture"/>
    <dgm:cxn modelId="{9033C58C-8884-433E-9023-57D6E4D01437}" type="presParOf" srcId="{FC29D5A5-3070-45A8-B1D5-BF3685A4DB69}" destId="{491CDE0B-EC05-4291-9393-53F7FC9C84A5}" srcOrd="8" destOrd="0" presId="urn:microsoft.com/office/officeart/2008/layout/AccentedPicture"/>
    <dgm:cxn modelId="{9ED96873-2A7C-4150-94C7-69058602A1C8}" type="presParOf" srcId="{491CDE0B-EC05-4291-9393-53F7FC9C84A5}" destId="{1B10D14D-0106-435B-930B-F72C14DC79CA}" srcOrd="0" destOrd="0" presId="urn:microsoft.com/office/officeart/2008/layout/AccentedPicture"/>
    <dgm:cxn modelId="{BE7360CD-0B76-4D1C-9287-6C1839435160}" type="presParOf" srcId="{491CDE0B-EC05-4291-9393-53F7FC9C84A5}" destId="{1D9F9B1B-EF1C-48A8-A62B-29582016EE82}" srcOrd="1" destOrd="0" presId="urn:microsoft.com/office/officeart/2008/layout/AccentedPicture"/>
    <dgm:cxn modelId="{0757DFCF-94D3-43EE-82A1-94F96CB0CF97}" type="presParOf" srcId="{491CDE0B-EC05-4291-9393-53F7FC9C84A5}" destId="{932D804C-1838-449F-916C-CF8C60F7BAB2}" srcOrd="2" destOrd="0" presId="urn:microsoft.com/office/officeart/2008/layout/AccentedPicture"/>
    <dgm:cxn modelId="{535F93A0-A8D7-4341-A7E0-A32DDA4AD7C4}" type="presParOf" srcId="{932D804C-1838-449F-916C-CF8C60F7BAB2}" destId="{04A3859B-7552-4B34-A270-6227F5CD73E3}" srcOrd="0" destOrd="0" presId="urn:microsoft.com/office/officeart/2008/layout/AccentedPicture"/>
    <dgm:cxn modelId="{D4F510E6-C17B-431B-A417-71D86004E158}" type="presParOf" srcId="{85591022-4D63-44C9-9A59-4578CFE9E672}" destId="{79496178-20D3-460A-990A-9F1D421D5D95}" srcOrd="3" destOrd="0" presId="urn:microsoft.com/office/officeart/2008/layout/AccentedPicture"/>
    <dgm:cxn modelId="{F24DAFA8-DEC7-4D06-80AB-E01E12A9A517}" type="presParOf" srcId="{79496178-20D3-460A-990A-9F1D421D5D95}" destId="{6D2A3A5B-3983-45A2-B5BC-2CB47834820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EE3BDE-1516-4604-97DC-87D8F2F2C6B9}" type="doc">
      <dgm:prSet loTypeId="urn:microsoft.com/office/officeart/2008/layout/Vertical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6C68A-B34B-461E-9027-B61D5749C0B0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1. SOLUCION</a:t>
          </a:r>
          <a:endParaRPr lang="es-ES" sz="2000" dirty="0">
            <a:solidFill>
              <a:srgbClr val="000000"/>
            </a:solidFill>
          </a:endParaRPr>
        </a:p>
      </dgm:t>
    </dgm:pt>
    <dgm:pt modelId="{28F8CCD6-A122-40B0-A199-498DD6AEB3D7}" type="parTrans" cxnId="{B20D3585-81A7-45D0-89B3-EFF572197C2F}">
      <dgm:prSet/>
      <dgm:spPr/>
      <dgm:t>
        <a:bodyPr/>
        <a:lstStyle/>
        <a:p>
          <a:endParaRPr lang="es-ES"/>
        </a:p>
      </dgm:t>
    </dgm:pt>
    <dgm:pt modelId="{E128552C-DE0F-4DB5-A64C-20EE32EF9B58}" type="sibTrans" cxnId="{B20D3585-81A7-45D0-89B3-EFF572197C2F}">
      <dgm:prSet/>
      <dgm:spPr/>
      <dgm:t>
        <a:bodyPr/>
        <a:lstStyle/>
        <a:p>
          <a:endParaRPr lang="es-ES"/>
        </a:p>
      </dgm:t>
    </dgm:pt>
    <dgm:pt modelId="{2DDCD002-A45A-43BC-AB75-5E95DCAEDA2D}">
      <dgm:prSet phldrT="[Texto]"/>
      <dgm:spPr/>
      <dgm:t>
        <a:bodyPr/>
        <a:lstStyle/>
        <a:p>
          <a:r>
            <a:rPr lang="es-CO" b="0" i="0" dirty="0" smtClean="0">
              <a:solidFill>
                <a:srgbClr val="000000"/>
              </a:solidFill>
            </a:rPr>
            <a:t>En julio de 1953, se firmó el acuerdo de tregua en </a:t>
          </a:r>
          <a:r>
            <a:rPr lang="es-CO" b="0" i="0" dirty="0" err="1" smtClean="0">
              <a:solidFill>
                <a:srgbClr val="000000"/>
              </a:solidFill>
            </a:rPr>
            <a:t>Panmunjom</a:t>
          </a:r>
          <a:r>
            <a:rPr lang="es-CO" b="0" i="0" dirty="0" smtClean="0">
              <a:solidFill>
                <a:srgbClr val="000000"/>
              </a:solidFill>
            </a:rPr>
            <a:t>. </a:t>
          </a:r>
          <a:endParaRPr lang="es-ES" dirty="0">
            <a:solidFill>
              <a:srgbClr val="000000"/>
            </a:solidFill>
          </a:endParaRPr>
        </a:p>
      </dgm:t>
    </dgm:pt>
    <dgm:pt modelId="{DDF29C5A-7C16-45DD-A107-E484735D0BA3}" type="parTrans" cxnId="{69CCCAC3-A9A6-4DCB-8FF8-71693590153B}">
      <dgm:prSet/>
      <dgm:spPr/>
      <dgm:t>
        <a:bodyPr/>
        <a:lstStyle/>
        <a:p>
          <a:endParaRPr lang="es-ES"/>
        </a:p>
      </dgm:t>
    </dgm:pt>
    <dgm:pt modelId="{E71A4366-C6E8-4E77-BDBC-C6C4E557369E}" type="sibTrans" cxnId="{69CCCAC3-A9A6-4DCB-8FF8-71693590153B}">
      <dgm:prSet/>
      <dgm:spPr/>
      <dgm:t>
        <a:bodyPr/>
        <a:lstStyle/>
        <a:p>
          <a:endParaRPr lang="es-ES"/>
        </a:p>
      </dgm:t>
    </dgm:pt>
    <dgm:pt modelId="{2264EB55-4307-404F-8C35-A9AF09F3380C}" type="pres">
      <dgm:prSet presAssocID="{92EE3BDE-1516-4604-97DC-87D8F2F2C6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925BEF5-460E-4FE1-9CB0-A784B9E59243}" type="pres">
      <dgm:prSet presAssocID="{D926C68A-B34B-461E-9027-B61D5749C0B0}" presName="parenttextcomposite" presStyleCnt="0"/>
      <dgm:spPr/>
    </dgm:pt>
    <dgm:pt modelId="{0A831A6D-9DAD-41A2-AD28-FDE52B718586}" type="pres">
      <dgm:prSet presAssocID="{D926C68A-B34B-461E-9027-B61D5749C0B0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65C49-3819-413C-AB6B-1837768030D8}" type="pres">
      <dgm:prSet presAssocID="{D926C68A-B34B-461E-9027-B61D5749C0B0}" presName="composite" presStyleCnt="0"/>
      <dgm:spPr/>
    </dgm:pt>
    <dgm:pt modelId="{45E5D452-965B-438D-93E5-CBE138D5730F}" type="pres">
      <dgm:prSet presAssocID="{D926C68A-B34B-461E-9027-B61D5749C0B0}" presName="chevron1" presStyleLbl="alignNode1" presStyleIdx="0" presStyleCnt="7"/>
      <dgm:spPr/>
    </dgm:pt>
    <dgm:pt modelId="{74B553FF-7A23-4E49-A88E-F7FB73C039BF}" type="pres">
      <dgm:prSet presAssocID="{D926C68A-B34B-461E-9027-B61D5749C0B0}" presName="chevron2" presStyleLbl="alignNode1" presStyleIdx="1" presStyleCnt="7"/>
      <dgm:spPr/>
    </dgm:pt>
    <dgm:pt modelId="{21139BA8-9E57-4290-916F-FA726F913155}" type="pres">
      <dgm:prSet presAssocID="{D926C68A-B34B-461E-9027-B61D5749C0B0}" presName="chevron3" presStyleLbl="alignNode1" presStyleIdx="2" presStyleCnt="7"/>
      <dgm:spPr/>
    </dgm:pt>
    <dgm:pt modelId="{A3046EBF-A89F-4647-BE4C-BF8C6AC04A9E}" type="pres">
      <dgm:prSet presAssocID="{D926C68A-B34B-461E-9027-B61D5749C0B0}" presName="chevron4" presStyleLbl="alignNode1" presStyleIdx="3" presStyleCnt="7"/>
      <dgm:spPr/>
    </dgm:pt>
    <dgm:pt modelId="{D381EA94-0CAD-4AB4-A274-4FC02266C49F}" type="pres">
      <dgm:prSet presAssocID="{D926C68A-B34B-461E-9027-B61D5749C0B0}" presName="chevron5" presStyleLbl="alignNode1" presStyleIdx="4" presStyleCnt="7"/>
      <dgm:spPr/>
    </dgm:pt>
    <dgm:pt modelId="{2E35EA71-BCB8-4845-80DD-6BBF75BFF00D}" type="pres">
      <dgm:prSet presAssocID="{D926C68A-B34B-461E-9027-B61D5749C0B0}" presName="chevron6" presStyleLbl="alignNode1" presStyleIdx="5" presStyleCnt="7"/>
      <dgm:spPr/>
    </dgm:pt>
    <dgm:pt modelId="{2A493B54-50F7-41BD-B9EE-71371B4CF30B}" type="pres">
      <dgm:prSet presAssocID="{D926C68A-B34B-461E-9027-B61D5749C0B0}" presName="chevron7" presStyleLbl="alignNode1" presStyleIdx="6" presStyleCnt="7"/>
      <dgm:spPr/>
    </dgm:pt>
    <dgm:pt modelId="{3CA82BA4-36D1-4B6E-8DDC-F60C56A39602}" type="pres">
      <dgm:prSet presAssocID="{D926C68A-B34B-461E-9027-B61D5749C0B0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9574D5-A8F9-40AC-B95E-CF7896150F1A}" type="presOf" srcId="{D926C68A-B34B-461E-9027-B61D5749C0B0}" destId="{0A831A6D-9DAD-41A2-AD28-FDE52B718586}" srcOrd="0" destOrd="0" presId="urn:microsoft.com/office/officeart/2008/layout/VerticalAccentList"/>
    <dgm:cxn modelId="{25DA73BD-4598-4A71-8467-55B0489D407F}" type="presOf" srcId="{92EE3BDE-1516-4604-97DC-87D8F2F2C6B9}" destId="{2264EB55-4307-404F-8C35-A9AF09F3380C}" srcOrd="0" destOrd="0" presId="urn:microsoft.com/office/officeart/2008/layout/VerticalAccentList"/>
    <dgm:cxn modelId="{69CCCAC3-A9A6-4DCB-8FF8-71693590153B}" srcId="{D926C68A-B34B-461E-9027-B61D5749C0B0}" destId="{2DDCD002-A45A-43BC-AB75-5E95DCAEDA2D}" srcOrd="0" destOrd="0" parTransId="{DDF29C5A-7C16-45DD-A107-E484735D0BA3}" sibTransId="{E71A4366-C6E8-4E77-BDBC-C6C4E557369E}"/>
    <dgm:cxn modelId="{E1B7F464-5300-4151-A490-1FB21EE1605F}" type="presOf" srcId="{2DDCD002-A45A-43BC-AB75-5E95DCAEDA2D}" destId="{3CA82BA4-36D1-4B6E-8DDC-F60C56A39602}" srcOrd="0" destOrd="0" presId="urn:microsoft.com/office/officeart/2008/layout/VerticalAccentList"/>
    <dgm:cxn modelId="{B20D3585-81A7-45D0-89B3-EFF572197C2F}" srcId="{92EE3BDE-1516-4604-97DC-87D8F2F2C6B9}" destId="{D926C68A-B34B-461E-9027-B61D5749C0B0}" srcOrd="0" destOrd="0" parTransId="{28F8CCD6-A122-40B0-A199-498DD6AEB3D7}" sibTransId="{E128552C-DE0F-4DB5-A64C-20EE32EF9B58}"/>
    <dgm:cxn modelId="{BC3EAC71-DFB1-44DF-A581-31C6DF0E1837}" type="presParOf" srcId="{2264EB55-4307-404F-8C35-A9AF09F3380C}" destId="{8925BEF5-460E-4FE1-9CB0-A784B9E59243}" srcOrd="0" destOrd="0" presId="urn:microsoft.com/office/officeart/2008/layout/VerticalAccentList"/>
    <dgm:cxn modelId="{75F2FE44-35A6-462C-9081-37C8F4F5D355}" type="presParOf" srcId="{8925BEF5-460E-4FE1-9CB0-A784B9E59243}" destId="{0A831A6D-9DAD-41A2-AD28-FDE52B718586}" srcOrd="0" destOrd="0" presId="urn:microsoft.com/office/officeart/2008/layout/VerticalAccentList"/>
    <dgm:cxn modelId="{4E3C4CC0-A800-4D4D-AE99-96B75603D4B5}" type="presParOf" srcId="{2264EB55-4307-404F-8C35-A9AF09F3380C}" destId="{BF465C49-3819-413C-AB6B-1837768030D8}" srcOrd="1" destOrd="0" presId="urn:microsoft.com/office/officeart/2008/layout/VerticalAccentList"/>
    <dgm:cxn modelId="{D09013DE-1335-447B-AEB3-42687ABAA71A}" type="presParOf" srcId="{BF465C49-3819-413C-AB6B-1837768030D8}" destId="{45E5D452-965B-438D-93E5-CBE138D5730F}" srcOrd="0" destOrd="0" presId="urn:microsoft.com/office/officeart/2008/layout/VerticalAccentList"/>
    <dgm:cxn modelId="{09F9D8D8-B0D6-4475-800A-A2A29977AE3E}" type="presParOf" srcId="{BF465C49-3819-413C-AB6B-1837768030D8}" destId="{74B553FF-7A23-4E49-A88E-F7FB73C039BF}" srcOrd="1" destOrd="0" presId="urn:microsoft.com/office/officeart/2008/layout/VerticalAccentList"/>
    <dgm:cxn modelId="{2EEBF814-4052-4620-AF45-602480D99761}" type="presParOf" srcId="{BF465C49-3819-413C-AB6B-1837768030D8}" destId="{21139BA8-9E57-4290-916F-FA726F913155}" srcOrd="2" destOrd="0" presId="urn:microsoft.com/office/officeart/2008/layout/VerticalAccentList"/>
    <dgm:cxn modelId="{8F88B110-2E15-4D4C-BF9B-5793AECD137A}" type="presParOf" srcId="{BF465C49-3819-413C-AB6B-1837768030D8}" destId="{A3046EBF-A89F-4647-BE4C-BF8C6AC04A9E}" srcOrd="3" destOrd="0" presId="urn:microsoft.com/office/officeart/2008/layout/VerticalAccentList"/>
    <dgm:cxn modelId="{9A3151E7-06B6-4FE4-89A3-5455F23732E9}" type="presParOf" srcId="{BF465C49-3819-413C-AB6B-1837768030D8}" destId="{D381EA94-0CAD-4AB4-A274-4FC02266C49F}" srcOrd="4" destOrd="0" presId="urn:microsoft.com/office/officeart/2008/layout/VerticalAccentList"/>
    <dgm:cxn modelId="{F82CAD68-B8F6-460B-94EB-FBEFCCEFF087}" type="presParOf" srcId="{BF465C49-3819-413C-AB6B-1837768030D8}" destId="{2E35EA71-BCB8-4845-80DD-6BBF75BFF00D}" srcOrd="5" destOrd="0" presId="urn:microsoft.com/office/officeart/2008/layout/VerticalAccentList"/>
    <dgm:cxn modelId="{AFB58F83-1FBB-4E5A-8933-C6B76E5CC81A}" type="presParOf" srcId="{BF465C49-3819-413C-AB6B-1837768030D8}" destId="{2A493B54-50F7-41BD-B9EE-71371B4CF30B}" srcOrd="6" destOrd="0" presId="urn:microsoft.com/office/officeart/2008/layout/VerticalAccentList"/>
    <dgm:cxn modelId="{FB0C02EB-3D5E-4744-B1D6-07CBA7D26F07}" type="presParOf" srcId="{BF465C49-3819-413C-AB6B-1837768030D8}" destId="{3CA82BA4-36D1-4B6E-8DDC-F60C56A3960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1E5E0F-EA41-4FB0-9A75-8C33C2227011}" type="doc">
      <dgm:prSet loTypeId="urn:microsoft.com/office/officeart/2008/layout/AccentedPicture" loCatId="picture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4ABF2298-03C0-4092-AAFB-FA641BAD9374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6A049FB-010E-424A-9E9E-AD7545C3AEC1}" type="parTrans" cxnId="{1B2771AF-0CC0-4EC4-9E3A-3178E23850B2}">
      <dgm:prSet/>
      <dgm:spPr/>
      <dgm:t>
        <a:bodyPr/>
        <a:lstStyle/>
        <a:p>
          <a:endParaRPr lang="es-ES"/>
        </a:p>
      </dgm:t>
    </dgm:pt>
    <dgm:pt modelId="{9BC8E8C7-BBD2-4DD1-9797-44EECC201447}" type="sibTrans" cxnId="{1B2771AF-0CC0-4EC4-9E3A-3178E23850B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FC84A58E-593F-4B5C-96EB-C09FDF6A53EE}">
      <dgm:prSet phldrT="[Texto]" phldr="1"/>
      <dgm:spPr/>
      <dgm:t>
        <a:bodyPr/>
        <a:lstStyle/>
        <a:p>
          <a:endParaRPr lang="es-ES" dirty="0"/>
        </a:p>
      </dgm:t>
    </dgm:pt>
    <dgm:pt modelId="{74654A78-699F-4F7E-83FB-488F69DEE7CD}" type="parTrans" cxnId="{7FC8495C-2F12-4DBF-962D-35D185B6DCD6}">
      <dgm:prSet/>
      <dgm:spPr/>
      <dgm:t>
        <a:bodyPr/>
        <a:lstStyle/>
        <a:p>
          <a:endParaRPr lang="es-ES"/>
        </a:p>
      </dgm:t>
    </dgm:pt>
    <dgm:pt modelId="{11C2435D-1BE8-4F02-B8FC-8C53E29540BF}" type="sibTrans" cxnId="{7FC8495C-2F12-4DBF-962D-35D185B6DCD6}">
      <dgm:prSet/>
      <dgm:spPr/>
      <dgm:t>
        <a:bodyPr/>
        <a:lstStyle/>
        <a:p>
          <a:endParaRPr lang="es-ES"/>
        </a:p>
      </dgm:t>
    </dgm:pt>
    <dgm:pt modelId="{E5C5BEBD-8F35-428F-AD05-1A87AB1FC3E1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C98B631-C5CD-4A41-A807-C2E834949909}" type="parTrans" cxnId="{E8521E2B-0ACA-4FC9-8A8E-9BFE04BB118C}">
      <dgm:prSet/>
      <dgm:spPr/>
      <dgm:t>
        <a:bodyPr/>
        <a:lstStyle/>
        <a:p>
          <a:endParaRPr lang="es-ES"/>
        </a:p>
      </dgm:t>
    </dgm:pt>
    <dgm:pt modelId="{0C1053F0-A4A6-4FE6-A0EE-F508E3B9FF87}" type="sibTrans" cxnId="{E8521E2B-0ACA-4FC9-8A8E-9BFE04BB118C}">
      <dgm:prSet/>
      <dgm:spPr/>
      <dgm:t>
        <a:bodyPr/>
        <a:lstStyle/>
        <a:p>
          <a:endParaRPr lang="es-ES"/>
        </a:p>
      </dgm:t>
    </dgm:pt>
    <dgm:pt modelId="{224CE332-607E-4955-8579-2E0A042EA283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E8C71765-A409-47CE-A51E-381643EB5693}" type="parTrans" cxnId="{85BF7853-8A89-4EC1-87C3-A32A09DB5F27}">
      <dgm:prSet/>
      <dgm:spPr/>
      <dgm:t>
        <a:bodyPr/>
        <a:lstStyle/>
        <a:p>
          <a:endParaRPr lang="es-ES"/>
        </a:p>
      </dgm:t>
    </dgm:pt>
    <dgm:pt modelId="{5BAAF0D8-2549-43D3-8394-F1FB2C494A4B}" type="sibTrans" cxnId="{85BF7853-8A89-4EC1-87C3-A32A09DB5F27}">
      <dgm:prSet/>
      <dgm:spPr/>
      <dgm:t>
        <a:bodyPr/>
        <a:lstStyle/>
        <a:p>
          <a:endParaRPr lang="es-ES"/>
        </a:p>
      </dgm:t>
    </dgm:pt>
    <dgm:pt modelId="{8F1B805C-CF60-472A-9EC4-0454B8DA54B5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1A70AB94-D062-4EFC-B79A-2D8E1AB27135}" type="parTrans" cxnId="{8FDFC15B-F104-49F3-B1D2-4CF2806BF281}">
      <dgm:prSet/>
      <dgm:spPr/>
      <dgm:t>
        <a:bodyPr/>
        <a:lstStyle/>
        <a:p>
          <a:endParaRPr lang="es-ES"/>
        </a:p>
      </dgm:t>
    </dgm:pt>
    <dgm:pt modelId="{CA74D6C6-D465-4B42-A109-C6F335CF52D4}" type="sibTrans" cxnId="{8FDFC15B-F104-49F3-B1D2-4CF2806BF281}">
      <dgm:prSet/>
      <dgm:spPr/>
      <dgm:t>
        <a:bodyPr/>
        <a:lstStyle/>
        <a:p>
          <a:endParaRPr lang="es-ES"/>
        </a:p>
      </dgm:t>
    </dgm:pt>
    <dgm:pt modelId="{52175653-CDDB-43C1-9208-03AC8521BDDF}">
      <dgm:prSet phldrT="[Texto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7BA29C8-530B-4099-A009-B73904D8DDE7}" type="sibTrans" cxnId="{E0DDFD94-217D-43F3-B06B-3958088B9059}">
      <dgm:prSet/>
      <dgm:spPr/>
      <dgm:t>
        <a:bodyPr/>
        <a:lstStyle/>
        <a:p>
          <a:endParaRPr lang="es-ES"/>
        </a:p>
      </dgm:t>
    </dgm:pt>
    <dgm:pt modelId="{741525CB-5D49-4594-A913-3C921A03E8C6}" type="parTrans" cxnId="{E0DDFD94-217D-43F3-B06B-3958088B9059}">
      <dgm:prSet/>
      <dgm:spPr/>
      <dgm:t>
        <a:bodyPr/>
        <a:lstStyle/>
        <a:p>
          <a:endParaRPr lang="es-ES"/>
        </a:p>
      </dgm:t>
    </dgm:pt>
    <dgm:pt modelId="{85591022-4D63-44C9-9A59-4578CFE9E672}" type="pres">
      <dgm:prSet presAssocID="{4A1E5E0F-EA41-4FB0-9A75-8C33C2227011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9A145EA9-14E2-4ED5-81C7-16AC892D91B7}" type="pres">
      <dgm:prSet presAssocID="{9BC8E8C7-BBD2-4DD1-9797-44EECC201447}" presName="picture_1" presStyleLbl="bgImgPlace1" presStyleIdx="0" presStyleCnt="1" custScaleX="110123" custScaleY="95643" custLinFactNeighborX="-11384" custLinFactNeighborY="-646"/>
      <dgm:spPr/>
      <dgm:t>
        <a:bodyPr/>
        <a:lstStyle/>
        <a:p>
          <a:endParaRPr lang="es-CO"/>
        </a:p>
      </dgm:t>
    </dgm:pt>
    <dgm:pt modelId="{47252398-ED00-4891-95A9-A520A8C5CD93}" type="pres">
      <dgm:prSet presAssocID="{4ABF2298-03C0-4092-AAFB-FA641BAD937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29D5A5-3070-45A8-B1D5-BF3685A4DB69}" type="pres">
      <dgm:prSet presAssocID="{4A1E5E0F-EA41-4FB0-9A75-8C33C2227011}" presName="linV" presStyleCnt="0"/>
      <dgm:spPr/>
      <dgm:t>
        <a:bodyPr/>
        <a:lstStyle/>
        <a:p>
          <a:endParaRPr lang="es-CO"/>
        </a:p>
      </dgm:t>
    </dgm:pt>
    <dgm:pt modelId="{92B3794B-3013-460E-A30F-656688AC3A27}" type="pres">
      <dgm:prSet presAssocID="{FC84A58E-593F-4B5C-96EB-C09FDF6A53EE}" presName="pair" presStyleCnt="0"/>
      <dgm:spPr/>
      <dgm:t>
        <a:bodyPr/>
        <a:lstStyle/>
        <a:p>
          <a:endParaRPr lang="es-CO"/>
        </a:p>
      </dgm:t>
    </dgm:pt>
    <dgm:pt modelId="{5C8876F1-E42C-4775-B3AB-F67CCADC119E}" type="pres">
      <dgm:prSet presAssocID="{FC84A58E-593F-4B5C-96EB-C09FDF6A53EE}" presName="spaceH" presStyleLbl="node1" presStyleIdx="0" presStyleCnt="0"/>
      <dgm:spPr/>
      <dgm:t>
        <a:bodyPr/>
        <a:lstStyle/>
        <a:p>
          <a:endParaRPr lang="es-CO"/>
        </a:p>
      </dgm:t>
    </dgm:pt>
    <dgm:pt modelId="{A66BD64A-0C47-4637-AA21-83DA8A329BBD}" type="pres">
      <dgm:prSet presAssocID="{FC84A58E-593F-4B5C-96EB-C09FDF6A53EE}" presName="desPictures" presStyleLbl="alignImgPlace1" presStyleIdx="0" presStyleCnt="5" custLinFactNeighborX="49169" custLinFactNeighborY="6362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72B24D67-DAA9-4120-8605-621768BE0500}" type="pres">
      <dgm:prSet presAssocID="{FC84A58E-593F-4B5C-96EB-C09FDF6A53EE}" presName="desTextWrapper" presStyleCnt="0"/>
      <dgm:spPr/>
      <dgm:t>
        <a:bodyPr/>
        <a:lstStyle/>
        <a:p>
          <a:endParaRPr lang="es-CO"/>
        </a:p>
      </dgm:t>
    </dgm:pt>
    <dgm:pt modelId="{53408A51-4333-474D-8BFA-5E53ECF48997}" type="pres">
      <dgm:prSet presAssocID="{FC84A58E-593F-4B5C-96EB-C09FDF6A53EE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6E8329-4B59-467D-BA0E-6C5F3EE8ACF4}" type="pres">
      <dgm:prSet presAssocID="{11C2435D-1BE8-4F02-B8FC-8C53E29540BF}" presName="spaceV" presStyleCnt="0"/>
      <dgm:spPr/>
      <dgm:t>
        <a:bodyPr/>
        <a:lstStyle/>
        <a:p>
          <a:endParaRPr lang="es-CO"/>
        </a:p>
      </dgm:t>
    </dgm:pt>
    <dgm:pt modelId="{BD66AB28-A2D5-4C6A-B280-3850160BBEFB}" type="pres">
      <dgm:prSet presAssocID="{E5C5BEBD-8F35-428F-AD05-1A87AB1FC3E1}" presName="pair" presStyleCnt="0"/>
      <dgm:spPr/>
      <dgm:t>
        <a:bodyPr/>
        <a:lstStyle/>
        <a:p>
          <a:endParaRPr lang="es-CO"/>
        </a:p>
      </dgm:t>
    </dgm:pt>
    <dgm:pt modelId="{929BBBD9-009E-42F9-94DC-8158712C2E7A}" type="pres">
      <dgm:prSet presAssocID="{E5C5BEBD-8F35-428F-AD05-1A87AB1FC3E1}" presName="spaceH" presStyleLbl="node1" presStyleIdx="0" presStyleCnt="0"/>
      <dgm:spPr/>
      <dgm:t>
        <a:bodyPr/>
        <a:lstStyle/>
        <a:p>
          <a:endParaRPr lang="es-CO"/>
        </a:p>
      </dgm:t>
    </dgm:pt>
    <dgm:pt modelId="{05F68E22-D73A-4E0A-BE2E-1A3653579E4D}" type="pres">
      <dgm:prSet presAssocID="{E5C5BEBD-8F35-428F-AD05-1A87AB1FC3E1}" presName="desPictures" presStyleLbl="alignImgPlace1" presStyleIdx="1" presStyleCnt="5" custLinFactNeighborX="49787" custLinFactNeighborY="-5111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CB9ED96-8941-4DB1-89DB-8892DD52C74A}" type="pres">
      <dgm:prSet presAssocID="{E5C5BEBD-8F35-428F-AD05-1A87AB1FC3E1}" presName="desTextWrapper" presStyleCnt="0"/>
      <dgm:spPr/>
      <dgm:t>
        <a:bodyPr/>
        <a:lstStyle/>
        <a:p>
          <a:endParaRPr lang="es-CO"/>
        </a:p>
      </dgm:t>
    </dgm:pt>
    <dgm:pt modelId="{D2FF1092-B36A-4F02-BA2A-87B1C280A0DB}" type="pres">
      <dgm:prSet presAssocID="{E5C5BEBD-8F35-428F-AD05-1A87AB1FC3E1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AA7B11-6C3A-4B97-BCAE-624B344310FE}" type="pres">
      <dgm:prSet presAssocID="{0C1053F0-A4A6-4FE6-A0EE-F508E3B9FF87}" presName="spaceV" presStyleCnt="0"/>
      <dgm:spPr/>
      <dgm:t>
        <a:bodyPr/>
        <a:lstStyle/>
        <a:p>
          <a:endParaRPr lang="es-CO"/>
        </a:p>
      </dgm:t>
    </dgm:pt>
    <dgm:pt modelId="{DE9825A2-440E-46B9-B711-FC187FD7B308}" type="pres">
      <dgm:prSet presAssocID="{224CE332-607E-4955-8579-2E0A042EA283}" presName="pair" presStyleCnt="0"/>
      <dgm:spPr/>
      <dgm:t>
        <a:bodyPr/>
        <a:lstStyle/>
        <a:p>
          <a:endParaRPr lang="es-CO"/>
        </a:p>
      </dgm:t>
    </dgm:pt>
    <dgm:pt modelId="{86CF415D-C4E8-4377-A554-A05B3350555C}" type="pres">
      <dgm:prSet presAssocID="{224CE332-607E-4955-8579-2E0A042EA283}" presName="spaceH" presStyleLbl="node1" presStyleIdx="0" presStyleCnt="0"/>
      <dgm:spPr/>
      <dgm:t>
        <a:bodyPr/>
        <a:lstStyle/>
        <a:p>
          <a:endParaRPr lang="es-CO"/>
        </a:p>
      </dgm:t>
    </dgm:pt>
    <dgm:pt modelId="{FE72DCF9-91BD-4C76-B805-3354A2E02B57}" type="pres">
      <dgm:prSet presAssocID="{224CE332-607E-4955-8579-2E0A042EA283}" presName="desPictures" presStyleLbl="alignImgPlace1" presStyleIdx="2" presStyleCnt="5" custLinFactNeighborX="49169" custLinFactNeighborY="-2993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8E06E072-343E-47DF-A026-6AA3AC8B6E9D}" type="pres">
      <dgm:prSet presAssocID="{224CE332-607E-4955-8579-2E0A042EA283}" presName="desTextWrapper" presStyleCnt="0"/>
      <dgm:spPr/>
      <dgm:t>
        <a:bodyPr/>
        <a:lstStyle/>
        <a:p>
          <a:endParaRPr lang="es-CO"/>
        </a:p>
      </dgm:t>
    </dgm:pt>
    <dgm:pt modelId="{DE3A57B0-3FDE-4A99-8AFA-ACA55F5FE598}" type="pres">
      <dgm:prSet presAssocID="{224CE332-607E-4955-8579-2E0A042EA283}" presName="des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4C16A5-0ECC-43A0-873F-5B088B5F71B4}" type="pres">
      <dgm:prSet presAssocID="{5BAAF0D8-2549-43D3-8394-F1FB2C494A4B}" presName="spaceV" presStyleCnt="0"/>
      <dgm:spPr/>
      <dgm:t>
        <a:bodyPr/>
        <a:lstStyle/>
        <a:p>
          <a:endParaRPr lang="es-CO"/>
        </a:p>
      </dgm:t>
    </dgm:pt>
    <dgm:pt modelId="{1A76C127-F122-4AA1-A9B3-31B3BF640BA4}" type="pres">
      <dgm:prSet presAssocID="{8F1B805C-CF60-472A-9EC4-0454B8DA54B5}" presName="pair" presStyleCnt="0"/>
      <dgm:spPr/>
      <dgm:t>
        <a:bodyPr/>
        <a:lstStyle/>
        <a:p>
          <a:endParaRPr lang="es-CO"/>
        </a:p>
      </dgm:t>
    </dgm:pt>
    <dgm:pt modelId="{83A8F0CF-13A4-4713-A956-BBC449ECFAE3}" type="pres">
      <dgm:prSet presAssocID="{8F1B805C-CF60-472A-9EC4-0454B8DA54B5}" presName="spaceH" presStyleLbl="node1" presStyleIdx="0" presStyleCnt="0"/>
      <dgm:spPr/>
      <dgm:t>
        <a:bodyPr/>
        <a:lstStyle/>
        <a:p>
          <a:endParaRPr lang="es-CO"/>
        </a:p>
      </dgm:t>
    </dgm:pt>
    <dgm:pt modelId="{EF7E03DE-058D-47E1-B4C0-376007AB3908}" type="pres">
      <dgm:prSet presAssocID="{8F1B805C-CF60-472A-9EC4-0454B8DA54B5}" presName="desPictures" presStyleLbl="alignImgPlace1" presStyleIdx="3" presStyleCnt="5" custLinFactNeighborX="49169" custLinFactNeighborY="-168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BA0D87C-2F9B-458B-9C44-EFB9C8927E43}" type="pres">
      <dgm:prSet presAssocID="{8F1B805C-CF60-472A-9EC4-0454B8DA54B5}" presName="desTextWrapper" presStyleCnt="0"/>
      <dgm:spPr/>
      <dgm:t>
        <a:bodyPr/>
        <a:lstStyle/>
        <a:p>
          <a:endParaRPr lang="es-CO"/>
        </a:p>
      </dgm:t>
    </dgm:pt>
    <dgm:pt modelId="{3EE9E2C3-CEF4-42C0-8FE6-BACD8303784F}" type="pres">
      <dgm:prSet presAssocID="{8F1B805C-CF60-472A-9EC4-0454B8DA54B5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9E701D-B93C-40E9-8EFB-1FA0F6D7FFC0}" type="pres">
      <dgm:prSet presAssocID="{CA74D6C6-D465-4B42-A109-C6F335CF52D4}" presName="spaceV" presStyleCnt="0"/>
      <dgm:spPr/>
      <dgm:t>
        <a:bodyPr/>
        <a:lstStyle/>
        <a:p>
          <a:endParaRPr lang="es-CO"/>
        </a:p>
      </dgm:t>
    </dgm:pt>
    <dgm:pt modelId="{491CDE0B-EC05-4291-9393-53F7FC9C84A5}" type="pres">
      <dgm:prSet presAssocID="{52175653-CDDB-43C1-9208-03AC8521BDDF}" presName="pair" presStyleCnt="0"/>
      <dgm:spPr/>
      <dgm:t>
        <a:bodyPr/>
        <a:lstStyle/>
        <a:p>
          <a:endParaRPr lang="es-CO"/>
        </a:p>
      </dgm:t>
    </dgm:pt>
    <dgm:pt modelId="{1B10D14D-0106-435B-930B-F72C14DC79CA}" type="pres">
      <dgm:prSet presAssocID="{52175653-CDDB-43C1-9208-03AC8521BDDF}" presName="spaceH" presStyleLbl="node1" presStyleIdx="0" presStyleCnt="0"/>
      <dgm:spPr/>
      <dgm:t>
        <a:bodyPr/>
        <a:lstStyle/>
        <a:p>
          <a:endParaRPr lang="es-CO"/>
        </a:p>
      </dgm:t>
    </dgm:pt>
    <dgm:pt modelId="{1D9F9B1B-EF1C-48A8-A62B-29582016EE82}" type="pres">
      <dgm:prSet presAssocID="{52175653-CDDB-43C1-9208-03AC8521BDDF}" presName="desPictures" presStyleLbl="alignImgPlace1" presStyleIdx="4" presStyleCnt="5" custLinFactNeighborX="50052" custLinFactNeighborY="-5686"/>
      <dgm:spPr>
        <a:blipFill rotWithShape="1"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932D804C-1838-449F-916C-CF8C60F7BAB2}" type="pres">
      <dgm:prSet presAssocID="{52175653-CDDB-43C1-9208-03AC8521BDDF}" presName="desTextWrapper" presStyleCnt="0"/>
      <dgm:spPr/>
      <dgm:t>
        <a:bodyPr/>
        <a:lstStyle/>
        <a:p>
          <a:endParaRPr lang="es-CO"/>
        </a:p>
      </dgm:t>
    </dgm:pt>
    <dgm:pt modelId="{04A3859B-7552-4B34-A270-6227F5CD73E3}" type="pres">
      <dgm:prSet presAssocID="{52175653-CDDB-43C1-9208-03AC8521BDDF}" presName="des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496178-20D3-460A-990A-9F1D421D5D95}" type="pres">
      <dgm:prSet presAssocID="{4A1E5E0F-EA41-4FB0-9A75-8C33C2227011}" presName="maxNode" presStyleCnt="0"/>
      <dgm:spPr/>
      <dgm:t>
        <a:bodyPr/>
        <a:lstStyle/>
        <a:p>
          <a:endParaRPr lang="es-CO"/>
        </a:p>
      </dgm:t>
    </dgm:pt>
    <dgm:pt modelId="{6D2A3A5B-3983-45A2-B5BC-2CB47834820E}" type="pres">
      <dgm:prSet presAssocID="{4A1E5E0F-EA41-4FB0-9A75-8C33C2227011}" presName="Name33" presStyleCnt="0"/>
      <dgm:spPr/>
      <dgm:t>
        <a:bodyPr/>
        <a:lstStyle/>
        <a:p>
          <a:endParaRPr lang="es-CO"/>
        </a:p>
      </dgm:t>
    </dgm:pt>
  </dgm:ptLst>
  <dgm:cxnLst>
    <dgm:cxn modelId="{A0C9711D-48B5-4D43-B4E3-75C111CF9E47}" type="presOf" srcId="{9BC8E8C7-BBD2-4DD1-9797-44EECC201447}" destId="{9A145EA9-14E2-4ED5-81C7-16AC892D91B7}" srcOrd="0" destOrd="0" presId="urn:microsoft.com/office/officeart/2008/layout/AccentedPicture"/>
    <dgm:cxn modelId="{3AAD9DA2-0449-408C-A8F5-9EC0AC29A9B0}" type="presOf" srcId="{FC84A58E-593F-4B5C-96EB-C09FDF6A53EE}" destId="{53408A51-4333-474D-8BFA-5E53ECF48997}" srcOrd="0" destOrd="0" presId="urn:microsoft.com/office/officeart/2008/layout/AccentedPicture"/>
    <dgm:cxn modelId="{B16B2B0D-A167-41F8-961C-A6531CD77C47}" type="presOf" srcId="{8F1B805C-CF60-472A-9EC4-0454B8DA54B5}" destId="{3EE9E2C3-CEF4-42C0-8FE6-BACD8303784F}" srcOrd="0" destOrd="0" presId="urn:microsoft.com/office/officeart/2008/layout/AccentedPicture"/>
    <dgm:cxn modelId="{E82320D3-38AF-4E28-83C2-C76ECF929A6C}" type="presOf" srcId="{E5C5BEBD-8F35-428F-AD05-1A87AB1FC3E1}" destId="{D2FF1092-B36A-4F02-BA2A-87B1C280A0DB}" srcOrd="0" destOrd="0" presId="urn:microsoft.com/office/officeart/2008/layout/AccentedPicture"/>
    <dgm:cxn modelId="{8FDFC15B-F104-49F3-B1D2-4CF2806BF281}" srcId="{4A1E5E0F-EA41-4FB0-9A75-8C33C2227011}" destId="{8F1B805C-CF60-472A-9EC4-0454B8DA54B5}" srcOrd="4" destOrd="0" parTransId="{1A70AB94-D062-4EFC-B79A-2D8E1AB27135}" sibTransId="{CA74D6C6-D465-4B42-A109-C6F335CF52D4}"/>
    <dgm:cxn modelId="{4FA1DF4C-3B6C-4DC9-9ED7-3E4375F6B14E}" type="presOf" srcId="{52175653-CDDB-43C1-9208-03AC8521BDDF}" destId="{04A3859B-7552-4B34-A270-6227F5CD73E3}" srcOrd="0" destOrd="0" presId="urn:microsoft.com/office/officeart/2008/layout/AccentedPicture"/>
    <dgm:cxn modelId="{F56BDD47-098F-48C2-AD82-D422385D4CF3}" type="presOf" srcId="{4A1E5E0F-EA41-4FB0-9A75-8C33C2227011}" destId="{85591022-4D63-44C9-9A59-4578CFE9E672}" srcOrd="0" destOrd="0" presId="urn:microsoft.com/office/officeart/2008/layout/AccentedPicture"/>
    <dgm:cxn modelId="{85BF7853-8A89-4EC1-87C3-A32A09DB5F27}" srcId="{4A1E5E0F-EA41-4FB0-9A75-8C33C2227011}" destId="{224CE332-607E-4955-8579-2E0A042EA283}" srcOrd="3" destOrd="0" parTransId="{E8C71765-A409-47CE-A51E-381643EB5693}" sibTransId="{5BAAF0D8-2549-43D3-8394-F1FB2C494A4B}"/>
    <dgm:cxn modelId="{1B2771AF-0CC0-4EC4-9E3A-3178E23850B2}" srcId="{4A1E5E0F-EA41-4FB0-9A75-8C33C2227011}" destId="{4ABF2298-03C0-4092-AAFB-FA641BAD9374}" srcOrd="0" destOrd="0" parTransId="{46A049FB-010E-424A-9E9E-AD7545C3AEC1}" sibTransId="{9BC8E8C7-BBD2-4DD1-9797-44EECC201447}"/>
    <dgm:cxn modelId="{E0DDFD94-217D-43F3-B06B-3958088B9059}" srcId="{4A1E5E0F-EA41-4FB0-9A75-8C33C2227011}" destId="{52175653-CDDB-43C1-9208-03AC8521BDDF}" srcOrd="5" destOrd="0" parTransId="{741525CB-5D49-4594-A913-3C921A03E8C6}" sibTransId="{07BA29C8-530B-4099-A009-B73904D8DDE7}"/>
    <dgm:cxn modelId="{7FC8495C-2F12-4DBF-962D-35D185B6DCD6}" srcId="{4A1E5E0F-EA41-4FB0-9A75-8C33C2227011}" destId="{FC84A58E-593F-4B5C-96EB-C09FDF6A53EE}" srcOrd="1" destOrd="0" parTransId="{74654A78-699F-4F7E-83FB-488F69DEE7CD}" sibTransId="{11C2435D-1BE8-4F02-B8FC-8C53E29540BF}"/>
    <dgm:cxn modelId="{E8521E2B-0ACA-4FC9-8A8E-9BFE04BB118C}" srcId="{4A1E5E0F-EA41-4FB0-9A75-8C33C2227011}" destId="{E5C5BEBD-8F35-428F-AD05-1A87AB1FC3E1}" srcOrd="2" destOrd="0" parTransId="{4C98B631-C5CD-4A41-A807-C2E834949909}" sibTransId="{0C1053F0-A4A6-4FE6-A0EE-F508E3B9FF87}"/>
    <dgm:cxn modelId="{3FFF23AA-FDC3-41CF-B7B0-682B5333617B}" type="presOf" srcId="{4ABF2298-03C0-4092-AAFB-FA641BAD9374}" destId="{47252398-ED00-4891-95A9-A520A8C5CD93}" srcOrd="0" destOrd="0" presId="urn:microsoft.com/office/officeart/2008/layout/AccentedPicture"/>
    <dgm:cxn modelId="{A1A31C73-209A-4C00-96D3-10432A96CBBB}" type="presOf" srcId="{224CE332-607E-4955-8579-2E0A042EA283}" destId="{DE3A57B0-3FDE-4A99-8AFA-ACA55F5FE598}" srcOrd="0" destOrd="0" presId="urn:microsoft.com/office/officeart/2008/layout/AccentedPicture"/>
    <dgm:cxn modelId="{AE51EC1D-8791-4A15-BA13-D412EE0EB611}" type="presParOf" srcId="{85591022-4D63-44C9-9A59-4578CFE9E672}" destId="{9A145EA9-14E2-4ED5-81C7-16AC892D91B7}" srcOrd="0" destOrd="0" presId="urn:microsoft.com/office/officeart/2008/layout/AccentedPicture"/>
    <dgm:cxn modelId="{CF0CE37E-EAD2-4B66-BC67-DE4BCA2B7F44}" type="presParOf" srcId="{85591022-4D63-44C9-9A59-4578CFE9E672}" destId="{47252398-ED00-4891-95A9-A520A8C5CD93}" srcOrd="1" destOrd="0" presId="urn:microsoft.com/office/officeart/2008/layout/AccentedPicture"/>
    <dgm:cxn modelId="{6383195B-BB64-4F48-A180-98BE570DF8B4}" type="presParOf" srcId="{85591022-4D63-44C9-9A59-4578CFE9E672}" destId="{FC29D5A5-3070-45A8-B1D5-BF3685A4DB69}" srcOrd="2" destOrd="0" presId="urn:microsoft.com/office/officeart/2008/layout/AccentedPicture"/>
    <dgm:cxn modelId="{3075EE96-DABE-455F-88C2-111E4C2EC598}" type="presParOf" srcId="{FC29D5A5-3070-45A8-B1D5-BF3685A4DB69}" destId="{92B3794B-3013-460E-A30F-656688AC3A27}" srcOrd="0" destOrd="0" presId="urn:microsoft.com/office/officeart/2008/layout/AccentedPicture"/>
    <dgm:cxn modelId="{1F24A4F3-450C-42F5-AA9B-40E5D5247B33}" type="presParOf" srcId="{92B3794B-3013-460E-A30F-656688AC3A27}" destId="{5C8876F1-E42C-4775-B3AB-F67CCADC119E}" srcOrd="0" destOrd="0" presId="urn:microsoft.com/office/officeart/2008/layout/AccentedPicture"/>
    <dgm:cxn modelId="{04B55E95-0AC2-4ED4-940A-849384A651F2}" type="presParOf" srcId="{92B3794B-3013-460E-A30F-656688AC3A27}" destId="{A66BD64A-0C47-4637-AA21-83DA8A329BBD}" srcOrd="1" destOrd="0" presId="urn:microsoft.com/office/officeart/2008/layout/AccentedPicture"/>
    <dgm:cxn modelId="{25C3FA08-649D-4D2F-A65F-88F81772247B}" type="presParOf" srcId="{92B3794B-3013-460E-A30F-656688AC3A27}" destId="{72B24D67-DAA9-4120-8605-621768BE0500}" srcOrd="2" destOrd="0" presId="urn:microsoft.com/office/officeart/2008/layout/AccentedPicture"/>
    <dgm:cxn modelId="{563E2A1E-0073-446D-8C14-997BE63E776F}" type="presParOf" srcId="{72B24D67-DAA9-4120-8605-621768BE0500}" destId="{53408A51-4333-474D-8BFA-5E53ECF48997}" srcOrd="0" destOrd="0" presId="urn:microsoft.com/office/officeart/2008/layout/AccentedPicture"/>
    <dgm:cxn modelId="{8FF944A3-3D9E-480C-B045-F96D2587243B}" type="presParOf" srcId="{FC29D5A5-3070-45A8-B1D5-BF3685A4DB69}" destId="{F76E8329-4B59-467D-BA0E-6C5F3EE8ACF4}" srcOrd="1" destOrd="0" presId="urn:microsoft.com/office/officeart/2008/layout/AccentedPicture"/>
    <dgm:cxn modelId="{6CCEAF1C-5C30-45B5-82BE-A31D7E396EC5}" type="presParOf" srcId="{FC29D5A5-3070-45A8-B1D5-BF3685A4DB69}" destId="{BD66AB28-A2D5-4C6A-B280-3850160BBEFB}" srcOrd="2" destOrd="0" presId="urn:microsoft.com/office/officeart/2008/layout/AccentedPicture"/>
    <dgm:cxn modelId="{68BC8293-4F3F-48FA-83D5-FCD3EC89EAFC}" type="presParOf" srcId="{BD66AB28-A2D5-4C6A-B280-3850160BBEFB}" destId="{929BBBD9-009E-42F9-94DC-8158712C2E7A}" srcOrd="0" destOrd="0" presId="urn:microsoft.com/office/officeart/2008/layout/AccentedPicture"/>
    <dgm:cxn modelId="{BCAACEEB-FD4B-48F1-8013-69BFB80C2531}" type="presParOf" srcId="{BD66AB28-A2D5-4C6A-B280-3850160BBEFB}" destId="{05F68E22-D73A-4E0A-BE2E-1A3653579E4D}" srcOrd="1" destOrd="0" presId="urn:microsoft.com/office/officeart/2008/layout/AccentedPicture"/>
    <dgm:cxn modelId="{D7515F3C-E735-442D-918B-37F665D97209}" type="presParOf" srcId="{BD66AB28-A2D5-4C6A-B280-3850160BBEFB}" destId="{1CB9ED96-8941-4DB1-89DB-8892DD52C74A}" srcOrd="2" destOrd="0" presId="urn:microsoft.com/office/officeart/2008/layout/AccentedPicture"/>
    <dgm:cxn modelId="{8377AABC-53A4-49B1-9C45-2639505ADDA7}" type="presParOf" srcId="{1CB9ED96-8941-4DB1-89DB-8892DD52C74A}" destId="{D2FF1092-B36A-4F02-BA2A-87B1C280A0DB}" srcOrd="0" destOrd="0" presId="urn:microsoft.com/office/officeart/2008/layout/AccentedPicture"/>
    <dgm:cxn modelId="{EEC33EBE-4143-455C-BDA6-1FE99EF0D955}" type="presParOf" srcId="{FC29D5A5-3070-45A8-B1D5-BF3685A4DB69}" destId="{9AAA7B11-6C3A-4B97-BCAE-624B344310FE}" srcOrd="3" destOrd="0" presId="urn:microsoft.com/office/officeart/2008/layout/AccentedPicture"/>
    <dgm:cxn modelId="{8BF4D796-E6F9-4ACF-90E7-CB10AB4B32F5}" type="presParOf" srcId="{FC29D5A5-3070-45A8-B1D5-BF3685A4DB69}" destId="{DE9825A2-440E-46B9-B711-FC187FD7B308}" srcOrd="4" destOrd="0" presId="urn:microsoft.com/office/officeart/2008/layout/AccentedPicture"/>
    <dgm:cxn modelId="{D9489BFA-5311-424F-9E55-1C8E8D2E7C9C}" type="presParOf" srcId="{DE9825A2-440E-46B9-B711-FC187FD7B308}" destId="{86CF415D-C4E8-4377-A554-A05B3350555C}" srcOrd="0" destOrd="0" presId="urn:microsoft.com/office/officeart/2008/layout/AccentedPicture"/>
    <dgm:cxn modelId="{FFBBAF36-777A-4CD8-82BA-B05B627DA9D0}" type="presParOf" srcId="{DE9825A2-440E-46B9-B711-FC187FD7B308}" destId="{FE72DCF9-91BD-4C76-B805-3354A2E02B57}" srcOrd="1" destOrd="0" presId="urn:microsoft.com/office/officeart/2008/layout/AccentedPicture"/>
    <dgm:cxn modelId="{405EF5CA-F682-4EA4-8B0E-F1E1FA429418}" type="presParOf" srcId="{DE9825A2-440E-46B9-B711-FC187FD7B308}" destId="{8E06E072-343E-47DF-A026-6AA3AC8B6E9D}" srcOrd="2" destOrd="0" presId="urn:microsoft.com/office/officeart/2008/layout/AccentedPicture"/>
    <dgm:cxn modelId="{8BEE3730-83A6-4E77-AD4D-7D672DAED54C}" type="presParOf" srcId="{8E06E072-343E-47DF-A026-6AA3AC8B6E9D}" destId="{DE3A57B0-3FDE-4A99-8AFA-ACA55F5FE598}" srcOrd="0" destOrd="0" presId="urn:microsoft.com/office/officeart/2008/layout/AccentedPicture"/>
    <dgm:cxn modelId="{52ABEC0D-ED24-4982-A894-8F4AF8697F9D}" type="presParOf" srcId="{FC29D5A5-3070-45A8-B1D5-BF3685A4DB69}" destId="{044C16A5-0ECC-43A0-873F-5B088B5F71B4}" srcOrd="5" destOrd="0" presId="urn:microsoft.com/office/officeart/2008/layout/AccentedPicture"/>
    <dgm:cxn modelId="{1575A98C-34F2-442E-B543-D644E7F02FA1}" type="presParOf" srcId="{FC29D5A5-3070-45A8-B1D5-BF3685A4DB69}" destId="{1A76C127-F122-4AA1-A9B3-31B3BF640BA4}" srcOrd="6" destOrd="0" presId="urn:microsoft.com/office/officeart/2008/layout/AccentedPicture"/>
    <dgm:cxn modelId="{B84A7987-D04F-4CEA-9246-F88436564982}" type="presParOf" srcId="{1A76C127-F122-4AA1-A9B3-31B3BF640BA4}" destId="{83A8F0CF-13A4-4713-A956-BBC449ECFAE3}" srcOrd="0" destOrd="0" presId="urn:microsoft.com/office/officeart/2008/layout/AccentedPicture"/>
    <dgm:cxn modelId="{CE070779-378C-4E03-937B-5B3691A0E1BF}" type="presParOf" srcId="{1A76C127-F122-4AA1-A9B3-31B3BF640BA4}" destId="{EF7E03DE-058D-47E1-B4C0-376007AB3908}" srcOrd="1" destOrd="0" presId="urn:microsoft.com/office/officeart/2008/layout/AccentedPicture"/>
    <dgm:cxn modelId="{95FDF980-EB5E-4DC9-A69C-0B56ED8D620C}" type="presParOf" srcId="{1A76C127-F122-4AA1-A9B3-31B3BF640BA4}" destId="{ABA0D87C-2F9B-458B-9C44-EFB9C8927E43}" srcOrd="2" destOrd="0" presId="urn:microsoft.com/office/officeart/2008/layout/AccentedPicture"/>
    <dgm:cxn modelId="{ADA1DFF4-A891-4FC6-ADA3-6E806D292274}" type="presParOf" srcId="{ABA0D87C-2F9B-458B-9C44-EFB9C8927E43}" destId="{3EE9E2C3-CEF4-42C0-8FE6-BACD8303784F}" srcOrd="0" destOrd="0" presId="urn:microsoft.com/office/officeart/2008/layout/AccentedPicture"/>
    <dgm:cxn modelId="{FEFAEA61-A1E7-4C25-9761-F0042BFCF145}" type="presParOf" srcId="{FC29D5A5-3070-45A8-B1D5-BF3685A4DB69}" destId="{D39E701D-B93C-40E9-8EFB-1FA0F6D7FFC0}" srcOrd="7" destOrd="0" presId="urn:microsoft.com/office/officeart/2008/layout/AccentedPicture"/>
    <dgm:cxn modelId="{FF8B042A-559B-4D71-B068-5D3D2C43CDEE}" type="presParOf" srcId="{FC29D5A5-3070-45A8-B1D5-BF3685A4DB69}" destId="{491CDE0B-EC05-4291-9393-53F7FC9C84A5}" srcOrd="8" destOrd="0" presId="urn:microsoft.com/office/officeart/2008/layout/AccentedPicture"/>
    <dgm:cxn modelId="{9DF5C8FC-A1E9-484F-8B65-5AD06E869F99}" type="presParOf" srcId="{491CDE0B-EC05-4291-9393-53F7FC9C84A5}" destId="{1B10D14D-0106-435B-930B-F72C14DC79CA}" srcOrd="0" destOrd="0" presId="urn:microsoft.com/office/officeart/2008/layout/AccentedPicture"/>
    <dgm:cxn modelId="{6850E0C1-2C44-4207-81D1-704874DFB1EB}" type="presParOf" srcId="{491CDE0B-EC05-4291-9393-53F7FC9C84A5}" destId="{1D9F9B1B-EF1C-48A8-A62B-29582016EE82}" srcOrd="1" destOrd="0" presId="urn:microsoft.com/office/officeart/2008/layout/AccentedPicture"/>
    <dgm:cxn modelId="{36740BEC-BEE7-46C5-B784-463E4BFD158B}" type="presParOf" srcId="{491CDE0B-EC05-4291-9393-53F7FC9C84A5}" destId="{932D804C-1838-449F-916C-CF8C60F7BAB2}" srcOrd="2" destOrd="0" presId="urn:microsoft.com/office/officeart/2008/layout/AccentedPicture"/>
    <dgm:cxn modelId="{892087D0-EFD4-4F2A-8034-372B142A03F0}" type="presParOf" srcId="{932D804C-1838-449F-916C-CF8C60F7BAB2}" destId="{04A3859B-7552-4B34-A270-6227F5CD73E3}" srcOrd="0" destOrd="0" presId="urn:microsoft.com/office/officeart/2008/layout/AccentedPicture"/>
    <dgm:cxn modelId="{F11F2BD1-B49E-413A-81B2-18EA965F807A}" type="presParOf" srcId="{85591022-4D63-44C9-9A59-4578CFE9E672}" destId="{79496178-20D3-460A-990A-9F1D421D5D95}" srcOrd="3" destOrd="0" presId="urn:microsoft.com/office/officeart/2008/layout/AccentedPicture"/>
    <dgm:cxn modelId="{B7A43C7C-55F0-4124-ADB7-A47BCCEB019D}" type="presParOf" srcId="{79496178-20D3-460A-990A-9F1D421D5D95}" destId="{6D2A3A5B-3983-45A2-B5BC-2CB47834820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BF0D06-1AAA-4B0B-8192-0D79481AF0D7}" type="doc">
      <dgm:prSet loTypeId="urn:microsoft.com/office/officeart/2005/8/layout/vList4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69BD99B-2114-40F3-BB8A-C5149C14319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/>
            <a:t>Y el otro tema fue con Bangladesh, en 1971. Hubo un conflicto político grave ese año en la zona, que pertenecía a Paquistán, y al final el asunto acabó en la declaración de Independencia de lo que en ese entonces era Paquistán Oriental</a:t>
          </a:r>
          <a:r>
            <a:rPr lang="es-CO" sz="2100" dirty="0" smtClean="0"/>
            <a:t>. </a:t>
          </a:r>
          <a:endParaRPr lang="es-CO" sz="2100" dirty="0"/>
        </a:p>
      </dgm:t>
    </dgm:pt>
    <dgm:pt modelId="{B2BEF04E-E340-4363-A078-20C08AE83C61}" type="parTrans" cxnId="{85988351-B4DE-43C5-9E76-CA71372B23F0}">
      <dgm:prSet/>
      <dgm:spPr/>
      <dgm:t>
        <a:bodyPr/>
        <a:lstStyle/>
        <a:p>
          <a:endParaRPr lang="es-CO"/>
        </a:p>
      </dgm:t>
    </dgm:pt>
    <dgm:pt modelId="{FA8F986A-2568-44B0-BD1F-D8028E45EFCA}" type="sibTrans" cxnId="{85988351-B4DE-43C5-9E76-CA71372B23F0}">
      <dgm:prSet/>
      <dgm:spPr/>
      <dgm:t>
        <a:bodyPr/>
        <a:lstStyle/>
        <a:p>
          <a:endParaRPr lang="es-CO"/>
        </a:p>
      </dgm:t>
    </dgm:pt>
    <dgm:pt modelId="{21BAC4B0-5A0C-4C28-B806-669C5821D1A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/>
            <a:t>En ese entonces Paquistán aún era amigo de los Estados Unidos, así que éstos le enviaron armamento para evitar la Independencia</a:t>
          </a:r>
          <a:r>
            <a:rPr lang="es-CO" sz="2100" dirty="0" smtClean="0"/>
            <a:t>. </a:t>
          </a:r>
          <a:endParaRPr lang="es-CO" sz="2100" dirty="0"/>
        </a:p>
      </dgm:t>
    </dgm:pt>
    <dgm:pt modelId="{4C18D12E-8DBB-49F6-88CE-727D6BA1035E}" type="parTrans" cxnId="{E5230D4C-09DA-4671-A60B-B8A05E81FA01}">
      <dgm:prSet/>
      <dgm:spPr/>
      <dgm:t>
        <a:bodyPr/>
        <a:lstStyle/>
        <a:p>
          <a:endParaRPr lang="es-CO"/>
        </a:p>
      </dgm:t>
    </dgm:pt>
    <dgm:pt modelId="{6690EF78-F346-4FF4-9255-AAF75554C2F9}" type="sibTrans" cxnId="{E5230D4C-09DA-4671-A60B-B8A05E81FA01}">
      <dgm:prSet/>
      <dgm:spPr/>
      <dgm:t>
        <a:bodyPr/>
        <a:lstStyle/>
        <a:p>
          <a:endParaRPr lang="es-CO"/>
        </a:p>
      </dgm:t>
    </dgm:pt>
    <dgm:pt modelId="{B50C07B9-10D5-4F90-9FB6-55386A2A32F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/>
            <a:t>El primero se trata de una cuestión religiosa. El problema fue que tras la descolonización británica, en 1947, la región se separó en grupos atendiendo a su religión. India tiene mayoría de población hindú, y Paquistán musulmana. </a:t>
          </a:r>
          <a:endParaRPr lang="es-CO" sz="1800" dirty="0"/>
        </a:p>
      </dgm:t>
    </dgm:pt>
    <dgm:pt modelId="{D1105303-F1C1-4BE4-8DA1-2DDF18CBFC31}" type="sibTrans" cxnId="{109C77D8-9086-4643-8E89-6FCB80974CAC}">
      <dgm:prSet/>
      <dgm:spPr/>
      <dgm:t>
        <a:bodyPr/>
        <a:lstStyle/>
        <a:p>
          <a:endParaRPr lang="es-CO"/>
        </a:p>
      </dgm:t>
    </dgm:pt>
    <dgm:pt modelId="{4150DBB5-2DE4-4F59-91ED-569B715E3FCD}" type="parTrans" cxnId="{109C77D8-9086-4643-8E89-6FCB80974CAC}">
      <dgm:prSet/>
      <dgm:spPr/>
      <dgm:t>
        <a:bodyPr/>
        <a:lstStyle/>
        <a:p>
          <a:endParaRPr lang="es-CO"/>
        </a:p>
      </dgm:t>
    </dgm:pt>
    <dgm:pt modelId="{421A6CA1-6FFF-466B-AE5D-E970467C01FA}" type="pres">
      <dgm:prSet presAssocID="{FCBF0D06-1AAA-4B0B-8192-0D79481AF0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64495D-9BFB-4EEE-AE07-97FBE1AB7A2F}" type="pres">
      <dgm:prSet presAssocID="{B50C07B9-10D5-4F90-9FB6-55386A2A32F5}" presName="comp" presStyleCnt="0"/>
      <dgm:spPr/>
    </dgm:pt>
    <dgm:pt modelId="{BD61E93A-46B3-43E5-AD7C-D4225BDB4DCD}" type="pres">
      <dgm:prSet presAssocID="{B50C07B9-10D5-4F90-9FB6-55386A2A32F5}" presName="box" presStyleLbl="node1" presStyleIdx="0" presStyleCnt="3" custLinFactNeighborX="903" custLinFactNeighborY="3164"/>
      <dgm:spPr/>
      <dgm:t>
        <a:bodyPr/>
        <a:lstStyle/>
        <a:p>
          <a:endParaRPr lang="es-CO"/>
        </a:p>
      </dgm:t>
    </dgm:pt>
    <dgm:pt modelId="{8ED631C5-C4C4-47DE-9E8B-14AE658F0BF6}" type="pres">
      <dgm:prSet presAssocID="{B50C07B9-10D5-4F90-9FB6-55386A2A32F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242AA39-2D3D-42A8-9629-C2FF00683CF6}" type="pres">
      <dgm:prSet presAssocID="{B50C07B9-10D5-4F90-9FB6-55386A2A32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868EF2-A5B4-4501-B3AF-C29E1DDF85D3}" type="pres">
      <dgm:prSet presAssocID="{D1105303-F1C1-4BE4-8DA1-2DDF18CBFC31}" presName="spacer" presStyleCnt="0"/>
      <dgm:spPr/>
    </dgm:pt>
    <dgm:pt modelId="{29362EC8-6C26-4820-A219-8210B74BF539}" type="pres">
      <dgm:prSet presAssocID="{A69BD99B-2114-40F3-BB8A-C5149C143198}" presName="comp" presStyleCnt="0"/>
      <dgm:spPr/>
    </dgm:pt>
    <dgm:pt modelId="{FFD493F7-B788-42D4-9B8F-572AAE156F96}" type="pres">
      <dgm:prSet presAssocID="{A69BD99B-2114-40F3-BB8A-C5149C143198}" presName="box" presStyleLbl="node1" presStyleIdx="1" presStyleCnt="3"/>
      <dgm:spPr/>
      <dgm:t>
        <a:bodyPr/>
        <a:lstStyle/>
        <a:p>
          <a:endParaRPr lang="es-CO"/>
        </a:p>
      </dgm:t>
    </dgm:pt>
    <dgm:pt modelId="{57758FE6-B56F-4192-A1F6-3AB1E7A68049}" type="pres">
      <dgm:prSet presAssocID="{A69BD99B-2114-40F3-BB8A-C5149C14319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1E0F29-F68D-42E8-80F5-650E52080BCB}" type="pres">
      <dgm:prSet presAssocID="{A69BD99B-2114-40F3-BB8A-C5149C1431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166157-CF91-44E1-871C-883F2DBA1B56}" type="pres">
      <dgm:prSet presAssocID="{FA8F986A-2568-44B0-BD1F-D8028E45EFCA}" presName="spacer" presStyleCnt="0"/>
      <dgm:spPr/>
    </dgm:pt>
    <dgm:pt modelId="{0723ECFF-E001-435F-8DC9-4719B1481260}" type="pres">
      <dgm:prSet presAssocID="{21BAC4B0-5A0C-4C28-B806-669C5821D1A7}" presName="comp" presStyleCnt="0"/>
      <dgm:spPr/>
    </dgm:pt>
    <dgm:pt modelId="{11344AAE-2C0E-4964-B6F4-C6A81BD1191C}" type="pres">
      <dgm:prSet presAssocID="{21BAC4B0-5A0C-4C28-B806-669C5821D1A7}" presName="box" presStyleLbl="node1" presStyleIdx="2" presStyleCnt="3"/>
      <dgm:spPr/>
      <dgm:t>
        <a:bodyPr/>
        <a:lstStyle/>
        <a:p>
          <a:endParaRPr lang="es-ES"/>
        </a:p>
      </dgm:t>
    </dgm:pt>
    <dgm:pt modelId="{E4EAFC1B-E3D6-4337-A4C8-3C80C3213A71}" type="pres">
      <dgm:prSet presAssocID="{21BAC4B0-5A0C-4C28-B806-669C5821D1A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26BF8FE-F491-4A03-9512-A94251786397}" type="pres">
      <dgm:prSet presAssocID="{21BAC4B0-5A0C-4C28-B806-669C5821D1A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2894A4-36DC-4FDF-A4CF-95B166DBD443}" type="presOf" srcId="{B50C07B9-10D5-4F90-9FB6-55386A2A32F5}" destId="{BD61E93A-46B3-43E5-AD7C-D4225BDB4DCD}" srcOrd="0" destOrd="0" presId="urn:microsoft.com/office/officeart/2005/8/layout/vList4#1"/>
    <dgm:cxn modelId="{E91A6408-09EC-4DB8-81EB-DC69D00D5377}" type="presOf" srcId="{21BAC4B0-5A0C-4C28-B806-669C5821D1A7}" destId="{11344AAE-2C0E-4964-B6F4-C6A81BD1191C}" srcOrd="0" destOrd="0" presId="urn:microsoft.com/office/officeart/2005/8/layout/vList4#1"/>
    <dgm:cxn modelId="{72AD47A4-A73D-4CB3-83CC-D784E449790F}" type="presOf" srcId="{FCBF0D06-1AAA-4B0B-8192-0D79481AF0D7}" destId="{421A6CA1-6FFF-466B-AE5D-E970467C01FA}" srcOrd="0" destOrd="0" presId="urn:microsoft.com/office/officeart/2005/8/layout/vList4#1"/>
    <dgm:cxn modelId="{CA4A5D41-9108-437E-81BB-88061B3E397F}" type="presOf" srcId="{A69BD99B-2114-40F3-BB8A-C5149C143198}" destId="{BB1E0F29-F68D-42E8-80F5-650E52080BCB}" srcOrd="1" destOrd="0" presId="urn:microsoft.com/office/officeart/2005/8/layout/vList4#1"/>
    <dgm:cxn modelId="{E0930B04-C5AA-4081-9858-9D21C6A90B58}" type="presOf" srcId="{B50C07B9-10D5-4F90-9FB6-55386A2A32F5}" destId="{F242AA39-2D3D-42A8-9629-C2FF00683CF6}" srcOrd="1" destOrd="0" presId="urn:microsoft.com/office/officeart/2005/8/layout/vList4#1"/>
    <dgm:cxn modelId="{109C77D8-9086-4643-8E89-6FCB80974CAC}" srcId="{FCBF0D06-1AAA-4B0B-8192-0D79481AF0D7}" destId="{B50C07B9-10D5-4F90-9FB6-55386A2A32F5}" srcOrd="0" destOrd="0" parTransId="{4150DBB5-2DE4-4F59-91ED-569B715E3FCD}" sibTransId="{D1105303-F1C1-4BE4-8DA1-2DDF18CBFC31}"/>
    <dgm:cxn modelId="{E5230D4C-09DA-4671-A60B-B8A05E81FA01}" srcId="{FCBF0D06-1AAA-4B0B-8192-0D79481AF0D7}" destId="{21BAC4B0-5A0C-4C28-B806-669C5821D1A7}" srcOrd="2" destOrd="0" parTransId="{4C18D12E-8DBB-49F6-88CE-727D6BA1035E}" sibTransId="{6690EF78-F346-4FF4-9255-AAF75554C2F9}"/>
    <dgm:cxn modelId="{E2CD5D00-EE7B-40BE-8A5B-5A2305910430}" type="presOf" srcId="{A69BD99B-2114-40F3-BB8A-C5149C143198}" destId="{FFD493F7-B788-42D4-9B8F-572AAE156F96}" srcOrd="0" destOrd="0" presId="urn:microsoft.com/office/officeart/2005/8/layout/vList4#1"/>
    <dgm:cxn modelId="{BD95D429-465B-428B-B0A3-9B4598A940F9}" type="presOf" srcId="{21BAC4B0-5A0C-4C28-B806-669C5821D1A7}" destId="{426BF8FE-F491-4A03-9512-A94251786397}" srcOrd="1" destOrd="0" presId="urn:microsoft.com/office/officeart/2005/8/layout/vList4#1"/>
    <dgm:cxn modelId="{85988351-B4DE-43C5-9E76-CA71372B23F0}" srcId="{FCBF0D06-1AAA-4B0B-8192-0D79481AF0D7}" destId="{A69BD99B-2114-40F3-BB8A-C5149C143198}" srcOrd="1" destOrd="0" parTransId="{B2BEF04E-E340-4363-A078-20C08AE83C61}" sibTransId="{FA8F986A-2568-44B0-BD1F-D8028E45EFCA}"/>
    <dgm:cxn modelId="{B5098755-273C-4E00-A6D8-095BB3E03D10}" type="presParOf" srcId="{421A6CA1-6FFF-466B-AE5D-E970467C01FA}" destId="{0064495D-9BFB-4EEE-AE07-97FBE1AB7A2F}" srcOrd="0" destOrd="0" presId="urn:microsoft.com/office/officeart/2005/8/layout/vList4#1"/>
    <dgm:cxn modelId="{3BC2444D-67C1-4E02-A884-A1232AF5090C}" type="presParOf" srcId="{0064495D-9BFB-4EEE-AE07-97FBE1AB7A2F}" destId="{BD61E93A-46B3-43E5-AD7C-D4225BDB4DCD}" srcOrd="0" destOrd="0" presId="urn:microsoft.com/office/officeart/2005/8/layout/vList4#1"/>
    <dgm:cxn modelId="{72D45232-5870-4244-B5F1-F47270D7450D}" type="presParOf" srcId="{0064495D-9BFB-4EEE-AE07-97FBE1AB7A2F}" destId="{8ED631C5-C4C4-47DE-9E8B-14AE658F0BF6}" srcOrd="1" destOrd="0" presId="urn:microsoft.com/office/officeart/2005/8/layout/vList4#1"/>
    <dgm:cxn modelId="{051C0F37-C1B6-4477-ABC1-81DA273D8A6E}" type="presParOf" srcId="{0064495D-9BFB-4EEE-AE07-97FBE1AB7A2F}" destId="{F242AA39-2D3D-42A8-9629-C2FF00683CF6}" srcOrd="2" destOrd="0" presId="urn:microsoft.com/office/officeart/2005/8/layout/vList4#1"/>
    <dgm:cxn modelId="{8CB42A1D-8870-4552-8560-BED356E892AA}" type="presParOf" srcId="{421A6CA1-6FFF-466B-AE5D-E970467C01FA}" destId="{A7868EF2-A5B4-4501-B3AF-C29E1DDF85D3}" srcOrd="1" destOrd="0" presId="urn:microsoft.com/office/officeart/2005/8/layout/vList4#1"/>
    <dgm:cxn modelId="{B7C85718-514E-4EF8-8F27-931F6A12C10F}" type="presParOf" srcId="{421A6CA1-6FFF-466B-AE5D-E970467C01FA}" destId="{29362EC8-6C26-4820-A219-8210B74BF539}" srcOrd="2" destOrd="0" presId="urn:microsoft.com/office/officeart/2005/8/layout/vList4#1"/>
    <dgm:cxn modelId="{ED1ED461-DC10-427F-A956-894D5A9A9B2C}" type="presParOf" srcId="{29362EC8-6C26-4820-A219-8210B74BF539}" destId="{FFD493F7-B788-42D4-9B8F-572AAE156F96}" srcOrd="0" destOrd="0" presId="urn:microsoft.com/office/officeart/2005/8/layout/vList4#1"/>
    <dgm:cxn modelId="{FE7A6A64-BFA4-4D53-87F6-11A719D82ADE}" type="presParOf" srcId="{29362EC8-6C26-4820-A219-8210B74BF539}" destId="{57758FE6-B56F-4192-A1F6-3AB1E7A68049}" srcOrd="1" destOrd="0" presId="urn:microsoft.com/office/officeart/2005/8/layout/vList4#1"/>
    <dgm:cxn modelId="{474F6971-601C-42A3-8D9B-A72DBFF19082}" type="presParOf" srcId="{29362EC8-6C26-4820-A219-8210B74BF539}" destId="{BB1E0F29-F68D-42E8-80F5-650E52080BCB}" srcOrd="2" destOrd="0" presId="urn:microsoft.com/office/officeart/2005/8/layout/vList4#1"/>
    <dgm:cxn modelId="{4A8B997E-B5FC-4770-885D-39CB5FB3B95B}" type="presParOf" srcId="{421A6CA1-6FFF-466B-AE5D-E970467C01FA}" destId="{C8166157-CF91-44E1-871C-883F2DBA1B56}" srcOrd="3" destOrd="0" presId="urn:microsoft.com/office/officeart/2005/8/layout/vList4#1"/>
    <dgm:cxn modelId="{7592F0CD-F0D8-4C0D-87C3-F81D2A7B76C1}" type="presParOf" srcId="{421A6CA1-6FFF-466B-AE5D-E970467C01FA}" destId="{0723ECFF-E001-435F-8DC9-4719B1481260}" srcOrd="4" destOrd="0" presId="urn:microsoft.com/office/officeart/2005/8/layout/vList4#1"/>
    <dgm:cxn modelId="{6BA736C5-1D5F-4296-B302-6D95B5733C81}" type="presParOf" srcId="{0723ECFF-E001-435F-8DC9-4719B1481260}" destId="{11344AAE-2C0E-4964-B6F4-C6A81BD1191C}" srcOrd="0" destOrd="0" presId="urn:microsoft.com/office/officeart/2005/8/layout/vList4#1"/>
    <dgm:cxn modelId="{36470D2E-8123-4E21-9063-FFE6DA052EC9}" type="presParOf" srcId="{0723ECFF-E001-435F-8DC9-4719B1481260}" destId="{E4EAFC1B-E3D6-4337-A4C8-3C80C3213A71}" srcOrd="1" destOrd="0" presId="urn:microsoft.com/office/officeart/2005/8/layout/vList4#1"/>
    <dgm:cxn modelId="{B5802246-84B1-48EC-85D0-CE55BA32317F}" type="presParOf" srcId="{0723ECFF-E001-435F-8DC9-4719B1481260}" destId="{426BF8FE-F491-4A03-9512-A942517863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A2EEF6-4E31-4B2F-AE83-1365A2F3B6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AAEB0F8-CCE0-4257-B1DA-B1A98E4C2702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1947</a:t>
          </a:r>
          <a:endParaRPr lang="es-ES" sz="24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9782C4-F325-4473-92B2-2E1DBDA8C4F2}" type="parTrans" cxnId="{A049549C-2EB5-4A2E-878D-6BA985453E09}">
      <dgm:prSet/>
      <dgm:spPr/>
      <dgm:t>
        <a:bodyPr/>
        <a:lstStyle/>
        <a:p>
          <a:endParaRPr lang="es-ES"/>
        </a:p>
      </dgm:t>
    </dgm:pt>
    <dgm:pt modelId="{3A6E2280-FBCA-4D50-9388-44B670F9423F}" type="sibTrans" cxnId="{A049549C-2EB5-4A2E-878D-6BA985453E09}">
      <dgm:prSet/>
      <dgm:spPr/>
      <dgm:t>
        <a:bodyPr/>
        <a:lstStyle/>
        <a:p>
          <a:endParaRPr lang="es-ES"/>
        </a:p>
      </dgm:t>
    </dgm:pt>
    <dgm:pt modelId="{942B147F-B107-45ED-9CE6-F71EBA237599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s-ES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B9AB4D-87D3-4757-A459-7A153957D01A}" type="parTrans" cxnId="{2F8A62B3-B7B6-4878-93FA-DE29BE37FDE0}">
      <dgm:prSet/>
      <dgm:spPr/>
      <dgm:t>
        <a:bodyPr/>
        <a:lstStyle/>
        <a:p>
          <a:endParaRPr lang="es-ES"/>
        </a:p>
      </dgm:t>
    </dgm:pt>
    <dgm:pt modelId="{33FD932A-E8CF-4B09-8EA3-2692117DED8A}" type="sibTrans" cxnId="{2F8A62B3-B7B6-4878-93FA-DE29BE37FDE0}">
      <dgm:prSet/>
      <dgm:spPr/>
      <dgm:t>
        <a:bodyPr/>
        <a:lstStyle/>
        <a:p>
          <a:endParaRPr lang="es-ES"/>
        </a:p>
      </dgm:t>
    </dgm:pt>
    <dgm:pt modelId="{68F85216-0AA1-42AE-AAB6-E73AF14B4EA9}">
      <dgm:prSet phldrT="[Texto]" custT="1"/>
      <dgm:spPr/>
      <dgm:t>
        <a:bodyPr/>
        <a:lstStyle/>
        <a:p>
          <a:endParaRPr lang="es-ES" sz="500" dirty="0">
            <a:solidFill>
              <a:srgbClr val="000000"/>
            </a:solidFill>
          </a:endParaRPr>
        </a:p>
      </dgm:t>
    </dgm:pt>
    <dgm:pt modelId="{485B86A8-463C-44DE-B3D9-1501E6F3F4A2}" type="parTrans" cxnId="{6DDA4919-7E1F-4D4D-83E3-FFCDF163C794}">
      <dgm:prSet/>
      <dgm:spPr/>
      <dgm:t>
        <a:bodyPr/>
        <a:lstStyle/>
        <a:p>
          <a:endParaRPr lang="es-ES"/>
        </a:p>
      </dgm:t>
    </dgm:pt>
    <dgm:pt modelId="{3618F060-7470-40D8-A4CC-EAF8166DC6BE}" type="sibTrans" cxnId="{6DDA4919-7E1F-4D4D-83E3-FFCDF163C794}">
      <dgm:prSet/>
      <dgm:spPr/>
      <dgm:t>
        <a:bodyPr/>
        <a:lstStyle/>
        <a:p>
          <a:endParaRPr lang="es-ES"/>
        </a:p>
      </dgm:t>
    </dgm:pt>
    <dgm:pt modelId="{3C7E77FE-EC40-4F34-8EAC-1E9E94C22D2E}" type="pres">
      <dgm:prSet presAssocID="{33A2EEF6-4E31-4B2F-AE83-1365A2F3B648}" presName="Name0" presStyleCnt="0">
        <dgm:presLayoutVars>
          <dgm:dir/>
          <dgm:resizeHandles val="exact"/>
        </dgm:presLayoutVars>
      </dgm:prSet>
      <dgm:spPr/>
    </dgm:pt>
    <dgm:pt modelId="{8483F048-91BA-451E-989D-F4DF6C1E8074}" type="pres">
      <dgm:prSet presAssocID="{33A2EEF6-4E31-4B2F-AE83-1365A2F3B648}" presName="arrow" presStyleLbl="bgShp" presStyleIdx="0" presStyleCnt="1" custLinFactNeighborY="-2593"/>
      <dgm:spPr/>
    </dgm:pt>
    <dgm:pt modelId="{BED91861-2A7E-471F-A509-FEBBAA2B5E08}" type="pres">
      <dgm:prSet presAssocID="{33A2EEF6-4E31-4B2F-AE83-1365A2F3B648}" presName="points" presStyleCnt="0"/>
      <dgm:spPr/>
    </dgm:pt>
    <dgm:pt modelId="{0FE411C0-9273-411E-82E9-21E62CA171EA}" type="pres">
      <dgm:prSet presAssocID="{AAAEB0F8-CCE0-4257-B1DA-B1A98E4C2702}" presName="compositeA" presStyleCnt="0"/>
      <dgm:spPr/>
    </dgm:pt>
    <dgm:pt modelId="{03945476-6898-4325-8E9D-398F34F8C8F6}" type="pres">
      <dgm:prSet presAssocID="{AAAEB0F8-CCE0-4257-B1DA-B1A98E4C2702}" presName="textA" presStyleLbl="revTx" presStyleIdx="0" presStyleCnt="3" custScaleX="64640" custScaleY="7941" custLinFactNeighborX="3302" custLinFactNeighborY="85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F0AD9-CC75-4F05-88E6-03736EC7E7E7}" type="pres">
      <dgm:prSet presAssocID="{AAAEB0F8-CCE0-4257-B1DA-B1A98E4C2702}" presName="circleA" presStyleLbl="node1" presStyleIdx="0" presStyleCnt="3" custLinFactNeighborX="4567" custLinFactNeighborY="88697"/>
      <dgm:spPr/>
    </dgm:pt>
    <dgm:pt modelId="{96B23D7A-9A1B-444D-8D0E-1EECC4B229AC}" type="pres">
      <dgm:prSet presAssocID="{AAAEB0F8-CCE0-4257-B1DA-B1A98E4C2702}" presName="spaceA" presStyleCnt="0"/>
      <dgm:spPr/>
    </dgm:pt>
    <dgm:pt modelId="{0A9BA856-F789-4719-BC9A-836A00ABFD9A}" type="pres">
      <dgm:prSet presAssocID="{3A6E2280-FBCA-4D50-9388-44B670F9423F}" presName="space" presStyleCnt="0"/>
      <dgm:spPr/>
    </dgm:pt>
    <dgm:pt modelId="{630C8D06-EA3B-41A3-BFF9-07C48C9385FF}" type="pres">
      <dgm:prSet presAssocID="{942B147F-B107-45ED-9CE6-F71EBA237599}" presName="compositeB" presStyleCnt="0"/>
      <dgm:spPr/>
    </dgm:pt>
    <dgm:pt modelId="{2827E345-CB1B-4F0F-89D5-83BEAC9CC1BF}" type="pres">
      <dgm:prSet presAssocID="{942B147F-B107-45ED-9CE6-F71EBA237599}" presName="textB" presStyleLbl="revTx" presStyleIdx="1" presStyleCnt="3" custScaleX="57943" custScaleY="13522" custLinFactNeighborX="-45915" custLinFactNeighborY="-867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BB279-9999-4083-9B29-9FEB57F64840}" type="pres">
      <dgm:prSet presAssocID="{942B147F-B107-45ED-9CE6-F71EBA237599}" presName="circleB" presStyleLbl="node1" presStyleIdx="1" presStyleCnt="3" custLinFactNeighborX="26155" custLinFactNeighborY="-92049"/>
      <dgm:spPr/>
      <dgm:t>
        <a:bodyPr/>
        <a:lstStyle/>
        <a:p>
          <a:endParaRPr lang="es-ES"/>
        </a:p>
      </dgm:t>
    </dgm:pt>
    <dgm:pt modelId="{C14A166F-BF49-4BCA-BBC3-42152C7DB606}" type="pres">
      <dgm:prSet presAssocID="{942B147F-B107-45ED-9CE6-F71EBA237599}" presName="spaceB" presStyleCnt="0"/>
      <dgm:spPr/>
    </dgm:pt>
    <dgm:pt modelId="{1D0107EE-3454-4595-8AA7-EE34FC575A1B}" type="pres">
      <dgm:prSet presAssocID="{33FD932A-E8CF-4B09-8EA3-2692117DED8A}" presName="space" presStyleCnt="0"/>
      <dgm:spPr/>
    </dgm:pt>
    <dgm:pt modelId="{407443D4-83B2-4700-893E-6F47E9294F33}" type="pres">
      <dgm:prSet presAssocID="{68F85216-0AA1-42AE-AAB6-E73AF14B4EA9}" presName="compositeA" presStyleCnt="0"/>
      <dgm:spPr/>
    </dgm:pt>
    <dgm:pt modelId="{F66F2873-D90E-48EA-BAEA-0E83E545E2E8}" type="pres">
      <dgm:prSet presAssocID="{68F85216-0AA1-42AE-AAB6-E73AF14B4EA9}" presName="textA" presStyleLbl="revTx" presStyleIdx="2" presStyleCnt="3" custScaleX="71361" custScaleY="100074" custLinFactNeighborX="-60007" custLinFactNeighborY="22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83AB2-E371-4C67-A544-C2C4191B2ABF}" type="pres">
      <dgm:prSet presAssocID="{68F85216-0AA1-42AE-AAB6-E73AF14B4EA9}" presName="circleA" presStyleLbl="node1" presStyleIdx="2" presStyleCnt="3" custLinFactNeighborX="8323" custLinFactNeighborY="-10444"/>
      <dgm:spPr/>
    </dgm:pt>
    <dgm:pt modelId="{458D484A-68EC-4E94-AE47-C91F4E98CE03}" type="pres">
      <dgm:prSet presAssocID="{68F85216-0AA1-42AE-AAB6-E73AF14B4EA9}" presName="spaceA" presStyleCnt="0"/>
      <dgm:spPr/>
    </dgm:pt>
  </dgm:ptLst>
  <dgm:cxnLst>
    <dgm:cxn modelId="{296FFCAD-EBA3-435F-838D-54963650EDE9}" type="presOf" srcId="{942B147F-B107-45ED-9CE6-F71EBA237599}" destId="{2827E345-CB1B-4F0F-89D5-83BEAC9CC1BF}" srcOrd="0" destOrd="0" presId="urn:microsoft.com/office/officeart/2005/8/layout/hProcess11"/>
    <dgm:cxn modelId="{1ED755F1-A4F1-455B-9A6A-72B4C08758E5}" type="presOf" srcId="{AAAEB0F8-CCE0-4257-B1DA-B1A98E4C2702}" destId="{03945476-6898-4325-8E9D-398F34F8C8F6}" srcOrd="0" destOrd="0" presId="urn:microsoft.com/office/officeart/2005/8/layout/hProcess11"/>
    <dgm:cxn modelId="{F23690F8-B969-49E3-BE58-F5D4659D149B}" type="presOf" srcId="{33A2EEF6-4E31-4B2F-AE83-1365A2F3B648}" destId="{3C7E77FE-EC40-4F34-8EAC-1E9E94C22D2E}" srcOrd="0" destOrd="0" presId="urn:microsoft.com/office/officeart/2005/8/layout/hProcess11"/>
    <dgm:cxn modelId="{6DDA4919-7E1F-4D4D-83E3-FFCDF163C794}" srcId="{33A2EEF6-4E31-4B2F-AE83-1365A2F3B648}" destId="{68F85216-0AA1-42AE-AAB6-E73AF14B4EA9}" srcOrd="2" destOrd="0" parTransId="{485B86A8-463C-44DE-B3D9-1501E6F3F4A2}" sibTransId="{3618F060-7470-40D8-A4CC-EAF8166DC6BE}"/>
    <dgm:cxn modelId="{2F8A62B3-B7B6-4878-93FA-DE29BE37FDE0}" srcId="{33A2EEF6-4E31-4B2F-AE83-1365A2F3B648}" destId="{942B147F-B107-45ED-9CE6-F71EBA237599}" srcOrd="1" destOrd="0" parTransId="{0DB9AB4D-87D3-4757-A459-7A153957D01A}" sibTransId="{33FD932A-E8CF-4B09-8EA3-2692117DED8A}"/>
    <dgm:cxn modelId="{A049549C-2EB5-4A2E-878D-6BA985453E09}" srcId="{33A2EEF6-4E31-4B2F-AE83-1365A2F3B648}" destId="{AAAEB0F8-CCE0-4257-B1DA-B1A98E4C2702}" srcOrd="0" destOrd="0" parTransId="{219782C4-F325-4473-92B2-2E1DBDA8C4F2}" sibTransId="{3A6E2280-FBCA-4D50-9388-44B670F9423F}"/>
    <dgm:cxn modelId="{59349CA3-E0AC-415F-B2E6-DA37AD56774A}" type="presOf" srcId="{68F85216-0AA1-42AE-AAB6-E73AF14B4EA9}" destId="{F66F2873-D90E-48EA-BAEA-0E83E545E2E8}" srcOrd="0" destOrd="0" presId="urn:microsoft.com/office/officeart/2005/8/layout/hProcess11"/>
    <dgm:cxn modelId="{CA2A80FC-6670-42D4-9327-A8503399C80D}" type="presParOf" srcId="{3C7E77FE-EC40-4F34-8EAC-1E9E94C22D2E}" destId="{8483F048-91BA-451E-989D-F4DF6C1E8074}" srcOrd="0" destOrd="0" presId="urn:microsoft.com/office/officeart/2005/8/layout/hProcess11"/>
    <dgm:cxn modelId="{1C7ED27C-E520-4CFE-8AA2-40253E543FDA}" type="presParOf" srcId="{3C7E77FE-EC40-4F34-8EAC-1E9E94C22D2E}" destId="{BED91861-2A7E-471F-A509-FEBBAA2B5E08}" srcOrd="1" destOrd="0" presId="urn:microsoft.com/office/officeart/2005/8/layout/hProcess11"/>
    <dgm:cxn modelId="{DA248194-C7F7-4066-8601-CBE4FB36E52A}" type="presParOf" srcId="{BED91861-2A7E-471F-A509-FEBBAA2B5E08}" destId="{0FE411C0-9273-411E-82E9-21E62CA171EA}" srcOrd="0" destOrd="0" presId="urn:microsoft.com/office/officeart/2005/8/layout/hProcess11"/>
    <dgm:cxn modelId="{133EE52B-27E2-420D-884E-AD66ED2C71E9}" type="presParOf" srcId="{0FE411C0-9273-411E-82E9-21E62CA171EA}" destId="{03945476-6898-4325-8E9D-398F34F8C8F6}" srcOrd="0" destOrd="0" presId="urn:microsoft.com/office/officeart/2005/8/layout/hProcess11"/>
    <dgm:cxn modelId="{50F4D28F-1CAB-4500-83AF-9B41C794C282}" type="presParOf" srcId="{0FE411C0-9273-411E-82E9-21E62CA171EA}" destId="{273F0AD9-CC75-4F05-88E6-03736EC7E7E7}" srcOrd="1" destOrd="0" presId="urn:microsoft.com/office/officeart/2005/8/layout/hProcess11"/>
    <dgm:cxn modelId="{AA7E701C-7F0A-4EC2-8CA6-1B8A7F7917C6}" type="presParOf" srcId="{0FE411C0-9273-411E-82E9-21E62CA171EA}" destId="{96B23D7A-9A1B-444D-8D0E-1EECC4B229AC}" srcOrd="2" destOrd="0" presId="urn:microsoft.com/office/officeart/2005/8/layout/hProcess11"/>
    <dgm:cxn modelId="{45B467F7-6515-465D-9810-A72FCB1C0128}" type="presParOf" srcId="{BED91861-2A7E-471F-A509-FEBBAA2B5E08}" destId="{0A9BA856-F789-4719-BC9A-836A00ABFD9A}" srcOrd="1" destOrd="0" presId="urn:microsoft.com/office/officeart/2005/8/layout/hProcess11"/>
    <dgm:cxn modelId="{AB1029EB-DD5A-44C1-9ED5-272A5CC74673}" type="presParOf" srcId="{BED91861-2A7E-471F-A509-FEBBAA2B5E08}" destId="{630C8D06-EA3B-41A3-BFF9-07C48C9385FF}" srcOrd="2" destOrd="0" presId="urn:microsoft.com/office/officeart/2005/8/layout/hProcess11"/>
    <dgm:cxn modelId="{136A2EEF-A2FB-4197-8018-5D19ED5A194E}" type="presParOf" srcId="{630C8D06-EA3B-41A3-BFF9-07C48C9385FF}" destId="{2827E345-CB1B-4F0F-89D5-83BEAC9CC1BF}" srcOrd="0" destOrd="0" presId="urn:microsoft.com/office/officeart/2005/8/layout/hProcess11"/>
    <dgm:cxn modelId="{F1C05FF1-FDB7-41C9-BBB5-3607F5335989}" type="presParOf" srcId="{630C8D06-EA3B-41A3-BFF9-07C48C9385FF}" destId="{44CBB279-9999-4083-9B29-9FEB57F64840}" srcOrd="1" destOrd="0" presId="urn:microsoft.com/office/officeart/2005/8/layout/hProcess11"/>
    <dgm:cxn modelId="{CF0978DA-D9EC-4FA0-9E28-904DB45C3671}" type="presParOf" srcId="{630C8D06-EA3B-41A3-BFF9-07C48C9385FF}" destId="{C14A166F-BF49-4BCA-BBC3-42152C7DB606}" srcOrd="2" destOrd="0" presId="urn:microsoft.com/office/officeart/2005/8/layout/hProcess11"/>
    <dgm:cxn modelId="{1C95E2AF-4733-46B5-B7BF-7308B5E24315}" type="presParOf" srcId="{BED91861-2A7E-471F-A509-FEBBAA2B5E08}" destId="{1D0107EE-3454-4595-8AA7-EE34FC575A1B}" srcOrd="3" destOrd="0" presId="urn:microsoft.com/office/officeart/2005/8/layout/hProcess11"/>
    <dgm:cxn modelId="{2B027099-8C2D-4301-8B46-C27EBE2720B1}" type="presParOf" srcId="{BED91861-2A7E-471F-A509-FEBBAA2B5E08}" destId="{407443D4-83B2-4700-893E-6F47E9294F33}" srcOrd="4" destOrd="0" presId="urn:microsoft.com/office/officeart/2005/8/layout/hProcess11"/>
    <dgm:cxn modelId="{7A4B8273-7B33-4B63-AA59-D706F0830548}" type="presParOf" srcId="{407443D4-83B2-4700-893E-6F47E9294F33}" destId="{F66F2873-D90E-48EA-BAEA-0E83E545E2E8}" srcOrd="0" destOrd="0" presId="urn:microsoft.com/office/officeart/2005/8/layout/hProcess11"/>
    <dgm:cxn modelId="{8FB71311-8C0A-421F-B286-B7F1C7EDD7C0}" type="presParOf" srcId="{407443D4-83B2-4700-893E-6F47E9294F33}" destId="{BA083AB2-E371-4C67-A544-C2C4191B2ABF}" srcOrd="1" destOrd="0" presId="urn:microsoft.com/office/officeart/2005/8/layout/hProcess11"/>
    <dgm:cxn modelId="{A9103D71-79F9-4AD4-90FF-BFF565A41112}" type="presParOf" srcId="{407443D4-83B2-4700-893E-6F47E9294F33}" destId="{458D484A-68EC-4E94-AE47-C91F4E98CE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F262EF-FA9E-49C6-90A9-40C1A3ED7EC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8B8763-A99F-4937-B95A-8149E67B8717}">
      <dgm:prSet phldrT="[Texto]" phldr="1"/>
      <dgm:spPr/>
      <dgm:t>
        <a:bodyPr/>
        <a:lstStyle/>
        <a:p>
          <a:endParaRPr lang="es-ES"/>
        </a:p>
      </dgm:t>
    </dgm:pt>
    <dgm:pt modelId="{BE3EABA6-B703-4ECB-AE53-7982EB5EFE7A}" type="parTrans" cxnId="{20E30129-1FF2-4AF5-8388-176C367D555E}">
      <dgm:prSet/>
      <dgm:spPr/>
      <dgm:t>
        <a:bodyPr/>
        <a:lstStyle/>
        <a:p>
          <a:endParaRPr lang="es-ES"/>
        </a:p>
      </dgm:t>
    </dgm:pt>
    <dgm:pt modelId="{685323A2-CF91-4CB4-A817-511A4C3531DB}" type="sibTrans" cxnId="{20E30129-1FF2-4AF5-8388-176C367D555E}">
      <dgm:prSet/>
      <dgm:spPr/>
      <dgm:t>
        <a:bodyPr/>
        <a:lstStyle/>
        <a:p>
          <a:endParaRPr lang="es-ES"/>
        </a:p>
      </dgm:t>
    </dgm:pt>
    <dgm:pt modelId="{44DA6409-272B-4EEE-A7D6-F58EA7681172}">
      <dgm:prSet phldrT="[Texto]" custT="1"/>
      <dgm:spPr/>
      <dgm:t>
        <a:bodyPr/>
        <a:lstStyle/>
        <a:p>
          <a:r>
            <a:rPr lang="es-CO" sz="1800" b="0" dirty="0" smtClean="0">
              <a:solidFill>
                <a:srgbClr val="000000"/>
              </a:solidFill>
            </a:rPr>
            <a:t>• India aseguró su flanco oriental al limitar ahora con Bangladesh.</a:t>
          </a:r>
        </a:p>
        <a:p>
          <a:endParaRPr lang="es-CO" sz="1800" b="0" dirty="0" smtClean="0">
            <a:solidFill>
              <a:srgbClr val="000000"/>
            </a:solidFill>
          </a:endParaRPr>
        </a:p>
        <a:p>
          <a:r>
            <a:rPr lang="es-CO" sz="1800" b="0" dirty="0" smtClean="0">
              <a:solidFill>
                <a:srgbClr val="000000"/>
              </a:solidFill>
            </a:rPr>
            <a:t>• Pakistán, sufre importantes pérdidas territoriales, población y recursos económicos al formarse el Estado de Bangladesh.</a:t>
          </a:r>
        </a:p>
        <a:p>
          <a:endParaRPr lang="es-CO" sz="1800" b="0" dirty="0" smtClean="0">
            <a:solidFill>
              <a:srgbClr val="000000"/>
            </a:solidFill>
          </a:endParaRPr>
        </a:p>
        <a:p>
          <a:r>
            <a:rPr lang="es-CO" sz="1800" b="0" dirty="0" smtClean="0">
              <a:solidFill>
                <a:srgbClr val="000000"/>
              </a:solidFill>
            </a:rPr>
            <a:t>• Más de medio millón de musulmanes, sikhs e hindúes murieron durante los disturbios y masacres que se produjeron.</a:t>
          </a:r>
          <a:endParaRPr lang="es-ES" sz="1800" b="0" dirty="0">
            <a:solidFill>
              <a:srgbClr val="000000"/>
            </a:solidFill>
          </a:endParaRPr>
        </a:p>
      </dgm:t>
    </dgm:pt>
    <dgm:pt modelId="{E28B9573-055D-4085-9111-F02E7792C530}" type="parTrans" cxnId="{FC1EB8B1-036F-4341-BAD6-AEE49ABA14DA}">
      <dgm:prSet/>
      <dgm:spPr/>
      <dgm:t>
        <a:bodyPr/>
        <a:lstStyle/>
        <a:p>
          <a:endParaRPr lang="es-ES"/>
        </a:p>
      </dgm:t>
    </dgm:pt>
    <dgm:pt modelId="{B7793F33-DFAB-4D98-8C6E-6DD849AD4FD6}" type="sibTrans" cxnId="{FC1EB8B1-036F-4341-BAD6-AEE49ABA14DA}">
      <dgm:prSet/>
      <dgm:spPr/>
      <dgm:t>
        <a:bodyPr/>
        <a:lstStyle/>
        <a:p>
          <a:endParaRPr lang="es-ES"/>
        </a:p>
      </dgm:t>
    </dgm:pt>
    <dgm:pt modelId="{49AD78EB-726E-4A63-8683-B360238D3EDB}" type="pres">
      <dgm:prSet presAssocID="{EFF262EF-FA9E-49C6-90A9-40C1A3ED7E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9BBBD0-0DFC-412B-9F30-D79B5C747EFB}" type="pres">
      <dgm:prSet presAssocID="{9C8B8763-A99F-4937-B95A-8149E67B8717}" presName="composite" presStyleCnt="0"/>
      <dgm:spPr/>
    </dgm:pt>
    <dgm:pt modelId="{7B6DBBE2-D805-40DA-B008-EAA041CF7BE5}" type="pres">
      <dgm:prSet presAssocID="{9C8B8763-A99F-4937-B95A-8149E67B8717}" presName="ParentAccentShape" presStyleLbl="trBgShp" presStyleIdx="0" presStyleCnt="2"/>
      <dgm:spPr/>
    </dgm:pt>
    <dgm:pt modelId="{FEBF983D-E6D2-44C8-BE5B-CD89C7CCD747}" type="pres">
      <dgm:prSet presAssocID="{9C8B8763-A99F-4937-B95A-8149E67B871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44355-B0A3-42AF-B6CF-37A4F6492D29}" type="pres">
      <dgm:prSet presAssocID="{9C8B8763-A99F-4937-B95A-8149E67B8717}" presName="ChildText" presStyleLbl="revTx" presStyleIdx="1" presStyleCnt="2" custScaleX="118457" custScaleY="11424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BBD9863-E78A-41B0-92BC-46ADEC0D0CCE}" type="pres">
      <dgm:prSet presAssocID="{9C8B8763-A99F-4937-B95A-8149E67B8717}" presName="ChildAccentShape" presStyleLbl="trBgShp" presStyleIdx="1" presStyleCnt="2"/>
      <dgm:spPr/>
    </dgm:pt>
    <dgm:pt modelId="{BCF93A25-2125-46E8-B975-74DEF070D426}" type="pres">
      <dgm:prSet presAssocID="{9C8B8763-A99F-4937-B95A-8149E67B8717}" presName="Image" presStyleLbl="alignImgPlace1" presStyleIdx="0" presStyleCnt="1" custLinFactNeighborX="355" custLinFactNeighborY="5242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</dgm:ptLst>
  <dgm:cxnLst>
    <dgm:cxn modelId="{20E30129-1FF2-4AF5-8388-176C367D555E}" srcId="{EFF262EF-FA9E-49C6-90A9-40C1A3ED7ECA}" destId="{9C8B8763-A99F-4937-B95A-8149E67B8717}" srcOrd="0" destOrd="0" parTransId="{BE3EABA6-B703-4ECB-AE53-7982EB5EFE7A}" sibTransId="{685323A2-CF91-4CB4-A817-511A4C3531DB}"/>
    <dgm:cxn modelId="{FC1EB8B1-036F-4341-BAD6-AEE49ABA14DA}" srcId="{9C8B8763-A99F-4937-B95A-8149E67B8717}" destId="{44DA6409-272B-4EEE-A7D6-F58EA7681172}" srcOrd="0" destOrd="0" parTransId="{E28B9573-055D-4085-9111-F02E7792C530}" sibTransId="{B7793F33-DFAB-4D98-8C6E-6DD849AD4FD6}"/>
    <dgm:cxn modelId="{A222832E-CCC5-4AA9-A585-6579E7111E7D}" type="presOf" srcId="{9C8B8763-A99F-4937-B95A-8149E67B8717}" destId="{FEBF983D-E6D2-44C8-BE5B-CD89C7CCD747}" srcOrd="0" destOrd="0" presId="urn:microsoft.com/office/officeart/2009/3/layout/SnapshotPictureList"/>
    <dgm:cxn modelId="{7B678F6B-B7B8-452E-9225-1CB571CD94F4}" type="presOf" srcId="{EFF262EF-FA9E-49C6-90A9-40C1A3ED7ECA}" destId="{49AD78EB-726E-4A63-8683-B360238D3EDB}" srcOrd="0" destOrd="0" presId="urn:microsoft.com/office/officeart/2009/3/layout/SnapshotPictureList"/>
    <dgm:cxn modelId="{FE9FF49F-0548-47DF-AFD9-E6CB2F4BB2FD}" type="presOf" srcId="{44DA6409-272B-4EEE-A7D6-F58EA7681172}" destId="{04644355-B0A3-42AF-B6CF-37A4F6492D29}" srcOrd="0" destOrd="0" presId="urn:microsoft.com/office/officeart/2009/3/layout/SnapshotPictureList"/>
    <dgm:cxn modelId="{06EC4BCF-6093-4163-8A9D-50A36A6090F1}" type="presParOf" srcId="{49AD78EB-726E-4A63-8683-B360238D3EDB}" destId="{C79BBBD0-0DFC-412B-9F30-D79B5C747EFB}" srcOrd="0" destOrd="0" presId="urn:microsoft.com/office/officeart/2009/3/layout/SnapshotPictureList"/>
    <dgm:cxn modelId="{E770596D-5B43-42EC-81A9-1C1664E3E5D4}" type="presParOf" srcId="{C79BBBD0-0DFC-412B-9F30-D79B5C747EFB}" destId="{7B6DBBE2-D805-40DA-B008-EAA041CF7BE5}" srcOrd="0" destOrd="0" presId="urn:microsoft.com/office/officeart/2009/3/layout/SnapshotPictureList"/>
    <dgm:cxn modelId="{9FAC534D-25F3-489D-B97A-0521ECBB86F3}" type="presParOf" srcId="{C79BBBD0-0DFC-412B-9F30-D79B5C747EFB}" destId="{FEBF983D-E6D2-44C8-BE5B-CD89C7CCD747}" srcOrd="1" destOrd="0" presId="urn:microsoft.com/office/officeart/2009/3/layout/SnapshotPictureList"/>
    <dgm:cxn modelId="{B04F1BF2-CA3C-4B4D-BBE1-120407067147}" type="presParOf" srcId="{C79BBBD0-0DFC-412B-9F30-D79B5C747EFB}" destId="{04644355-B0A3-42AF-B6CF-37A4F6492D29}" srcOrd="2" destOrd="0" presId="urn:microsoft.com/office/officeart/2009/3/layout/SnapshotPictureList"/>
    <dgm:cxn modelId="{8144B5B0-7BCF-4295-92AA-854C6C9D553E}" type="presParOf" srcId="{C79BBBD0-0DFC-412B-9F30-D79B5C747EFB}" destId="{4BBD9863-E78A-41B0-92BC-46ADEC0D0CCE}" srcOrd="3" destOrd="0" presId="urn:microsoft.com/office/officeart/2009/3/layout/SnapshotPictureList"/>
    <dgm:cxn modelId="{566D5A71-FBDD-4868-AD9E-AC7B46121599}" type="presParOf" srcId="{C79BBBD0-0DFC-412B-9F30-D79B5C747EFB}" destId="{BCF93A25-2125-46E8-B975-74DEF070D42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EE3BDE-1516-4604-97DC-87D8F2F2C6B9}" type="doc">
      <dgm:prSet loTypeId="urn:microsoft.com/office/officeart/2008/layout/Vertical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6C68A-B34B-461E-9027-B61D5749C0B0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1. SOLUCION</a:t>
          </a:r>
          <a:endParaRPr lang="es-ES" sz="2000" dirty="0">
            <a:solidFill>
              <a:srgbClr val="000000"/>
            </a:solidFill>
          </a:endParaRPr>
        </a:p>
      </dgm:t>
    </dgm:pt>
    <dgm:pt modelId="{28F8CCD6-A122-40B0-A199-498DD6AEB3D7}" type="parTrans" cxnId="{B20D3585-81A7-45D0-89B3-EFF572197C2F}">
      <dgm:prSet/>
      <dgm:spPr/>
      <dgm:t>
        <a:bodyPr/>
        <a:lstStyle/>
        <a:p>
          <a:endParaRPr lang="es-ES"/>
        </a:p>
      </dgm:t>
    </dgm:pt>
    <dgm:pt modelId="{E128552C-DE0F-4DB5-A64C-20EE32EF9B58}" type="sibTrans" cxnId="{B20D3585-81A7-45D0-89B3-EFF572197C2F}">
      <dgm:prSet/>
      <dgm:spPr/>
      <dgm:t>
        <a:bodyPr/>
        <a:lstStyle/>
        <a:p>
          <a:endParaRPr lang="es-ES"/>
        </a:p>
      </dgm:t>
    </dgm:pt>
    <dgm:pt modelId="{2DDCD002-A45A-43BC-AB75-5E95DCAEDA2D}">
      <dgm:prSet phldrT="[Texto]" phldr="1"/>
      <dgm:spPr/>
      <dgm:t>
        <a:bodyPr/>
        <a:lstStyle/>
        <a:p>
          <a:endParaRPr lang="es-ES"/>
        </a:p>
      </dgm:t>
    </dgm:pt>
    <dgm:pt modelId="{DDF29C5A-7C16-45DD-A107-E484735D0BA3}" type="parTrans" cxnId="{69CCCAC3-A9A6-4DCB-8FF8-71693590153B}">
      <dgm:prSet/>
      <dgm:spPr/>
      <dgm:t>
        <a:bodyPr/>
        <a:lstStyle/>
        <a:p>
          <a:endParaRPr lang="es-ES"/>
        </a:p>
      </dgm:t>
    </dgm:pt>
    <dgm:pt modelId="{E71A4366-C6E8-4E77-BDBC-C6C4E557369E}" type="sibTrans" cxnId="{69CCCAC3-A9A6-4DCB-8FF8-71693590153B}">
      <dgm:prSet/>
      <dgm:spPr/>
      <dgm:t>
        <a:bodyPr/>
        <a:lstStyle/>
        <a:p>
          <a:endParaRPr lang="es-ES"/>
        </a:p>
      </dgm:t>
    </dgm:pt>
    <dgm:pt modelId="{33D2E739-BEE8-4225-8DC7-9A812F41FC7C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2. SOLUCIÓN</a:t>
          </a:r>
          <a:endParaRPr lang="es-ES" sz="2000" dirty="0">
            <a:solidFill>
              <a:srgbClr val="000000"/>
            </a:solidFill>
          </a:endParaRPr>
        </a:p>
      </dgm:t>
    </dgm:pt>
    <dgm:pt modelId="{DC78E6F0-1E18-4A28-AE17-E6A5178806F0}" type="parTrans" cxnId="{9F286F26-C62C-47E9-B11B-3BF4AB65434F}">
      <dgm:prSet/>
      <dgm:spPr/>
      <dgm:t>
        <a:bodyPr/>
        <a:lstStyle/>
        <a:p>
          <a:endParaRPr lang="es-ES"/>
        </a:p>
      </dgm:t>
    </dgm:pt>
    <dgm:pt modelId="{30B896BA-7397-4826-B575-EAB27788A811}" type="sibTrans" cxnId="{9F286F26-C62C-47E9-B11B-3BF4AB65434F}">
      <dgm:prSet/>
      <dgm:spPr/>
      <dgm:t>
        <a:bodyPr/>
        <a:lstStyle/>
        <a:p>
          <a:endParaRPr lang="es-ES"/>
        </a:p>
      </dgm:t>
    </dgm:pt>
    <dgm:pt modelId="{76C3C0AA-F631-4728-A415-6209911D2CB8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Misión grupo de observadores militares de las Naciones Unidas para India y Pakistán - UNIPOM </a:t>
          </a:r>
          <a:endParaRPr lang="es-ES" dirty="0">
            <a:solidFill>
              <a:srgbClr val="000000"/>
            </a:solidFill>
          </a:endParaRPr>
        </a:p>
      </dgm:t>
    </dgm:pt>
    <dgm:pt modelId="{9985F7F9-459E-402A-99B5-198DDC5C4782}" type="parTrans" cxnId="{F2A003AE-4E64-438C-B7ED-DFE9577B23A4}">
      <dgm:prSet/>
      <dgm:spPr/>
      <dgm:t>
        <a:bodyPr/>
        <a:lstStyle/>
        <a:p>
          <a:endParaRPr lang="es-ES"/>
        </a:p>
      </dgm:t>
    </dgm:pt>
    <dgm:pt modelId="{1879F185-2B87-424F-9E13-944AACB3D40F}" type="sibTrans" cxnId="{F2A003AE-4E64-438C-B7ED-DFE9577B23A4}">
      <dgm:prSet/>
      <dgm:spPr/>
      <dgm:t>
        <a:bodyPr/>
        <a:lstStyle/>
        <a:p>
          <a:endParaRPr lang="es-ES"/>
        </a:p>
      </dgm:t>
    </dgm:pt>
    <dgm:pt modelId="{46D40294-9E10-44D2-8BB7-9880C629F295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3. SOLUCIÓN</a:t>
          </a:r>
          <a:endParaRPr lang="es-ES" sz="2000" dirty="0">
            <a:solidFill>
              <a:srgbClr val="000000"/>
            </a:solidFill>
          </a:endParaRPr>
        </a:p>
      </dgm:t>
    </dgm:pt>
    <dgm:pt modelId="{82394621-F1C1-4EEF-BF9A-AA9D1BB6A0D1}" type="parTrans" cxnId="{5C5CA5FB-312A-4C09-A105-E95176B105E3}">
      <dgm:prSet/>
      <dgm:spPr/>
      <dgm:t>
        <a:bodyPr/>
        <a:lstStyle/>
        <a:p>
          <a:endParaRPr lang="es-ES"/>
        </a:p>
      </dgm:t>
    </dgm:pt>
    <dgm:pt modelId="{BC1D29C0-2F11-4C65-AA0C-84FE5DAD510B}" type="sibTrans" cxnId="{5C5CA5FB-312A-4C09-A105-E95176B105E3}">
      <dgm:prSet/>
      <dgm:spPr/>
      <dgm:t>
        <a:bodyPr/>
        <a:lstStyle/>
        <a:p>
          <a:endParaRPr lang="es-ES"/>
        </a:p>
      </dgm:t>
    </dgm:pt>
    <dgm:pt modelId="{A795BB2C-D0D1-4FB7-9A15-AFCFB68A4467}">
      <dgm:prSet phldrT="[Texto]"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48705AF4-4AB8-424D-92D9-69F3A2834930}" type="parTrans" cxnId="{A446F23D-F8B3-42F6-AF61-0F1F325D17D9}">
      <dgm:prSet/>
      <dgm:spPr/>
      <dgm:t>
        <a:bodyPr/>
        <a:lstStyle/>
        <a:p>
          <a:endParaRPr lang="es-ES"/>
        </a:p>
      </dgm:t>
    </dgm:pt>
    <dgm:pt modelId="{4552BF27-A182-45A8-8EB3-EEE7710497D7}" type="sibTrans" cxnId="{A446F23D-F8B3-42F6-AF61-0F1F325D17D9}">
      <dgm:prSet/>
      <dgm:spPr/>
      <dgm:t>
        <a:bodyPr/>
        <a:lstStyle/>
        <a:p>
          <a:endParaRPr lang="es-ES"/>
        </a:p>
      </dgm:t>
    </dgm:pt>
    <dgm:pt modelId="{0115DB0F-3D2A-4193-A1B8-5C88EF0F6DD6}">
      <dgm:prSet/>
      <dgm:spPr/>
      <dgm:t>
        <a:bodyPr/>
        <a:lstStyle/>
        <a:p>
          <a:r>
            <a:rPr lang="es-CO" smtClean="0">
              <a:solidFill>
                <a:srgbClr val="000000"/>
              </a:solidFill>
            </a:rPr>
            <a:t> El </a:t>
          </a:r>
          <a:r>
            <a:rPr lang="es-CO" dirty="0">
              <a:solidFill>
                <a:srgbClr val="000000"/>
              </a:solidFill>
            </a:rPr>
            <a:t>Acuerdo de Simla y la independencia de Bangladesh Creado en 1949 </a:t>
          </a:r>
        </a:p>
      </dgm:t>
    </dgm:pt>
    <dgm:pt modelId="{08BBE60F-8034-4768-8661-DB8243E71271}" type="sibTrans" cxnId="{EA267AC2-6E9F-4F0E-B4EA-9AF5CC9A23BE}">
      <dgm:prSet/>
      <dgm:spPr/>
      <dgm:t>
        <a:bodyPr/>
        <a:lstStyle/>
        <a:p>
          <a:endParaRPr lang="es-CO"/>
        </a:p>
      </dgm:t>
    </dgm:pt>
    <dgm:pt modelId="{560648A8-27C5-4598-A9EA-B73F1D4DB676}" type="parTrans" cxnId="{EA267AC2-6E9F-4F0E-B4EA-9AF5CC9A23BE}">
      <dgm:prSet/>
      <dgm:spPr/>
      <dgm:t>
        <a:bodyPr/>
        <a:lstStyle/>
        <a:p>
          <a:endParaRPr lang="es-CO"/>
        </a:p>
      </dgm:t>
    </dgm:pt>
    <dgm:pt modelId="{2264EB55-4307-404F-8C35-A9AF09F3380C}" type="pres">
      <dgm:prSet presAssocID="{92EE3BDE-1516-4604-97DC-87D8F2F2C6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925BEF5-460E-4FE1-9CB0-A784B9E59243}" type="pres">
      <dgm:prSet presAssocID="{D926C68A-B34B-461E-9027-B61D5749C0B0}" presName="parenttextcomposite" presStyleCnt="0"/>
      <dgm:spPr/>
    </dgm:pt>
    <dgm:pt modelId="{0A831A6D-9DAD-41A2-AD28-FDE52B718586}" type="pres">
      <dgm:prSet presAssocID="{D926C68A-B34B-461E-9027-B61D5749C0B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65C49-3819-413C-AB6B-1837768030D8}" type="pres">
      <dgm:prSet presAssocID="{D926C68A-B34B-461E-9027-B61D5749C0B0}" presName="composite" presStyleCnt="0"/>
      <dgm:spPr/>
    </dgm:pt>
    <dgm:pt modelId="{45E5D452-965B-438D-93E5-CBE138D5730F}" type="pres">
      <dgm:prSet presAssocID="{D926C68A-B34B-461E-9027-B61D5749C0B0}" presName="chevron1" presStyleLbl="alignNode1" presStyleIdx="0" presStyleCnt="21"/>
      <dgm:spPr/>
    </dgm:pt>
    <dgm:pt modelId="{74B553FF-7A23-4E49-A88E-F7FB73C039BF}" type="pres">
      <dgm:prSet presAssocID="{D926C68A-B34B-461E-9027-B61D5749C0B0}" presName="chevron2" presStyleLbl="alignNode1" presStyleIdx="1" presStyleCnt="21"/>
      <dgm:spPr/>
    </dgm:pt>
    <dgm:pt modelId="{21139BA8-9E57-4290-916F-FA726F913155}" type="pres">
      <dgm:prSet presAssocID="{D926C68A-B34B-461E-9027-B61D5749C0B0}" presName="chevron3" presStyleLbl="alignNode1" presStyleIdx="2" presStyleCnt="21"/>
      <dgm:spPr/>
    </dgm:pt>
    <dgm:pt modelId="{A3046EBF-A89F-4647-BE4C-BF8C6AC04A9E}" type="pres">
      <dgm:prSet presAssocID="{D926C68A-B34B-461E-9027-B61D5749C0B0}" presName="chevron4" presStyleLbl="alignNode1" presStyleIdx="3" presStyleCnt="21"/>
      <dgm:spPr/>
    </dgm:pt>
    <dgm:pt modelId="{D381EA94-0CAD-4AB4-A274-4FC02266C49F}" type="pres">
      <dgm:prSet presAssocID="{D926C68A-B34B-461E-9027-B61D5749C0B0}" presName="chevron5" presStyleLbl="alignNode1" presStyleIdx="4" presStyleCnt="21"/>
      <dgm:spPr/>
    </dgm:pt>
    <dgm:pt modelId="{2E35EA71-BCB8-4845-80DD-6BBF75BFF00D}" type="pres">
      <dgm:prSet presAssocID="{D926C68A-B34B-461E-9027-B61D5749C0B0}" presName="chevron6" presStyleLbl="alignNode1" presStyleIdx="5" presStyleCnt="21"/>
      <dgm:spPr/>
    </dgm:pt>
    <dgm:pt modelId="{2A493B54-50F7-41BD-B9EE-71371B4CF30B}" type="pres">
      <dgm:prSet presAssocID="{D926C68A-B34B-461E-9027-B61D5749C0B0}" presName="chevron7" presStyleLbl="alignNode1" presStyleIdx="6" presStyleCnt="21"/>
      <dgm:spPr/>
    </dgm:pt>
    <dgm:pt modelId="{3CA82BA4-36D1-4B6E-8DDC-F60C56A39602}" type="pres">
      <dgm:prSet presAssocID="{D926C68A-B34B-461E-9027-B61D5749C0B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BF77F-209F-44FA-9F9A-D5FE5C2473FD}" type="pres">
      <dgm:prSet presAssocID="{E128552C-DE0F-4DB5-A64C-20EE32EF9B58}" presName="sibTrans" presStyleCnt="0"/>
      <dgm:spPr/>
    </dgm:pt>
    <dgm:pt modelId="{B5034472-C988-470B-931B-152C34E84D09}" type="pres">
      <dgm:prSet presAssocID="{33D2E739-BEE8-4225-8DC7-9A812F41FC7C}" presName="parenttextcomposite" presStyleCnt="0"/>
      <dgm:spPr/>
    </dgm:pt>
    <dgm:pt modelId="{58687E30-E473-4164-B0D7-A2F0AD048CBD}" type="pres">
      <dgm:prSet presAssocID="{33D2E739-BEE8-4225-8DC7-9A812F41FC7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F5E22A-8EDD-42CB-8E81-C5DA153643E8}" type="pres">
      <dgm:prSet presAssocID="{33D2E739-BEE8-4225-8DC7-9A812F41FC7C}" presName="composite" presStyleCnt="0"/>
      <dgm:spPr/>
    </dgm:pt>
    <dgm:pt modelId="{0D5FCB48-32D0-4D82-920E-54B2A2626D19}" type="pres">
      <dgm:prSet presAssocID="{33D2E739-BEE8-4225-8DC7-9A812F41FC7C}" presName="chevron1" presStyleLbl="alignNode1" presStyleIdx="7" presStyleCnt="21"/>
      <dgm:spPr/>
    </dgm:pt>
    <dgm:pt modelId="{5C92A0F3-E575-4380-8897-EEFA594B042C}" type="pres">
      <dgm:prSet presAssocID="{33D2E739-BEE8-4225-8DC7-9A812F41FC7C}" presName="chevron2" presStyleLbl="alignNode1" presStyleIdx="8" presStyleCnt="21"/>
      <dgm:spPr/>
    </dgm:pt>
    <dgm:pt modelId="{F1AF8ACD-EC37-4270-8728-87FAE16DFEE9}" type="pres">
      <dgm:prSet presAssocID="{33D2E739-BEE8-4225-8DC7-9A812F41FC7C}" presName="chevron3" presStyleLbl="alignNode1" presStyleIdx="9" presStyleCnt="21"/>
      <dgm:spPr/>
    </dgm:pt>
    <dgm:pt modelId="{28CB51B2-1106-4B30-BBA2-8BC9AC029958}" type="pres">
      <dgm:prSet presAssocID="{33D2E739-BEE8-4225-8DC7-9A812F41FC7C}" presName="chevron4" presStyleLbl="alignNode1" presStyleIdx="10" presStyleCnt="21"/>
      <dgm:spPr/>
    </dgm:pt>
    <dgm:pt modelId="{E9A3D833-791F-45A8-A09C-B571912F1C32}" type="pres">
      <dgm:prSet presAssocID="{33D2E739-BEE8-4225-8DC7-9A812F41FC7C}" presName="chevron5" presStyleLbl="alignNode1" presStyleIdx="11" presStyleCnt="21"/>
      <dgm:spPr/>
    </dgm:pt>
    <dgm:pt modelId="{6C247926-9C74-4017-AC59-83357F361CAA}" type="pres">
      <dgm:prSet presAssocID="{33D2E739-BEE8-4225-8DC7-9A812F41FC7C}" presName="chevron6" presStyleLbl="alignNode1" presStyleIdx="12" presStyleCnt="21"/>
      <dgm:spPr/>
    </dgm:pt>
    <dgm:pt modelId="{5D67023D-3396-4DBD-BEC6-457641686FF4}" type="pres">
      <dgm:prSet presAssocID="{33D2E739-BEE8-4225-8DC7-9A812F41FC7C}" presName="chevron7" presStyleLbl="alignNode1" presStyleIdx="13" presStyleCnt="21"/>
      <dgm:spPr/>
    </dgm:pt>
    <dgm:pt modelId="{F6CBE2D0-8E19-42CE-B25B-1EBEE0CA24B8}" type="pres">
      <dgm:prSet presAssocID="{33D2E739-BEE8-4225-8DC7-9A812F41FC7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3F7F9D-244D-44E4-8B94-9FD84E7B7DC3}" type="pres">
      <dgm:prSet presAssocID="{30B896BA-7397-4826-B575-EAB27788A811}" presName="sibTrans" presStyleCnt="0"/>
      <dgm:spPr/>
    </dgm:pt>
    <dgm:pt modelId="{5150F643-0F70-4C45-A144-90E726ED7973}" type="pres">
      <dgm:prSet presAssocID="{46D40294-9E10-44D2-8BB7-9880C629F295}" presName="parenttextcomposite" presStyleCnt="0"/>
      <dgm:spPr/>
    </dgm:pt>
    <dgm:pt modelId="{338AE4FD-E859-45E3-83E4-46F9DCBAF3D6}" type="pres">
      <dgm:prSet presAssocID="{46D40294-9E10-44D2-8BB7-9880C629F29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44DEF-577B-4538-8D07-1D8DB90251F2}" type="pres">
      <dgm:prSet presAssocID="{46D40294-9E10-44D2-8BB7-9880C629F295}" presName="composite" presStyleCnt="0"/>
      <dgm:spPr/>
    </dgm:pt>
    <dgm:pt modelId="{187EA438-84EE-49EB-85A2-D2F73ECB8A6A}" type="pres">
      <dgm:prSet presAssocID="{46D40294-9E10-44D2-8BB7-9880C629F295}" presName="chevron1" presStyleLbl="alignNode1" presStyleIdx="14" presStyleCnt="21"/>
      <dgm:spPr/>
    </dgm:pt>
    <dgm:pt modelId="{46241CCE-997B-4100-ACC9-6B68AABF7386}" type="pres">
      <dgm:prSet presAssocID="{46D40294-9E10-44D2-8BB7-9880C629F295}" presName="chevron2" presStyleLbl="alignNode1" presStyleIdx="15" presStyleCnt="21"/>
      <dgm:spPr/>
    </dgm:pt>
    <dgm:pt modelId="{F1A16906-E911-445F-8403-4977878564CA}" type="pres">
      <dgm:prSet presAssocID="{46D40294-9E10-44D2-8BB7-9880C629F295}" presName="chevron3" presStyleLbl="alignNode1" presStyleIdx="16" presStyleCnt="21"/>
      <dgm:spPr/>
    </dgm:pt>
    <dgm:pt modelId="{5561B19D-895C-4AC1-9E62-F49EC29B78F5}" type="pres">
      <dgm:prSet presAssocID="{46D40294-9E10-44D2-8BB7-9880C629F295}" presName="chevron4" presStyleLbl="alignNode1" presStyleIdx="17" presStyleCnt="21"/>
      <dgm:spPr/>
    </dgm:pt>
    <dgm:pt modelId="{09FE9284-64A5-4B58-9707-21467383D138}" type="pres">
      <dgm:prSet presAssocID="{46D40294-9E10-44D2-8BB7-9880C629F295}" presName="chevron5" presStyleLbl="alignNode1" presStyleIdx="18" presStyleCnt="21"/>
      <dgm:spPr/>
    </dgm:pt>
    <dgm:pt modelId="{45D1D017-1489-4F38-992E-5070174F7BCD}" type="pres">
      <dgm:prSet presAssocID="{46D40294-9E10-44D2-8BB7-9880C629F295}" presName="chevron6" presStyleLbl="alignNode1" presStyleIdx="19" presStyleCnt="21"/>
      <dgm:spPr/>
    </dgm:pt>
    <dgm:pt modelId="{80651CFC-5E99-43E2-B27E-72038C5641DB}" type="pres">
      <dgm:prSet presAssocID="{46D40294-9E10-44D2-8BB7-9880C629F295}" presName="chevron7" presStyleLbl="alignNode1" presStyleIdx="20" presStyleCnt="21"/>
      <dgm:spPr/>
    </dgm:pt>
    <dgm:pt modelId="{B6914464-CE90-4450-871B-278097C48718}" type="pres">
      <dgm:prSet presAssocID="{46D40294-9E10-44D2-8BB7-9880C629F29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664D4F-2E69-4FE6-93E7-4186C733D841}" type="presOf" srcId="{46D40294-9E10-44D2-8BB7-9880C629F295}" destId="{338AE4FD-E859-45E3-83E4-46F9DCBAF3D6}" srcOrd="0" destOrd="0" presId="urn:microsoft.com/office/officeart/2008/layout/VerticalAccentList"/>
    <dgm:cxn modelId="{38F74094-F720-4BAA-AA38-23689E055862}" type="presOf" srcId="{0115DB0F-3D2A-4193-A1B8-5C88EF0F6DD6}" destId="{B6914464-CE90-4450-871B-278097C48718}" srcOrd="0" destOrd="1" presId="urn:microsoft.com/office/officeart/2008/layout/VerticalAccentList"/>
    <dgm:cxn modelId="{25D98C97-80ED-4915-AB66-9C9CF3BD4E83}" type="presOf" srcId="{A795BB2C-D0D1-4FB7-9A15-AFCFB68A4467}" destId="{B6914464-CE90-4450-871B-278097C48718}" srcOrd="0" destOrd="0" presId="urn:microsoft.com/office/officeart/2008/layout/VerticalAccentList"/>
    <dgm:cxn modelId="{9F286F26-C62C-47E9-B11B-3BF4AB65434F}" srcId="{92EE3BDE-1516-4604-97DC-87D8F2F2C6B9}" destId="{33D2E739-BEE8-4225-8DC7-9A812F41FC7C}" srcOrd="1" destOrd="0" parTransId="{DC78E6F0-1E18-4A28-AE17-E6A5178806F0}" sibTransId="{30B896BA-7397-4826-B575-EAB27788A811}"/>
    <dgm:cxn modelId="{A446F23D-F8B3-42F6-AF61-0F1F325D17D9}" srcId="{46D40294-9E10-44D2-8BB7-9880C629F295}" destId="{A795BB2C-D0D1-4FB7-9A15-AFCFB68A4467}" srcOrd="0" destOrd="0" parTransId="{48705AF4-4AB8-424D-92D9-69F3A2834930}" sibTransId="{4552BF27-A182-45A8-8EB3-EEE7710497D7}"/>
    <dgm:cxn modelId="{EA267AC2-6E9F-4F0E-B4EA-9AF5CC9A23BE}" srcId="{46D40294-9E10-44D2-8BB7-9880C629F295}" destId="{0115DB0F-3D2A-4193-A1B8-5C88EF0F6DD6}" srcOrd="1" destOrd="0" parTransId="{560648A8-27C5-4598-A9EA-B73F1D4DB676}" sibTransId="{08BBE60F-8034-4768-8661-DB8243E71271}"/>
    <dgm:cxn modelId="{69CCCAC3-A9A6-4DCB-8FF8-71693590153B}" srcId="{D926C68A-B34B-461E-9027-B61D5749C0B0}" destId="{2DDCD002-A45A-43BC-AB75-5E95DCAEDA2D}" srcOrd="0" destOrd="0" parTransId="{DDF29C5A-7C16-45DD-A107-E484735D0BA3}" sibTransId="{E71A4366-C6E8-4E77-BDBC-C6C4E557369E}"/>
    <dgm:cxn modelId="{5C5CA5FB-312A-4C09-A105-E95176B105E3}" srcId="{92EE3BDE-1516-4604-97DC-87D8F2F2C6B9}" destId="{46D40294-9E10-44D2-8BB7-9880C629F295}" srcOrd="2" destOrd="0" parTransId="{82394621-F1C1-4EEF-BF9A-AA9D1BB6A0D1}" sibTransId="{BC1D29C0-2F11-4C65-AA0C-84FE5DAD510B}"/>
    <dgm:cxn modelId="{61923AD3-7EDD-4680-A83F-C628AC37F105}" type="presOf" srcId="{76C3C0AA-F631-4728-A415-6209911D2CB8}" destId="{F6CBE2D0-8E19-42CE-B25B-1EBEE0CA24B8}" srcOrd="0" destOrd="0" presId="urn:microsoft.com/office/officeart/2008/layout/VerticalAccentList"/>
    <dgm:cxn modelId="{14BEFD8A-BDEE-4C52-BEE3-C228949057BF}" type="presOf" srcId="{33D2E739-BEE8-4225-8DC7-9A812F41FC7C}" destId="{58687E30-E473-4164-B0D7-A2F0AD048CBD}" srcOrd="0" destOrd="0" presId="urn:microsoft.com/office/officeart/2008/layout/VerticalAccentList"/>
    <dgm:cxn modelId="{982C4B96-840E-437E-8E99-03475951F456}" type="presOf" srcId="{92EE3BDE-1516-4604-97DC-87D8F2F2C6B9}" destId="{2264EB55-4307-404F-8C35-A9AF09F3380C}" srcOrd="0" destOrd="0" presId="urn:microsoft.com/office/officeart/2008/layout/VerticalAccentList"/>
    <dgm:cxn modelId="{F2A003AE-4E64-438C-B7ED-DFE9577B23A4}" srcId="{33D2E739-BEE8-4225-8DC7-9A812F41FC7C}" destId="{76C3C0AA-F631-4728-A415-6209911D2CB8}" srcOrd="0" destOrd="0" parTransId="{9985F7F9-459E-402A-99B5-198DDC5C4782}" sibTransId="{1879F185-2B87-424F-9E13-944AACB3D40F}"/>
    <dgm:cxn modelId="{4E733097-B17B-460A-BBEB-07F0E255A503}" type="presOf" srcId="{2DDCD002-A45A-43BC-AB75-5E95DCAEDA2D}" destId="{3CA82BA4-36D1-4B6E-8DDC-F60C56A39602}" srcOrd="0" destOrd="0" presId="urn:microsoft.com/office/officeart/2008/layout/VerticalAccentList"/>
    <dgm:cxn modelId="{B20D3585-81A7-45D0-89B3-EFF572197C2F}" srcId="{92EE3BDE-1516-4604-97DC-87D8F2F2C6B9}" destId="{D926C68A-B34B-461E-9027-B61D5749C0B0}" srcOrd="0" destOrd="0" parTransId="{28F8CCD6-A122-40B0-A199-498DD6AEB3D7}" sibTransId="{E128552C-DE0F-4DB5-A64C-20EE32EF9B58}"/>
    <dgm:cxn modelId="{749BC679-B239-46D3-926A-60297713BF19}" type="presOf" srcId="{D926C68A-B34B-461E-9027-B61D5749C0B0}" destId="{0A831A6D-9DAD-41A2-AD28-FDE52B718586}" srcOrd="0" destOrd="0" presId="urn:microsoft.com/office/officeart/2008/layout/VerticalAccentList"/>
    <dgm:cxn modelId="{2006EA6C-8EE4-46B1-B939-97118722E4B5}" type="presParOf" srcId="{2264EB55-4307-404F-8C35-A9AF09F3380C}" destId="{8925BEF5-460E-4FE1-9CB0-A784B9E59243}" srcOrd="0" destOrd="0" presId="urn:microsoft.com/office/officeart/2008/layout/VerticalAccentList"/>
    <dgm:cxn modelId="{28D6AB65-1C4C-43B3-B71E-AEFEA95F9544}" type="presParOf" srcId="{8925BEF5-460E-4FE1-9CB0-A784B9E59243}" destId="{0A831A6D-9DAD-41A2-AD28-FDE52B718586}" srcOrd="0" destOrd="0" presId="urn:microsoft.com/office/officeart/2008/layout/VerticalAccentList"/>
    <dgm:cxn modelId="{71B8540F-C535-4AC0-88AA-586EE553CE09}" type="presParOf" srcId="{2264EB55-4307-404F-8C35-A9AF09F3380C}" destId="{BF465C49-3819-413C-AB6B-1837768030D8}" srcOrd="1" destOrd="0" presId="urn:microsoft.com/office/officeart/2008/layout/VerticalAccentList"/>
    <dgm:cxn modelId="{7E78B73E-FD66-4145-AE00-4E19A664B989}" type="presParOf" srcId="{BF465C49-3819-413C-AB6B-1837768030D8}" destId="{45E5D452-965B-438D-93E5-CBE138D5730F}" srcOrd="0" destOrd="0" presId="urn:microsoft.com/office/officeart/2008/layout/VerticalAccentList"/>
    <dgm:cxn modelId="{1ADCB481-1E8E-433A-9E4B-6B619FDC7EC8}" type="presParOf" srcId="{BF465C49-3819-413C-AB6B-1837768030D8}" destId="{74B553FF-7A23-4E49-A88E-F7FB73C039BF}" srcOrd="1" destOrd="0" presId="urn:microsoft.com/office/officeart/2008/layout/VerticalAccentList"/>
    <dgm:cxn modelId="{09C44121-9E8C-4506-A4FF-A5C97C5A2DFA}" type="presParOf" srcId="{BF465C49-3819-413C-AB6B-1837768030D8}" destId="{21139BA8-9E57-4290-916F-FA726F913155}" srcOrd="2" destOrd="0" presId="urn:microsoft.com/office/officeart/2008/layout/VerticalAccentList"/>
    <dgm:cxn modelId="{E165A432-7AC5-4ABD-A709-8E956359F12B}" type="presParOf" srcId="{BF465C49-3819-413C-AB6B-1837768030D8}" destId="{A3046EBF-A89F-4647-BE4C-BF8C6AC04A9E}" srcOrd="3" destOrd="0" presId="urn:microsoft.com/office/officeart/2008/layout/VerticalAccentList"/>
    <dgm:cxn modelId="{68CDEB94-7266-4FC8-BD28-AFC5D2D340B7}" type="presParOf" srcId="{BF465C49-3819-413C-AB6B-1837768030D8}" destId="{D381EA94-0CAD-4AB4-A274-4FC02266C49F}" srcOrd="4" destOrd="0" presId="urn:microsoft.com/office/officeart/2008/layout/VerticalAccentList"/>
    <dgm:cxn modelId="{BFA1C2A0-9EC2-4ED5-8C5C-160B2FC909E9}" type="presParOf" srcId="{BF465C49-3819-413C-AB6B-1837768030D8}" destId="{2E35EA71-BCB8-4845-80DD-6BBF75BFF00D}" srcOrd="5" destOrd="0" presId="urn:microsoft.com/office/officeart/2008/layout/VerticalAccentList"/>
    <dgm:cxn modelId="{51B9F28D-3C5C-43EF-A8AB-D2B8E390D3CD}" type="presParOf" srcId="{BF465C49-3819-413C-AB6B-1837768030D8}" destId="{2A493B54-50F7-41BD-B9EE-71371B4CF30B}" srcOrd="6" destOrd="0" presId="urn:microsoft.com/office/officeart/2008/layout/VerticalAccentList"/>
    <dgm:cxn modelId="{213B1B76-794F-4C02-98C5-995CB93E8992}" type="presParOf" srcId="{BF465C49-3819-413C-AB6B-1837768030D8}" destId="{3CA82BA4-36D1-4B6E-8DDC-F60C56A39602}" srcOrd="7" destOrd="0" presId="urn:microsoft.com/office/officeart/2008/layout/VerticalAccentList"/>
    <dgm:cxn modelId="{2612F80A-72F9-4B2D-B981-D7EFA1389AD2}" type="presParOf" srcId="{2264EB55-4307-404F-8C35-A9AF09F3380C}" destId="{6DDBF77F-209F-44FA-9F9A-D5FE5C2473FD}" srcOrd="2" destOrd="0" presId="urn:microsoft.com/office/officeart/2008/layout/VerticalAccentList"/>
    <dgm:cxn modelId="{55581509-043E-459A-8F0C-F9365FFC0D70}" type="presParOf" srcId="{2264EB55-4307-404F-8C35-A9AF09F3380C}" destId="{B5034472-C988-470B-931B-152C34E84D09}" srcOrd="3" destOrd="0" presId="urn:microsoft.com/office/officeart/2008/layout/VerticalAccentList"/>
    <dgm:cxn modelId="{D8A8BCA4-E818-4B26-8363-4A06E62E031E}" type="presParOf" srcId="{B5034472-C988-470B-931B-152C34E84D09}" destId="{58687E30-E473-4164-B0D7-A2F0AD048CBD}" srcOrd="0" destOrd="0" presId="urn:microsoft.com/office/officeart/2008/layout/VerticalAccentList"/>
    <dgm:cxn modelId="{917822B3-DC34-4F14-8237-584684C8345C}" type="presParOf" srcId="{2264EB55-4307-404F-8C35-A9AF09F3380C}" destId="{8EF5E22A-8EDD-42CB-8E81-C5DA153643E8}" srcOrd="4" destOrd="0" presId="urn:microsoft.com/office/officeart/2008/layout/VerticalAccentList"/>
    <dgm:cxn modelId="{CAF70370-01A1-47F5-81A9-5591A70A5B54}" type="presParOf" srcId="{8EF5E22A-8EDD-42CB-8E81-C5DA153643E8}" destId="{0D5FCB48-32D0-4D82-920E-54B2A2626D19}" srcOrd="0" destOrd="0" presId="urn:microsoft.com/office/officeart/2008/layout/VerticalAccentList"/>
    <dgm:cxn modelId="{B20E467C-AAE0-41E3-8DB8-61D6B3326E6D}" type="presParOf" srcId="{8EF5E22A-8EDD-42CB-8E81-C5DA153643E8}" destId="{5C92A0F3-E575-4380-8897-EEFA594B042C}" srcOrd="1" destOrd="0" presId="urn:microsoft.com/office/officeart/2008/layout/VerticalAccentList"/>
    <dgm:cxn modelId="{8648D7D5-2675-4447-8F6F-C0D8E2954A18}" type="presParOf" srcId="{8EF5E22A-8EDD-42CB-8E81-C5DA153643E8}" destId="{F1AF8ACD-EC37-4270-8728-87FAE16DFEE9}" srcOrd="2" destOrd="0" presId="urn:microsoft.com/office/officeart/2008/layout/VerticalAccentList"/>
    <dgm:cxn modelId="{BA9B8BA0-ACC8-43DD-9C6F-B2F9FE980FA6}" type="presParOf" srcId="{8EF5E22A-8EDD-42CB-8E81-C5DA153643E8}" destId="{28CB51B2-1106-4B30-BBA2-8BC9AC029958}" srcOrd="3" destOrd="0" presId="urn:microsoft.com/office/officeart/2008/layout/VerticalAccentList"/>
    <dgm:cxn modelId="{24B4BEF8-2F21-4884-9005-BAA4B0F39F13}" type="presParOf" srcId="{8EF5E22A-8EDD-42CB-8E81-C5DA153643E8}" destId="{E9A3D833-791F-45A8-A09C-B571912F1C32}" srcOrd="4" destOrd="0" presId="urn:microsoft.com/office/officeart/2008/layout/VerticalAccentList"/>
    <dgm:cxn modelId="{5B344DE7-F3A7-471A-B78C-AD34178C8FB2}" type="presParOf" srcId="{8EF5E22A-8EDD-42CB-8E81-C5DA153643E8}" destId="{6C247926-9C74-4017-AC59-83357F361CAA}" srcOrd="5" destOrd="0" presId="urn:microsoft.com/office/officeart/2008/layout/VerticalAccentList"/>
    <dgm:cxn modelId="{93A81D85-E6B1-432F-9CFE-FADF28E66CCC}" type="presParOf" srcId="{8EF5E22A-8EDD-42CB-8E81-C5DA153643E8}" destId="{5D67023D-3396-4DBD-BEC6-457641686FF4}" srcOrd="6" destOrd="0" presId="urn:microsoft.com/office/officeart/2008/layout/VerticalAccentList"/>
    <dgm:cxn modelId="{A0FFC87C-4A6B-4B9C-A6A9-A2C67B47CFAA}" type="presParOf" srcId="{8EF5E22A-8EDD-42CB-8E81-C5DA153643E8}" destId="{F6CBE2D0-8E19-42CE-B25B-1EBEE0CA24B8}" srcOrd="7" destOrd="0" presId="urn:microsoft.com/office/officeart/2008/layout/VerticalAccentList"/>
    <dgm:cxn modelId="{7AA2EDA9-7BE2-4123-9D35-058DB0B62CF9}" type="presParOf" srcId="{2264EB55-4307-404F-8C35-A9AF09F3380C}" destId="{A93F7F9D-244D-44E4-8B94-9FD84E7B7DC3}" srcOrd="5" destOrd="0" presId="urn:microsoft.com/office/officeart/2008/layout/VerticalAccentList"/>
    <dgm:cxn modelId="{9882C2EB-D1F7-499B-899D-B2D1C4B67566}" type="presParOf" srcId="{2264EB55-4307-404F-8C35-A9AF09F3380C}" destId="{5150F643-0F70-4C45-A144-90E726ED7973}" srcOrd="6" destOrd="0" presId="urn:microsoft.com/office/officeart/2008/layout/VerticalAccentList"/>
    <dgm:cxn modelId="{4127B2AF-701D-47F5-AA6A-A358CD1F5EB5}" type="presParOf" srcId="{5150F643-0F70-4C45-A144-90E726ED7973}" destId="{338AE4FD-E859-45E3-83E4-46F9DCBAF3D6}" srcOrd="0" destOrd="0" presId="urn:microsoft.com/office/officeart/2008/layout/VerticalAccentList"/>
    <dgm:cxn modelId="{23D6B5A1-8019-41FC-9AC2-02EA7E20539C}" type="presParOf" srcId="{2264EB55-4307-404F-8C35-A9AF09F3380C}" destId="{9C944DEF-577B-4538-8D07-1D8DB90251F2}" srcOrd="7" destOrd="0" presId="urn:microsoft.com/office/officeart/2008/layout/VerticalAccentList"/>
    <dgm:cxn modelId="{CD0D480B-4994-4572-89B1-749BA6804C90}" type="presParOf" srcId="{9C944DEF-577B-4538-8D07-1D8DB90251F2}" destId="{187EA438-84EE-49EB-85A2-D2F73ECB8A6A}" srcOrd="0" destOrd="0" presId="urn:microsoft.com/office/officeart/2008/layout/VerticalAccentList"/>
    <dgm:cxn modelId="{491B8E13-D04E-47C3-AA4A-FB396D2E1F5D}" type="presParOf" srcId="{9C944DEF-577B-4538-8D07-1D8DB90251F2}" destId="{46241CCE-997B-4100-ACC9-6B68AABF7386}" srcOrd="1" destOrd="0" presId="urn:microsoft.com/office/officeart/2008/layout/VerticalAccentList"/>
    <dgm:cxn modelId="{E402A66D-5C14-4A0F-881B-B83BE4339A3C}" type="presParOf" srcId="{9C944DEF-577B-4538-8D07-1D8DB90251F2}" destId="{F1A16906-E911-445F-8403-4977878564CA}" srcOrd="2" destOrd="0" presId="urn:microsoft.com/office/officeart/2008/layout/VerticalAccentList"/>
    <dgm:cxn modelId="{05F1E0FC-8A6C-46EE-AD6B-589064A5E7A9}" type="presParOf" srcId="{9C944DEF-577B-4538-8D07-1D8DB90251F2}" destId="{5561B19D-895C-4AC1-9E62-F49EC29B78F5}" srcOrd="3" destOrd="0" presId="urn:microsoft.com/office/officeart/2008/layout/VerticalAccentList"/>
    <dgm:cxn modelId="{E73C936A-323C-4615-9BFE-6F39988879CD}" type="presParOf" srcId="{9C944DEF-577B-4538-8D07-1D8DB90251F2}" destId="{09FE9284-64A5-4B58-9707-21467383D138}" srcOrd="4" destOrd="0" presId="urn:microsoft.com/office/officeart/2008/layout/VerticalAccentList"/>
    <dgm:cxn modelId="{F41AC450-B75F-4488-88A7-EB0C736F7804}" type="presParOf" srcId="{9C944DEF-577B-4538-8D07-1D8DB90251F2}" destId="{45D1D017-1489-4F38-992E-5070174F7BCD}" srcOrd="5" destOrd="0" presId="urn:microsoft.com/office/officeart/2008/layout/VerticalAccentList"/>
    <dgm:cxn modelId="{CAD9690F-C4C6-473B-9E70-DFA9EFDF6CB7}" type="presParOf" srcId="{9C944DEF-577B-4538-8D07-1D8DB90251F2}" destId="{80651CFC-5E99-43E2-B27E-72038C5641DB}" srcOrd="6" destOrd="0" presId="urn:microsoft.com/office/officeart/2008/layout/VerticalAccentList"/>
    <dgm:cxn modelId="{9933AC67-BD33-4875-9B2E-8CD73445059C}" type="presParOf" srcId="{9C944DEF-577B-4538-8D07-1D8DB90251F2}" destId="{B6914464-CE90-4450-871B-278097C4871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F0D06-1AAA-4B0B-8192-0D79481AF0D7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69BD99B-2114-40F3-BB8A-C5149C14319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dirty="0" smtClean="0"/>
            <a:t>En julio de 1956, la tensión se agrava cuando Egipto nacionaliza el canal de Suez .</a:t>
          </a:r>
          <a:endParaRPr lang="es-CO" dirty="0"/>
        </a:p>
      </dgm:t>
    </dgm:pt>
    <dgm:pt modelId="{B2BEF04E-E340-4363-A078-20C08AE83C61}" type="parTrans" cxnId="{85988351-B4DE-43C5-9E76-CA71372B23F0}">
      <dgm:prSet/>
      <dgm:spPr/>
      <dgm:t>
        <a:bodyPr/>
        <a:lstStyle/>
        <a:p>
          <a:endParaRPr lang="es-CO"/>
        </a:p>
      </dgm:t>
    </dgm:pt>
    <dgm:pt modelId="{FA8F986A-2568-44B0-BD1F-D8028E45EFCA}" type="sibTrans" cxnId="{85988351-B4DE-43C5-9E76-CA71372B23F0}">
      <dgm:prSet/>
      <dgm:spPr/>
      <dgm:t>
        <a:bodyPr/>
        <a:lstStyle/>
        <a:p>
          <a:endParaRPr lang="es-CO"/>
        </a:p>
      </dgm:t>
    </dgm:pt>
    <dgm:pt modelId="{21BAC4B0-5A0C-4C28-B806-669C5821D1A7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dirty="0" smtClean="0"/>
            <a:t>Los Países árabes de la zona se oponen al nacimiento del nuevo Estado y envían sus tropas desencadenando la primera guerra árabe-israelí (mayo de 1948) .</a:t>
          </a:r>
          <a:endParaRPr lang="es-CO" dirty="0"/>
        </a:p>
      </dgm:t>
    </dgm:pt>
    <dgm:pt modelId="{4C18D12E-8DBB-49F6-88CE-727D6BA1035E}" type="parTrans" cxnId="{E5230D4C-09DA-4671-A60B-B8A05E81FA01}">
      <dgm:prSet/>
      <dgm:spPr/>
      <dgm:t>
        <a:bodyPr/>
        <a:lstStyle/>
        <a:p>
          <a:endParaRPr lang="es-CO"/>
        </a:p>
      </dgm:t>
    </dgm:pt>
    <dgm:pt modelId="{6690EF78-F346-4FF4-9255-AAF75554C2F9}" type="sibTrans" cxnId="{E5230D4C-09DA-4671-A60B-B8A05E81FA01}">
      <dgm:prSet/>
      <dgm:spPr/>
      <dgm:t>
        <a:bodyPr/>
        <a:lstStyle/>
        <a:p>
          <a:endParaRPr lang="es-CO"/>
        </a:p>
      </dgm:t>
    </dgm:pt>
    <dgm:pt modelId="{B50C07B9-10D5-4F90-9FB6-55386A2A32F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dirty="0" smtClean="0"/>
            <a:t>El conflicto se remonta en 1947, cuando Gran Bretaña decide abandonar Palestina.</a:t>
          </a:r>
          <a:endParaRPr lang="es-CO" dirty="0"/>
        </a:p>
      </dgm:t>
    </dgm:pt>
    <dgm:pt modelId="{D1105303-F1C1-4BE4-8DA1-2DDF18CBFC31}" type="sibTrans" cxnId="{109C77D8-9086-4643-8E89-6FCB80974CAC}">
      <dgm:prSet/>
      <dgm:spPr/>
      <dgm:t>
        <a:bodyPr/>
        <a:lstStyle/>
        <a:p>
          <a:endParaRPr lang="es-CO"/>
        </a:p>
      </dgm:t>
    </dgm:pt>
    <dgm:pt modelId="{4150DBB5-2DE4-4F59-91ED-569B715E3FCD}" type="parTrans" cxnId="{109C77D8-9086-4643-8E89-6FCB80974CAC}">
      <dgm:prSet/>
      <dgm:spPr/>
      <dgm:t>
        <a:bodyPr/>
        <a:lstStyle/>
        <a:p>
          <a:endParaRPr lang="es-CO"/>
        </a:p>
      </dgm:t>
    </dgm:pt>
    <dgm:pt modelId="{421A6CA1-6FFF-466B-AE5D-E970467C01FA}" type="pres">
      <dgm:prSet presAssocID="{FCBF0D06-1AAA-4B0B-8192-0D79481AF0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64495D-9BFB-4EEE-AE07-97FBE1AB7A2F}" type="pres">
      <dgm:prSet presAssocID="{B50C07B9-10D5-4F90-9FB6-55386A2A32F5}" presName="comp" presStyleCnt="0"/>
      <dgm:spPr/>
    </dgm:pt>
    <dgm:pt modelId="{BD61E93A-46B3-43E5-AD7C-D4225BDB4DCD}" type="pres">
      <dgm:prSet presAssocID="{B50C07B9-10D5-4F90-9FB6-55386A2A32F5}" presName="box" presStyleLbl="node1" presStyleIdx="0" presStyleCnt="3" custLinFactNeighborX="903" custLinFactNeighborY="3164"/>
      <dgm:spPr/>
      <dgm:t>
        <a:bodyPr/>
        <a:lstStyle/>
        <a:p>
          <a:endParaRPr lang="es-CO"/>
        </a:p>
      </dgm:t>
    </dgm:pt>
    <dgm:pt modelId="{8ED631C5-C4C4-47DE-9E8B-14AE658F0BF6}" type="pres">
      <dgm:prSet presAssocID="{B50C07B9-10D5-4F90-9FB6-55386A2A32F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242AA39-2D3D-42A8-9629-C2FF00683CF6}" type="pres">
      <dgm:prSet presAssocID="{B50C07B9-10D5-4F90-9FB6-55386A2A32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868EF2-A5B4-4501-B3AF-C29E1DDF85D3}" type="pres">
      <dgm:prSet presAssocID="{D1105303-F1C1-4BE4-8DA1-2DDF18CBFC31}" presName="spacer" presStyleCnt="0"/>
      <dgm:spPr/>
    </dgm:pt>
    <dgm:pt modelId="{29362EC8-6C26-4820-A219-8210B74BF539}" type="pres">
      <dgm:prSet presAssocID="{A69BD99B-2114-40F3-BB8A-C5149C143198}" presName="comp" presStyleCnt="0"/>
      <dgm:spPr/>
    </dgm:pt>
    <dgm:pt modelId="{FFD493F7-B788-42D4-9B8F-572AAE156F96}" type="pres">
      <dgm:prSet presAssocID="{A69BD99B-2114-40F3-BB8A-C5149C143198}" presName="box" presStyleLbl="node1" presStyleIdx="1" presStyleCnt="3" custLinFactY="4639" custLinFactNeighborY="100000"/>
      <dgm:spPr/>
      <dgm:t>
        <a:bodyPr/>
        <a:lstStyle/>
        <a:p>
          <a:endParaRPr lang="es-CO"/>
        </a:p>
      </dgm:t>
    </dgm:pt>
    <dgm:pt modelId="{57758FE6-B56F-4192-A1F6-3AB1E7A68049}" type="pres">
      <dgm:prSet presAssocID="{A69BD99B-2114-40F3-BB8A-C5149C143198}" presName="img" presStyleLbl="fgImgPlace1" presStyleIdx="1" presStyleCnt="3" custLinFactY="34246" custLinFactNeighborX="-182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1E0F29-F68D-42E8-80F5-650E52080BCB}" type="pres">
      <dgm:prSet presAssocID="{A69BD99B-2114-40F3-BB8A-C5149C1431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166157-CF91-44E1-871C-883F2DBA1B56}" type="pres">
      <dgm:prSet presAssocID="{FA8F986A-2568-44B0-BD1F-D8028E45EFCA}" presName="spacer" presStyleCnt="0"/>
      <dgm:spPr/>
    </dgm:pt>
    <dgm:pt modelId="{0723ECFF-E001-435F-8DC9-4719B1481260}" type="pres">
      <dgm:prSet presAssocID="{21BAC4B0-5A0C-4C28-B806-669C5821D1A7}" presName="comp" presStyleCnt="0"/>
      <dgm:spPr/>
    </dgm:pt>
    <dgm:pt modelId="{11344AAE-2C0E-4964-B6F4-C6A81BD1191C}" type="pres">
      <dgm:prSet presAssocID="{21BAC4B0-5A0C-4C28-B806-669C5821D1A7}" presName="box" presStyleLbl="node1" presStyleIdx="2" presStyleCnt="3" custLinFactY="-11920" custLinFactNeighborY="-100000"/>
      <dgm:spPr/>
      <dgm:t>
        <a:bodyPr/>
        <a:lstStyle/>
        <a:p>
          <a:endParaRPr lang="es-ES"/>
        </a:p>
      </dgm:t>
    </dgm:pt>
    <dgm:pt modelId="{E4EAFC1B-E3D6-4337-A4C8-3C80C3213A71}" type="pres">
      <dgm:prSet presAssocID="{21BAC4B0-5A0C-4C28-B806-669C5821D1A7}" presName="img" presStyleLbl="fgImgPlace1" presStyleIdx="2" presStyleCnt="3" custLinFactY="-41459" custLinFactNeighborX="5522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26BF8FE-F491-4A03-9512-A94251786397}" type="pres">
      <dgm:prSet presAssocID="{21BAC4B0-5A0C-4C28-B806-669C5821D1A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C05606-1E15-46C8-8DA4-BB5F3B98B50E}" type="presOf" srcId="{B50C07B9-10D5-4F90-9FB6-55386A2A32F5}" destId="{F242AA39-2D3D-42A8-9629-C2FF00683CF6}" srcOrd="1" destOrd="0" presId="urn:microsoft.com/office/officeart/2005/8/layout/vList4"/>
    <dgm:cxn modelId="{78987EB2-55A9-40E5-8B41-6717F29F42CD}" type="presOf" srcId="{A69BD99B-2114-40F3-BB8A-C5149C143198}" destId="{BB1E0F29-F68D-42E8-80F5-650E52080BCB}" srcOrd="1" destOrd="0" presId="urn:microsoft.com/office/officeart/2005/8/layout/vList4"/>
    <dgm:cxn modelId="{D6448E4E-BDEA-41FC-AFDF-8FB0B2CF0B23}" type="presOf" srcId="{B50C07B9-10D5-4F90-9FB6-55386A2A32F5}" destId="{BD61E93A-46B3-43E5-AD7C-D4225BDB4DCD}" srcOrd="0" destOrd="0" presId="urn:microsoft.com/office/officeart/2005/8/layout/vList4"/>
    <dgm:cxn modelId="{109C77D8-9086-4643-8E89-6FCB80974CAC}" srcId="{FCBF0D06-1AAA-4B0B-8192-0D79481AF0D7}" destId="{B50C07B9-10D5-4F90-9FB6-55386A2A32F5}" srcOrd="0" destOrd="0" parTransId="{4150DBB5-2DE4-4F59-91ED-569B715E3FCD}" sibTransId="{D1105303-F1C1-4BE4-8DA1-2DDF18CBFC31}"/>
    <dgm:cxn modelId="{E5230D4C-09DA-4671-A60B-B8A05E81FA01}" srcId="{FCBF0D06-1AAA-4B0B-8192-0D79481AF0D7}" destId="{21BAC4B0-5A0C-4C28-B806-669C5821D1A7}" srcOrd="2" destOrd="0" parTransId="{4C18D12E-8DBB-49F6-88CE-727D6BA1035E}" sibTransId="{6690EF78-F346-4FF4-9255-AAF75554C2F9}"/>
    <dgm:cxn modelId="{570F8F06-F508-443F-B351-1074E2962B3C}" type="presOf" srcId="{FCBF0D06-1AAA-4B0B-8192-0D79481AF0D7}" destId="{421A6CA1-6FFF-466B-AE5D-E970467C01FA}" srcOrd="0" destOrd="0" presId="urn:microsoft.com/office/officeart/2005/8/layout/vList4"/>
    <dgm:cxn modelId="{3A5CEAFB-D6AC-4E76-A99C-691B647979E5}" type="presOf" srcId="{21BAC4B0-5A0C-4C28-B806-669C5821D1A7}" destId="{11344AAE-2C0E-4964-B6F4-C6A81BD1191C}" srcOrd="0" destOrd="0" presId="urn:microsoft.com/office/officeart/2005/8/layout/vList4"/>
    <dgm:cxn modelId="{9D49ABB2-AF37-4107-AC77-B1217E69765F}" type="presOf" srcId="{21BAC4B0-5A0C-4C28-B806-669C5821D1A7}" destId="{426BF8FE-F491-4A03-9512-A94251786397}" srcOrd="1" destOrd="0" presId="urn:microsoft.com/office/officeart/2005/8/layout/vList4"/>
    <dgm:cxn modelId="{3C17C3D4-969B-402F-9B07-EE667A773772}" type="presOf" srcId="{A69BD99B-2114-40F3-BB8A-C5149C143198}" destId="{FFD493F7-B788-42D4-9B8F-572AAE156F96}" srcOrd="0" destOrd="0" presId="urn:microsoft.com/office/officeart/2005/8/layout/vList4"/>
    <dgm:cxn modelId="{85988351-B4DE-43C5-9E76-CA71372B23F0}" srcId="{FCBF0D06-1AAA-4B0B-8192-0D79481AF0D7}" destId="{A69BD99B-2114-40F3-BB8A-C5149C143198}" srcOrd="1" destOrd="0" parTransId="{B2BEF04E-E340-4363-A078-20C08AE83C61}" sibTransId="{FA8F986A-2568-44B0-BD1F-D8028E45EFCA}"/>
    <dgm:cxn modelId="{782013FE-6684-4B19-9E88-69DD795F68BA}" type="presParOf" srcId="{421A6CA1-6FFF-466B-AE5D-E970467C01FA}" destId="{0064495D-9BFB-4EEE-AE07-97FBE1AB7A2F}" srcOrd="0" destOrd="0" presId="urn:microsoft.com/office/officeart/2005/8/layout/vList4"/>
    <dgm:cxn modelId="{F5D16129-9B5F-4761-BEC6-5088ACB26241}" type="presParOf" srcId="{0064495D-9BFB-4EEE-AE07-97FBE1AB7A2F}" destId="{BD61E93A-46B3-43E5-AD7C-D4225BDB4DCD}" srcOrd="0" destOrd="0" presId="urn:microsoft.com/office/officeart/2005/8/layout/vList4"/>
    <dgm:cxn modelId="{CECA894A-E937-44CA-BB30-48C6C2CC86A7}" type="presParOf" srcId="{0064495D-9BFB-4EEE-AE07-97FBE1AB7A2F}" destId="{8ED631C5-C4C4-47DE-9E8B-14AE658F0BF6}" srcOrd="1" destOrd="0" presId="urn:microsoft.com/office/officeart/2005/8/layout/vList4"/>
    <dgm:cxn modelId="{044E2330-BED8-4DB6-A4B9-FCF1CA8B1610}" type="presParOf" srcId="{0064495D-9BFB-4EEE-AE07-97FBE1AB7A2F}" destId="{F242AA39-2D3D-42A8-9629-C2FF00683CF6}" srcOrd="2" destOrd="0" presId="urn:microsoft.com/office/officeart/2005/8/layout/vList4"/>
    <dgm:cxn modelId="{CD36F899-F6C2-4BED-9ACE-C377D498C383}" type="presParOf" srcId="{421A6CA1-6FFF-466B-AE5D-E970467C01FA}" destId="{A7868EF2-A5B4-4501-B3AF-C29E1DDF85D3}" srcOrd="1" destOrd="0" presId="urn:microsoft.com/office/officeart/2005/8/layout/vList4"/>
    <dgm:cxn modelId="{27FF6782-9A29-4A76-B944-1F0CE81C6CC5}" type="presParOf" srcId="{421A6CA1-6FFF-466B-AE5D-E970467C01FA}" destId="{29362EC8-6C26-4820-A219-8210B74BF539}" srcOrd="2" destOrd="0" presId="urn:microsoft.com/office/officeart/2005/8/layout/vList4"/>
    <dgm:cxn modelId="{147A9F6D-0C32-485D-BB13-B3E3F815C330}" type="presParOf" srcId="{29362EC8-6C26-4820-A219-8210B74BF539}" destId="{FFD493F7-B788-42D4-9B8F-572AAE156F96}" srcOrd="0" destOrd="0" presId="urn:microsoft.com/office/officeart/2005/8/layout/vList4"/>
    <dgm:cxn modelId="{7085237C-8173-414B-9361-F17E80C8FBA4}" type="presParOf" srcId="{29362EC8-6C26-4820-A219-8210B74BF539}" destId="{57758FE6-B56F-4192-A1F6-3AB1E7A68049}" srcOrd="1" destOrd="0" presId="urn:microsoft.com/office/officeart/2005/8/layout/vList4"/>
    <dgm:cxn modelId="{2B4BAB27-C023-4CCE-8BC1-8227E3C5BB6F}" type="presParOf" srcId="{29362EC8-6C26-4820-A219-8210B74BF539}" destId="{BB1E0F29-F68D-42E8-80F5-650E52080BCB}" srcOrd="2" destOrd="0" presId="urn:microsoft.com/office/officeart/2005/8/layout/vList4"/>
    <dgm:cxn modelId="{B6E9F7DB-B31D-470C-8427-9C99DE39D837}" type="presParOf" srcId="{421A6CA1-6FFF-466B-AE5D-E970467C01FA}" destId="{C8166157-CF91-44E1-871C-883F2DBA1B56}" srcOrd="3" destOrd="0" presId="urn:microsoft.com/office/officeart/2005/8/layout/vList4"/>
    <dgm:cxn modelId="{360DB201-4680-4D80-A786-E4CAF13DB915}" type="presParOf" srcId="{421A6CA1-6FFF-466B-AE5D-E970467C01FA}" destId="{0723ECFF-E001-435F-8DC9-4719B1481260}" srcOrd="4" destOrd="0" presId="urn:microsoft.com/office/officeart/2005/8/layout/vList4"/>
    <dgm:cxn modelId="{D7D60802-7E53-479D-9C8D-FF9E3BC2F949}" type="presParOf" srcId="{0723ECFF-E001-435F-8DC9-4719B1481260}" destId="{11344AAE-2C0E-4964-B6F4-C6A81BD1191C}" srcOrd="0" destOrd="0" presId="urn:microsoft.com/office/officeart/2005/8/layout/vList4"/>
    <dgm:cxn modelId="{699B2CA4-2D7F-4E30-872D-C63F98714A55}" type="presParOf" srcId="{0723ECFF-E001-435F-8DC9-4719B1481260}" destId="{E4EAFC1B-E3D6-4337-A4C8-3C80C3213A71}" srcOrd="1" destOrd="0" presId="urn:microsoft.com/office/officeart/2005/8/layout/vList4"/>
    <dgm:cxn modelId="{6A9325BF-62FC-414A-AF41-CCEB90AEEF76}" type="presParOf" srcId="{0723ECFF-E001-435F-8DC9-4719B1481260}" destId="{426BF8FE-F491-4A03-9512-A942517863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2EEF6-4E31-4B2F-AE83-1365A2F3B6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AAEB0F8-CCE0-4257-B1DA-B1A98E4C2702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1947</a:t>
          </a:r>
          <a:endParaRPr lang="es-ES" sz="24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9782C4-F325-4473-92B2-2E1DBDA8C4F2}" type="parTrans" cxnId="{A049549C-2EB5-4A2E-878D-6BA985453E09}">
      <dgm:prSet/>
      <dgm:spPr/>
      <dgm:t>
        <a:bodyPr/>
        <a:lstStyle/>
        <a:p>
          <a:endParaRPr lang="es-ES"/>
        </a:p>
      </dgm:t>
    </dgm:pt>
    <dgm:pt modelId="{3A6E2280-FBCA-4D50-9388-44B670F9423F}" type="sibTrans" cxnId="{A049549C-2EB5-4A2E-878D-6BA985453E09}">
      <dgm:prSet/>
      <dgm:spPr/>
      <dgm:t>
        <a:bodyPr/>
        <a:lstStyle/>
        <a:p>
          <a:endParaRPr lang="es-ES"/>
        </a:p>
      </dgm:t>
    </dgm:pt>
    <dgm:pt modelId="{942B147F-B107-45ED-9CE6-F71EBA237599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s-ES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B9AB4D-87D3-4757-A459-7A153957D01A}" type="parTrans" cxnId="{2F8A62B3-B7B6-4878-93FA-DE29BE37FDE0}">
      <dgm:prSet/>
      <dgm:spPr/>
      <dgm:t>
        <a:bodyPr/>
        <a:lstStyle/>
        <a:p>
          <a:endParaRPr lang="es-ES"/>
        </a:p>
      </dgm:t>
    </dgm:pt>
    <dgm:pt modelId="{33FD932A-E8CF-4B09-8EA3-2692117DED8A}" type="sibTrans" cxnId="{2F8A62B3-B7B6-4878-93FA-DE29BE37FDE0}">
      <dgm:prSet/>
      <dgm:spPr/>
      <dgm:t>
        <a:bodyPr/>
        <a:lstStyle/>
        <a:p>
          <a:endParaRPr lang="es-ES"/>
        </a:p>
      </dgm:t>
    </dgm:pt>
    <dgm:pt modelId="{68F85216-0AA1-42AE-AAB6-E73AF14B4EA9}">
      <dgm:prSet phldrT="[Texto]" custT="1"/>
      <dgm:spPr/>
      <dgm:t>
        <a:bodyPr/>
        <a:lstStyle/>
        <a:p>
          <a:endParaRPr lang="es-ES" sz="500" dirty="0">
            <a:solidFill>
              <a:srgbClr val="000000"/>
            </a:solidFill>
          </a:endParaRPr>
        </a:p>
      </dgm:t>
    </dgm:pt>
    <dgm:pt modelId="{485B86A8-463C-44DE-B3D9-1501E6F3F4A2}" type="parTrans" cxnId="{6DDA4919-7E1F-4D4D-83E3-FFCDF163C794}">
      <dgm:prSet/>
      <dgm:spPr/>
      <dgm:t>
        <a:bodyPr/>
        <a:lstStyle/>
        <a:p>
          <a:endParaRPr lang="es-ES"/>
        </a:p>
      </dgm:t>
    </dgm:pt>
    <dgm:pt modelId="{3618F060-7470-40D8-A4CC-EAF8166DC6BE}" type="sibTrans" cxnId="{6DDA4919-7E1F-4D4D-83E3-FFCDF163C794}">
      <dgm:prSet/>
      <dgm:spPr/>
      <dgm:t>
        <a:bodyPr/>
        <a:lstStyle/>
        <a:p>
          <a:endParaRPr lang="es-ES"/>
        </a:p>
      </dgm:t>
    </dgm:pt>
    <dgm:pt modelId="{3C7E77FE-EC40-4F34-8EAC-1E9E94C22D2E}" type="pres">
      <dgm:prSet presAssocID="{33A2EEF6-4E31-4B2F-AE83-1365A2F3B648}" presName="Name0" presStyleCnt="0">
        <dgm:presLayoutVars>
          <dgm:dir/>
          <dgm:resizeHandles val="exact"/>
        </dgm:presLayoutVars>
      </dgm:prSet>
      <dgm:spPr/>
    </dgm:pt>
    <dgm:pt modelId="{8483F048-91BA-451E-989D-F4DF6C1E8074}" type="pres">
      <dgm:prSet presAssocID="{33A2EEF6-4E31-4B2F-AE83-1365A2F3B648}" presName="arrow" presStyleLbl="bgShp" presStyleIdx="0" presStyleCnt="1" custLinFactNeighborY="-2593"/>
      <dgm:spPr/>
    </dgm:pt>
    <dgm:pt modelId="{BED91861-2A7E-471F-A509-FEBBAA2B5E08}" type="pres">
      <dgm:prSet presAssocID="{33A2EEF6-4E31-4B2F-AE83-1365A2F3B648}" presName="points" presStyleCnt="0"/>
      <dgm:spPr/>
    </dgm:pt>
    <dgm:pt modelId="{0FE411C0-9273-411E-82E9-21E62CA171EA}" type="pres">
      <dgm:prSet presAssocID="{AAAEB0F8-CCE0-4257-B1DA-B1A98E4C2702}" presName="compositeA" presStyleCnt="0"/>
      <dgm:spPr/>
    </dgm:pt>
    <dgm:pt modelId="{03945476-6898-4325-8E9D-398F34F8C8F6}" type="pres">
      <dgm:prSet presAssocID="{AAAEB0F8-CCE0-4257-B1DA-B1A98E4C2702}" presName="textA" presStyleLbl="revTx" presStyleIdx="0" presStyleCnt="3" custScaleX="64640" custScaleY="7941" custLinFactNeighborX="3302" custLinFactNeighborY="85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F0AD9-CC75-4F05-88E6-03736EC7E7E7}" type="pres">
      <dgm:prSet presAssocID="{AAAEB0F8-CCE0-4257-B1DA-B1A98E4C2702}" presName="circleA" presStyleLbl="node1" presStyleIdx="0" presStyleCnt="3" custLinFactNeighborX="4567" custLinFactNeighborY="88697"/>
      <dgm:spPr/>
    </dgm:pt>
    <dgm:pt modelId="{96B23D7A-9A1B-444D-8D0E-1EECC4B229AC}" type="pres">
      <dgm:prSet presAssocID="{AAAEB0F8-CCE0-4257-B1DA-B1A98E4C2702}" presName="spaceA" presStyleCnt="0"/>
      <dgm:spPr/>
    </dgm:pt>
    <dgm:pt modelId="{0A9BA856-F789-4719-BC9A-836A00ABFD9A}" type="pres">
      <dgm:prSet presAssocID="{3A6E2280-FBCA-4D50-9388-44B670F9423F}" presName="space" presStyleCnt="0"/>
      <dgm:spPr/>
    </dgm:pt>
    <dgm:pt modelId="{630C8D06-EA3B-41A3-BFF9-07C48C9385FF}" type="pres">
      <dgm:prSet presAssocID="{942B147F-B107-45ED-9CE6-F71EBA237599}" presName="compositeB" presStyleCnt="0"/>
      <dgm:spPr/>
    </dgm:pt>
    <dgm:pt modelId="{2827E345-CB1B-4F0F-89D5-83BEAC9CC1BF}" type="pres">
      <dgm:prSet presAssocID="{942B147F-B107-45ED-9CE6-F71EBA237599}" presName="textB" presStyleLbl="revTx" presStyleIdx="1" presStyleCnt="3" custScaleX="57943" custScaleY="13522" custLinFactNeighborX="-45915" custLinFactNeighborY="-867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BB279-9999-4083-9B29-9FEB57F64840}" type="pres">
      <dgm:prSet presAssocID="{942B147F-B107-45ED-9CE6-F71EBA237599}" presName="circleB" presStyleLbl="node1" presStyleIdx="1" presStyleCnt="3" custLinFactNeighborX="26155" custLinFactNeighborY="-92049"/>
      <dgm:spPr/>
      <dgm:t>
        <a:bodyPr/>
        <a:lstStyle/>
        <a:p>
          <a:endParaRPr lang="es-ES"/>
        </a:p>
      </dgm:t>
    </dgm:pt>
    <dgm:pt modelId="{C14A166F-BF49-4BCA-BBC3-42152C7DB606}" type="pres">
      <dgm:prSet presAssocID="{942B147F-B107-45ED-9CE6-F71EBA237599}" presName="spaceB" presStyleCnt="0"/>
      <dgm:spPr/>
    </dgm:pt>
    <dgm:pt modelId="{1D0107EE-3454-4595-8AA7-EE34FC575A1B}" type="pres">
      <dgm:prSet presAssocID="{33FD932A-E8CF-4B09-8EA3-2692117DED8A}" presName="space" presStyleCnt="0"/>
      <dgm:spPr/>
    </dgm:pt>
    <dgm:pt modelId="{407443D4-83B2-4700-893E-6F47E9294F33}" type="pres">
      <dgm:prSet presAssocID="{68F85216-0AA1-42AE-AAB6-E73AF14B4EA9}" presName="compositeA" presStyleCnt="0"/>
      <dgm:spPr/>
    </dgm:pt>
    <dgm:pt modelId="{F66F2873-D90E-48EA-BAEA-0E83E545E2E8}" type="pres">
      <dgm:prSet presAssocID="{68F85216-0AA1-42AE-AAB6-E73AF14B4EA9}" presName="textA" presStyleLbl="revTx" presStyleIdx="2" presStyleCnt="3" custScaleX="71361" custScaleY="100074" custLinFactNeighborX="-60007" custLinFactNeighborY="22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83AB2-E371-4C67-A544-C2C4191B2ABF}" type="pres">
      <dgm:prSet presAssocID="{68F85216-0AA1-42AE-AAB6-E73AF14B4EA9}" presName="circleA" presStyleLbl="node1" presStyleIdx="2" presStyleCnt="3" custLinFactNeighborX="8323" custLinFactNeighborY="-10444"/>
      <dgm:spPr/>
    </dgm:pt>
    <dgm:pt modelId="{458D484A-68EC-4E94-AE47-C91F4E98CE03}" type="pres">
      <dgm:prSet presAssocID="{68F85216-0AA1-42AE-AAB6-E73AF14B4EA9}" presName="spaceA" presStyleCnt="0"/>
      <dgm:spPr/>
    </dgm:pt>
  </dgm:ptLst>
  <dgm:cxnLst>
    <dgm:cxn modelId="{AE7FF8E2-5DA5-48B1-9EA2-FB1F0AC17305}" type="presOf" srcId="{68F85216-0AA1-42AE-AAB6-E73AF14B4EA9}" destId="{F66F2873-D90E-48EA-BAEA-0E83E545E2E8}" srcOrd="0" destOrd="0" presId="urn:microsoft.com/office/officeart/2005/8/layout/hProcess11"/>
    <dgm:cxn modelId="{6DDA4919-7E1F-4D4D-83E3-FFCDF163C794}" srcId="{33A2EEF6-4E31-4B2F-AE83-1365A2F3B648}" destId="{68F85216-0AA1-42AE-AAB6-E73AF14B4EA9}" srcOrd="2" destOrd="0" parTransId="{485B86A8-463C-44DE-B3D9-1501E6F3F4A2}" sibTransId="{3618F060-7470-40D8-A4CC-EAF8166DC6BE}"/>
    <dgm:cxn modelId="{8E74738B-1912-4F5F-B66D-BB881CF4D865}" type="presOf" srcId="{942B147F-B107-45ED-9CE6-F71EBA237599}" destId="{2827E345-CB1B-4F0F-89D5-83BEAC9CC1BF}" srcOrd="0" destOrd="0" presId="urn:microsoft.com/office/officeart/2005/8/layout/hProcess11"/>
    <dgm:cxn modelId="{538DE8C8-807E-40DF-80EA-81A28921A19E}" type="presOf" srcId="{AAAEB0F8-CCE0-4257-B1DA-B1A98E4C2702}" destId="{03945476-6898-4325-8E9D-398F34F8C8F6}" srcOrd="0" destOrd="0" presId="urn:microsoft.com/office/officeart/2005/8/layout/hProcess11"/>
    <dgm:cxn modelId="{2F8A62B3-B7B6-4878-93FA-DE29BE37FDE0}" srcId="{33A2EEF6-4E31-4B2F-AE83-1365A2F3B648}" destId="{942B147F-B107-45ED-9CE6-F71EBA237599}" srcOrd="1" destOrd="0" parTransId="{0DB9AB4D-87D3-4757-A459-7A153957D01A}" sibTransId="{33FD932A-E8CF-4B09-8EA3-2692117DED8A}"/>
    <dgm:cxn modelId="{A049549C-2EB5-4A2E-878D-6BA985453E09}" srcId="{33A2EEF6-4E31-4B2F-AE83-1365A2F3B648}" destId="{AAAEB0F8-CCE0-4257-B1DA-B1A98E4C2702}" srcOrd="0" destOrd="0" parTransId="{219782C4-F325-4473-92B2-2E1DBDA8C4F2}" sibTransId="{3A6E2280-FBCA-4D50-9388-44B670F9423F}"/>
    <dgm:cxn modelId="{98DCE15E-DD5B-4F30-8E44-D8E15DFBB234}" type="presOf" srcId="{33A2EEF6-4E31-4B2F-AE83-1365A2F3B648}" destId="{3C7E77FE-EC40-4F34-8EAC-1E9E94C22D2E}" srcOrd="0" destOrd="0" presId="urn:microsoft.com/office/officeart/2005/8/layout/hProcess11"/>
    <dgm:cxn modelId="{8EF11042-0EA1-407A-B403-DC84F7DE5CB7}" type="presParOf" srcId="{3C7E77FE-EC40-4F34-8EAC-1E9E94C22D2E}" destId="{8483F048-91BA-451E-989D-F4DF6C1E8074}" srcOrd="0" destOrd="0" presId="urn:microsoft.com/office/officeart/2005/8/layout/hProcess11"/>
    <dgm:cxn modelId="{A68B4BC8-CBED-4F8B-B780-38A20FC31BF5}" type="presParOf" srcId="{3C7E77FE-EC40-4F34-8EAC-1E9E94C22D2E}" destId="{BED91861-2A7E-471F-A509-FEBBAA2B5E08}" srcOrd="1" destOrd="0" presId="urn:microsoft.com/office/officeart/2005/8/layout/hProcess11"/>
    <dgm:cxn modelId="{1DE49BC6-8F83-4397-BCE8-C4AB8853ED8A}" type="presParOf" srcId="{BED91861-2A7E-471F-A509-FEBBAA2B5E08}" destId="{0FE411C0-9273-411E-82E9-21E62CA171EA}" srcOrd="0" destOrd="0" presId="urn:microsoft.com/office/officeart/2005/8/layout/hProcess11"/>
    <dgm:cxn modelId="{BC27392F-D5B2-4826-940B-E9EA38123901}" type="presParOf" srcId="{0FE411C0-9273-411E-82E9-21E62CA171EA}" destId="{03945476-6898-4325-8E9D-398F34F8C8F6}" srcOrd="0" destOrd="0" presId="urn:microsoft.com/office/officeart/2005/8/layout/hProcess11"/>
    <dgm:cxn modelId="{5301A2B3-8478-49D9-B2C6-18E1F7235624}" type="presParOf" srcId="{0FE411C0-9273-411E-82E9-21E62CA171EA}" destId="{273F0AD9-CC75-4F05-88E6-03736EC7E7E7}" srcOrd="1" destOrd="0" presId="urn:microsoft.com/office/officeart/2005/8/layout/hProcess11"/>
    <dgm:cxn modelId="{1C821EB0-52A0-4EA7-8F93-FDE9A3A261AC}" type="presParOf" srcId="{0FE411C0-9273-411E-82E9-21E62CA171EA}" destId="{96B23D7A-9A1B-444D-8D0E-1EECC4B229AC}" srcOrd="2" destOrd="0" presId="urn:microsoft.com/office/officeart/2005/8/layout/hProcess11"/>
    <dgm:cxn modelId="{796A7324-6400-434A-B2F1-8C1D31FC9E64}" type="presParOf" srcId="{BED91861-2A7E-471F-A509-FEBBAA2B5E08}" destId="{0A9BA856-F789-4719-BC9A-836A00ABFD9A}" srcOrd="1" destOrd="0" presId="urn:microsoft.com/office/officeart/2005/8/layout/hProcess11"/>
    <dgm:cxn modelId="{8BCA5AFC-E31A-412E-B3D7-31CB42817646}" type="presParOf" srcId="{BED91861-2A7E-471F-A509-FEBBAA2B5E08}" destId="{630C8D06-EA3B-41A3-BFF9-07C48C9385FF}" srcOrd="2" destOrd="0" presId="urn:microsoft.com/office/officeart/2005/8/layout/hProcess11"/>
    <dgm:cxn modelId="{022A8E5D-F220-4B23-AEF5-3D226F23C62E}" type="presParOf" srcId="{630C8D06-EA3B-41A3-BFF9-07C48C9385FF}" destId="{2827E345-CB1B-4F0F-89D5-83BEAC9CC1BF}" srcOrd="0" destOrd="0" presId="urn:microsoft.com/office/officeart/2005/8/layout/hProcess11"/>
    <dgm:cxn modelId="{98B28086-AEC8-4782-88AA-A12213A86AD0}" type="presParOf" srcId="{630C8D06-EA3B-41A3-BFF9-07C48C9385FF}" destId="{44CBB279-9999-4083-9B29-9FEB57F64840}" srcOrd="1" destOrd="0" presId="urn:microsoft.com/office/officeart/2005/8/layout/hProcess11"/>
    <dgm:cxn modelId="{2AC363AD-AA41-43F9-B689-1120A552185E}" type="presParOf" srcId="{630C8D06-EA3B-41A3-BFF9-07C48C9385FF}" destId="{C14A166F-BF49-4BCA-BBC3-42152C7DB606}" srcOrd="2" destOrd="0" presId="urn:microsoft.com/office/officeart/2005/8/layout/hProcess11"/>
    <dgm:cxn modelId="{5B2E1CED-E7F7-43B1-9FA6-9CD7F0DD3833}" type="presParOf" srcId="{BED91861-2A7E-471F-A509-FEBBAA2B5E08}" destId="{1D0107EE-3454-4595-8AA7-EE34FC575A1B}" srcOrd="3" destOrd="0" presId="urn:microsoft.com/office/officeart/2005/8/layout/hProcess11"/>
    <dgm:cxn modelId="{00F6CC90-2F71-47CC-8B64-1BFC5528DF1B}" type="presParOf" srcId="{BED91861-2A7E-471F-A509-FEBBAA2B5E08}" destId="{407443D4-83B2-4700-893E-6F47E9294F33}" srcOrd="4" destOrd="0" presId="urn:microsoft.com/office/officeart/2005/8/layout/hProcess11"/>
    <dgm:cxn modelId="{4A9AA077-FEF2-4F08-B2C2-0F7FFFBE1E4B}" type="presParOf" srcId="{407443D4-83B2-4700-893E-6F47E9294F33}" destId="{F66F2873-D90E-48EA-BAEA-0E83E545E2E8}" srcOrd="0" destOrd="0" presId="urn:microsoft.com/office/officeart/2005/8/layout/hProcess11"/>
    <dgm:cxn modelId="{A74C2363-DD98-41DD-B73F-4A90AC9BF60B}" type="presParOf" srcId="{407443D4-83B2-4700-893E-6F47E9294F33}" destId="{BA083AB2-E371-4C67-A544-C2C4191B2ABF}" srcOrd="1" destOrd="0" presId="urn:microsoft.com/office/officeart/2005/8/layout/hProcess11"/>
    <dgm:cxn modelId="{17F30C76-4272-4831-BA2E-6F21B4EA2EBA}" type="presParOf" srcId="{407443D4-83B2-4700-893E-6F47E9294F33}" destId="{458D484A-68EC-4E94-AE47-C91F4E98CE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F262EF-FA9E-49C6-90A9-40C1A3ED7EC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8B8763-A99F-4937-B95A-8149E67B8717}">
      <dgm:prSet phldrT="[Texto]" phldr="1"/>
      <dgm:spPr/>
      <dgm:t>
        <a:bodyPr/>
        <a:lstStyle/>
        <a:p>
          <a:endParaRPr lang="es-ES"/>
        </a:p>
      </dgm:t>
    </dgm:pt>
    <dgm:pt modelId="{BE3EABA6-B703-4ECB-AE53-7982EB5EFE7A}" type="parTrans" cxnId="{20E30129-1FF2-4AF5-8388-176C367D555E}">
      <dgm:prSet/>
      <dgm:spPr/>
      <dgm:t>
        <a:bodyPr/>
        <a:lstStyle/>
        <a:p>
          <a:endParaRPr lang="es-ES"/>
        </a:p>
      </dgm:t>
    </dgm:pt>
    <dgm:pt modelId="{685323A2-CF91-4CB4-A817-511A4C3531DB}" type="sibTrans" cxnId="{20E30129-1FF2-4AF5-8388-176C367D555E}">
      <dgm:prSet/>
      <dgm:spPr/>
      <dgm:t>
        <a:bodyPr/>
        <a:lstStyle/>
        <a:p>
          <a:endParaRPr lang="es-ES"/>
        </a:p>
      </dgm:t>
    </dgm:pt>
    <dgm:pt modelId="{44DA6409-272B-4EEE-A7D6-F58EA7681172}">
      <dgm:prSet phldrT="[Texto]" custT="1"/>
      <dgm:spPr/>
      <dgm:t>
        <a:bodyPr/>
        <a:lstStyle/>
        <a:p>
          <a:pPr algn="just"/>
          <a:r>
            <a:rPr lang="es-CO" sz="1800" b="0" dirty="0" smtClean="0">
              <a:solidFill>
                <a:srgbClr val="000000"/>
              </a:solidFill>
            </a:rPr>
            <a:t>La situación geográfica de Israel es estratégica para mantener un equilibrio de fuerzas en medio Oriente. </a:t>
          </a:r>
        </a:p>
        <a:p>
          <a:pPr algn="just"/>
          <a:endParaRPr lang="es-CO" sz="1800" b="0" dirty="0" smtClean="0">
            <a:solidFill>
              <a:srgbClr val="000000"/>
            </a:solidFill>
          </a:endParaRPr>
        </a:p>
        <a:p>
          <a:pPr algn="just"/>
          <a:r>
            <a:rPr lang="es-CO" sz="1800" b="0" dirty="0" smtClean="0">
              <a:solidFill>
                <a:srgbClr val="000000"/>
              </a:solidFill>
            </a:rPr>
            <a:t>EEE.UU cabeza, con los intereses regionales de los países árabes.  Desde su origen como Estado independiente Israel ha contad con el apoyo de EE.UU</a:t>
          </a:r>
          <a:endParaRPr lang="es-ES" sz="1800" b="0" dirty="0">
            <a:solidFill>
              <a:srgbClr val="000000"/>
            </a:solidFill>
          </a:endParaRPr>
        </a:p>
      </dgm:t>
    </dgm:pt>
    <dgm:pt modelId="{E28B9573-055D-4085-9111-F02E7792C530}" type="parTrans" cxnId="{FC1EB8B1-036F-4341-BAD6-AEE49ABA14DA}">
      <dgm:prSet/>
      <dgm:spPr/>
      <dgm:t>
        <a:bodyPr/>
        <a:lstStyle/>
        <a:p>
          <a:endParaRPr lang="es-ES"/>
        </a:p>
      </dgm:t>
    </dgm:pt>
    <dgm:pt modelId="{B7793F33-DFAB-4D98-8C6E-6DD849AD4FD6}" type="sibTrans" cxnId="{FC1EB8B1-036F-4341-BAD6-AEE49ABA14DA}">
      <dgm:prSet/>
      <dgm:spPr/>
      <dgm:t>
        <a:bodyPr/>
        <a:lstStyle/>
        <a:p>
          <a:endParaRPr lang="es-ES"/>
        </a:p>
      </dgm:t>
    </dgm:pt>
    <dgm:pt modelId="{49AD78EB-726E-4A63-8683-B360238D3EDB}" type="pres">
      <dgm:prSet presAssocID="{EFF262EF-FA9E-49C6-90A9-40C1A3ED7E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9BBBD0-0DFC-412B-9F30-D79B5C747EFB}" type="pres">
      <dgm:prSet presAssocID="{9C8B8763-A99F-4937-B95A-8149E67B8717}" presName="composite" presStyleCnt="0"/>
      <dgm:spPr/>
    </dgm:pt>
    <dgm:pt modelId="{7B6DBBE2-D805-40DA-B008-EAA041CF7BE5}" type="pres">
      <dgm:prSet presAssocID="{9C8B8763-A99F-4937-B95A-8149E67B8717}" presName="ParentAccentShape" presStyleLbl="trBgShp" presStyleIdx="0" presStyleCnt="2"/>
      <dgm:spPr/>
    </dgm:pt>
    <dgm:pt modelId="{FEBF983D-E6D2-44C8-BE5B-CD89C7CCD747}" type="pres">
      <dgm:prSet presAssocID="{9C8B8763-A99F-4937-B95A-8149E67B871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44355-B0A3-42AF-B6CF-37A4F6492D29}" type="pres">
      <dgm:prSet presAssocID="{9C8B8763-A99F-4937-B95A-8149E67B8717}" presName="ChildText" presStyleLbl="revTx" presStyleIdx="1" presStyleCnt="2" custScaleX="118457" custScaleY="11424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BBD9863-E78A-41B0-92BC-46ADEC0D0CCE}" type="pres">
      <dgm:prSet presAssocID="{9C8B8763-A99F-4937-B95A-8149E67B8717}" presName="ChildAccentShape" presStyleLbl="trBgShp" presStyleIdx="1" presStyleCnt="2"/>
      <dgm:spPr/>
    </dgm:pt>
    <dgm:pt modelId="{BCF93A25-2125-46E8-B975-74DEF070D426}" type="pres">
      <dgm:prSet presAssocID="{9C8B8763-A99F-4937-B95A-8149E67B8717}" presName="Image" presStyleLbl="alignImgPlace1" presStyleIdx="0" presStyleCnt="1" custLinFactNeighborX="-598" custLinFactNeighborY="-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0E30129-1FF2-4AF5-8388-176C367D555E}" srcId="{EFF262EF-FA9E-49C6-90A9-40C1A3ED7ECA}" destId="{9C8B8763-A99F-4937-B95A-8149E67B8717}" srcOrd="0" destOrd="0" parTransId="{BE3EABA6-B703-4ECB-AE53-7982EB5EFE7A}" sibTransId="{685323A2-CF91-4CB4-A817-511A4C3531DB}"/>
    <dgm:cxn modelId="{FC1EB8B1-036F-4341-BAD6-AEE49ABA14DA}" srcId="{9C8B8763-A99F-4937-B95A-8149E67B8717}" destId="{44DA6409-272B-4EEE-A7D6-F58EA7681172}" srcOrd="0" destOrd="0" parTransId="{E28B9573-055D-4085-9111-F02E7792C530}" sibTransId="{B7793F33-DFAB-4D98-8C6E-6DD849AD4FD6}"/>
    <dgm:cxn modelId="{92961174-3FB4-4B0B-8307-1C68F8D80826}" type="presOf" srcId="{EFF262EF-FA9E-49C6-90A9-40C1A3ED7ECA}" destId="{49AD78EB-726E-4A63-8683-B360238D3EDB}" srcOrd="0" destOrd="0" presId="urn:microsoft.com/office/officeart/2009/3/layout/SnapshotPictureList"/>
    <dgm:cxn modelId="{2E3960E8-F90E-4777-B1DA-333F78A1E6AD}" type="presOf" srcId="{9C8B8763-A99F-4937-B95A-8149E67B8717}" destId="{FEBF983D-E6D2-44C8-BE5B-CD89C7CCD747}" srcOrd="0" destOrd="0" presId="urn:microsoft.com/office/officeart/2009/3/layout/SnapshotPictureList"/>
    <dgm:cxn modelId="{E6A49377-5ABF-4D55-A4FA-07DFDE64A65D}" type="presOf" srcId="{44DA6409-272B-4EEE-A7D6-F58EA7681172}" destId="{04644355-B0A3-42AF-B6CF-37A4F6492D29}" srcOrd="0" destOrd="0" presId="urn:microsoft.com/office/officeart/2009/3/layout/SnapshotPictureList"/>
    <dgm:cxn modelId="{D648226C-BD31-417C-B215-70AB11AFF708}" type="presParOf" srcId="{49AD78EB-726E-4A63-8683-B360238D3EDB}" destId="{C79BBBD0-0DFC-412B-9F30-D79B5C747EFB}" srcOrd="0" destOrd="0" presId="urn:microsoft.com/office/officeart/2009/3/layout/SnapshotPictureList"/>
    <dgm:cxn modelId="{CDBB32DD-7F6A-4418-975C-8A60AB03F73B}" type="presParOf" srcId="{C79BBBD0-0DFC-412B-9F30-D79B5C747EFB}" destId="{7B6DBBE2-D805-40DA-B008-EAA041CF7BE5}" srcOrd="0" destOrd="0" presId="urn:microsoft.com/office/officeart/2009/3/layout/SnapshotPictureList"/>
    <dgm:cxn modelId="{31FB3C27-B4A3-442D-B748-25721A805BD7}" type="presParOf" srcId="{C79BBBD0-0DFC-412B-9F30-D79B5C747EFB}" destId="{FEBF983D-E6D2-44C8-BE5B-CD89C7CCD747}" srcOrd="1" destOrd="0" presId="urn:microsoft.com/office/officeart/2009/3/layout/SnapshotPictureList"/>
    <dgm:cxn modelId="{8E0429EF-1913-47E6-8941-05D5BC707AA4}" type="presParOf" srcId="{C79BBBD0-0DFC-412B-9F30-D79B5C747EFB}" destId="{04644355-B0A3-42AF-B6CF-37A4F6492D29}" srcOrd="2" destOrd="0" presId="urn:microsoft.com/office/officeart/2009/3/layout/SnapshotPictureList"/>
    <dgm:cxn modelId="{6951C9D9-8154-4BAC-BA93-3CC67A7BA49D}" type="presParOf" srcId="{C79BBBD0-0DFC-412B-9F30-D79B5C747EFB}" destId="{4BBD9863-E78A-41B0-92BC-46ADEC0D0CCE}" srcOrd="3" destOrd="0" presId="urn:microsoft.com/office/officeart/2009/3/layout/SnapshotPictureList"/>
    <dgm:cxn modelId="{3ADA576F-1C0C-408D-8DEE-842D5CC670C8}" type="presParOf" srcId="{C79BBBD0-0DFC-412B-9F30-D79B5C747EFB}" destId="{BCF93A25-2125-46E8-B975-74DEF070D42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E3BDE-1516-4604-97DC-87D8F2F2C6B9}" type="doc">
      <dgm:prSet loTypeId="urn:microsoft.com/office/officeart/2008/layout/Vertical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6C68A-B34B-461E-9027-B61D5749C0B0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1. SOLUCION</a:t>
          </a:r>
          <a:endParaRPr lang="es-ES" sz="2000" dirty="0">
            <a:solidFill>
              <a:srgbClr val="000000"/>
            </a:solidFill>
          </a:endParaRPr>
        </a:p>
      </dgm:t>
    </dgm:pt>
    <dgm:pt modelId="{28F8CCD6-A122-40B0-A199-498DD6AEB3D7}" type="parTrans" cxnId="{B20D3585-81A7-45D0-89B3-EFF572197C2F}">
      <dgm:prSet/>
      <dgm:spPr/>
      <dgm:t>
        <a:bodyPr/>
        <a:lstStyle/>
        <a:p>
          <a:endParaRPr lang="es-ES"/>
        </a:p>
      </dgm:t>
    </dgm:pt>
    <dgm:pt modelId="{E128552C-DE0F-4DB5-A64C-20EE32EF9B58}" type="sibTrans" cxnId="{B20D3585-81A7-45D0-89B3-EFF572197C2F}">
      <dgm:prSet/>
      <dgm:spPr/>
      <dgm:t>
        <a:bodyPr/>
        <a:lstStyle/>
        <a:p>
          <a:endParaRPr lang="es-ES"/>
        </a:p>
      </dgm:t>
    </dgm:pt>
    <dgm:pt modelId="{2DDCD002-A45A-43BC-AB75-5E95DCAEDA2D}">
      <dgm:prSet phldrT="[Texto]" phldr="1"/>
      <dgm:spPr/>
      <dgm:t>
        <a:bodyPr/>
        <a:lstStyle/>
        <a:p>
          <a:endParaRPr lang="es-ES"/>
        </a:p>
      </dgm:t>
    </dgm:pt>
    <dgm:pt modelId="{DDF29C5A-7C16-45DD-A107-E484735D0BA3}" type="parTrans" cxnId="{69CCCAC3-A9A6-4DCB-8FF8-71693590153B}">
      <dgm:prSet/>
      <dgm:spPr/>
      <dgm:t>
        <a:bodyPr/>
        <a:lstStyle/>
        <a:p>
          <a:endParaRPr lang="es-ES"/>
        </a:p>
      </dgm:t>
    </dgm:pt>
    <dgm:pt modelId="{E71A4366-C6E8-4E77-BDBC-C6C4E557369E}" type="sibTrans" cxnId="{69CCCAC3-A9A6-4DCB-8FF8-71693590153B}">
      <dgm:prSet/>
      <dgm:spPr/>
      <dgm:t>
        <a:bodyPr/>
        <a:lstStyle/>
        <a:p>
          <a:endParaRPr lang="es-ES"/>
        </a:p>
      </dgm:t>
    </dgm:pt>
    <dgm:pt modelId="{33D2E739-BEE8-4225-8DC7-9A812F41FC7C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2. SOLUCIÓN</a:t>
          </a:r>
          <a:endParaRPr lang="es-ES" sz="2000" dirty="0">
            <a:solidFill>
              <a:srgbClr val="000000"/>
            </a:solidFill>
          </a:endParaRPr>
        </a:p>
      </dgm:t>
    </dgm:pt>
    <dgm:pt modelId="{DC78E6F0-1E18-4A28-AE17-E6A5178806F0}" type="parTrans" cxnId="{9F286F26-C62C-47E9-B11B-3BF4AB65434F}">
      <dgm:prSet/>
      <dgm:spPr/>
      <dgm:t>
        <a:bodyPr/>
        <a:lstStyle/>
        <a:p>
          <a:endParaRPr lang="es-ES"/>
        </a:p>
      </dgm:t>
    </dgm:pt>
    <dgm:pt modelId="{30B896BA-7397-4826-B575-EAB27788A811}" type="sibTrans" cxnId="{9F286F26-C62C-47E9-B11B-3BF4AB65434F}">
      <dgm:prSet/>
      <dgm:spPr/>
      <dgm:t>
        <a:bodyPr/>
        <a:lstStyle/>
        <a:p>
          <a:endParaRPr lang="es-ES"/>
        </a:p>
      </dgm:t>
    </dgm:pt>
    <dgm:pt modelId="{76C3C0AA-F631-4728-A415-6209911D2CB8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Arafat e Isaac firman una declaración de principios basada en los acuerdos de osio.</a:t>
          </a:r>
          <a:endParaRPr lang="es-ES" dirty="0">
            <a:solidFill>
              <a:srgbClr val="000000"/>
            </a:solidFill>
          </a:endParaRPr>
        </a:p>
      </dgm:t>
    </dgm:pt>
    <dgm:pt modelId="{9985F7F9-459E-402A-99B5-198DDC5C4782}" type="parTrans" cxnId="{F2A003AE-4E64-438C-B7ED-DFE9577B23A4}">
      <dgm:prSet/>
      <dgm:spPr/>
      <dgm:t>
        <a:bodyPr/>
        <a:lstStyle/>
        <a:p>
          <a:endParaRPr lang="es-ES"/>
        </a:p>
      </dgm:t>
    </dgm:pt>
    <dgm:pt modelId="{1879F185-2B87-424F-9E13-944AACB3D40F}" type="sibTrans" cxnId="{F2A003AE-4E64-438C-B7ED-DFE9577B23A4}">
      <dgm:prSet/>
      <dgm:spPr/>
      <dgm:t>
        <a:bodyPr/>
        <a:lstStyle/>
        <a:p>
          <a:endParaRPr lang="es-ES"/>
        </a:p>
      </dgm:t>
    </dgm:pt>
    <dgm:pt modelId="{46D40294-9E10-44D2-8BB7-9880C629F295}">
      <dgm:prSet phldrT="[Texto]" custT="1"/>
      <dgm:spPr/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3. SOLUCIÓN</a:t>
          </a:r>
          <a:endParaRPr lang="es-ES" sz="2000" dirty="0">
            <a:solidFill>
              <a:srgbClr val="000000"/>
            </a:solidFill>
          </a:endParaRPr>
        </a:p>
      </dgm:t>
    </dgm:pt>
    <dgm:pt modelId="{82394621-F1C1-4EEF-BF9A-AA9D1BB6A0D1}" type="parTrans" cxnId="{5C5CA5FB-312A-4C09-A105-E95176B105E3}">
      <dgm:prSet/>
      <dgm:spPr/>
      <dgm:t>
        <a:bodyPr/>
        <a:lstStyle/>
        <a:p>
          <a:endParaRPr lang="es-ES"/>
        </a:p>
      </dgm:t>
    </dgm:pt>
    <dgm:pt modelId="{BC1D29C0-2F11-4C65-AA0C-84FE5DAD510B}" type="sibTrans" cxnId="{5C5CA5FB-312A-4C09-A105-E95176B105E3}">
      <dgm:prSet/>
      <dgm:spPr/>
      <dgm:t>
        <a:bodyPr/>
        <a:lstStyle/>
        <a:p>
          <a:endParaRPr lang="es-ES"/>
        </a:p>
      </dgm:t>
    </dgm:pt>
    <dgm:pt modelId="{A795BB2C-D0D1-4FB7-9A15-AFCFB68A4467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Este problema debe de ser llevado por los máximos representantes de las confesionalidades religiosas a la ONU a una conferencia interconfesional mundial. </a:t>
          </a:r>
          <a:endParaRPr lang="es-ES" dirty="0">
            <a:solidFill>
              <a:srgbClr val="000000"/>
            </a:solidFill>
          </a:endParaRPr>
        </a:p>
      </dgm:t>
    </dgm:pt>
    <dgm:pt modelId="{48705AF4-4AB8-424D-92D9-69F3A2834930}" type="parTrans" cxnId="{A446F23D-F8B3-42F6-AF61-0F1F325D17D9}">
      <dgm:prSet/>
      <dgm:spPr/>
      <dgm:t>
        <a:bodyPr/>
        <a:lstStyle/>
        <a:p>
          <a:endParaRPr lang="es-ES"/>
        </a:p>
      </dgm:t>
    </dgm:pt>
    <dgm:pt modelId="{4552BF27-A182-45A8-8EB3-EEE7710497D7}" type="sibTrans" cxnId="{A446F23D-F8B3-42F6-AF61-0F1F325D17D9}">
      <dgm:prSet/>
      <dgm:spPr/>
      <dgm:t>
        <a:bodyPr/>
        <a:lstStyle/>
        <a:p>
          <a:endParaRPr lang="es-ES"/>
        </a:p>
      </dgm:t>
    </dgm:pt>
    <dgm:pt modelId="{2264EB55-4307-404F-8C35-A9AF09F3380C}" type="pres">
      <dgm:prSet presAssocID="{92EE3BDE-1516-4604-97DC-87D8F2F2C6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925BEF5-460E-4FE1-9CB0-A784B9E59243}" type="pres">
      <dgm:prSet presAssocID="{D926C68A-B34B-461E-9027-B61D5749C0B0}" presName="parenttextcomposite" presStyleCnt="0"/>
      <dgm:spPr/>
    </dgm:pt>
    <dgm:pt modelId="{0A831A6D-9DAD-41A2-AD28-FDE52B718586}" type="pres">
      <dgm:prSet presAssocID="{D926C68A-B34B-461E-9027-B61D5749C0B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65C49-3819-413C-AB6B-1837768030D8}" type="pres">
      <dgm:prSet presAssocID="{D926C68A-B34B-461E-9027-B61D5749C0B0}" presName="composite" presStyleCnt="0"/>
      <dgm:spPr/>
    </dgm:pt>
    <dgm:pt modelId="{45E5D452-965B-438D-93E5-CBE138D5730F}" type="pres">
      <dgm:prSet presAssocID="{D926C68A-B34B-461E-9027-B61D5749C0B0}" presName="chevron1" presStyleLbl="alignNode1" presStyleIdx="0" presStyleCnt="21"/>
      <dgm:spPr/>
    </dgm:pt>
    <dgm:pt modelId="{74B553FF-7A23-4E49-A88E-F7FB73C039BF}" type="pres">
      <dgm:prSet presAssocID="{D926C68A-B34B-461E-9027-B61D5749C0B0}" presName="chevron2" presStyleLbl="alignNode1" presStyleIdx="1" presStyleCnt="21"/>
      <dgm:spPr/>
    </dgm:pt>
    <dgm:pt modelId="{21139BA8-9E57-4290-916F-FA726F913155}" type="pres">
      <dgm:prSet presAssocID="{D926C68A-B34B-461E-9027-B61D5749C0B0}" presName="chevron3" presStyleLbl="alignNode1" presStyleIdx="2" presStyleCnt="21"/>
      <dgm:spPr/>
    </dgm:pt>
    <dgm:pt modelId="{A3046EBF-A89F-4647-BE4C-BF8C6AC04A9E}" type="pres">
      <dgm:prSet presAssocID="{D926C68A-B34B-461E-9027-B61D5749C0B0}" presName="chevron4" presStyleLbl="alignNode1" presStyleIdx="3" presStyleCnt="21"/>
      <dgm:spPr/>
    </dgm:pt>
    <dgm:pt modelId="{D381EA94-0CAD-4AB4-A274-4FC02266C49F}" type="pres">
      <dgm:prSet presAssocID="{D926C68A-B34B-461E-9027-B61D5749C0B0}" presName="chevron5" presStyleLbl="alignNode1" presStyleIdx="4" presStyleCnt="21"/>
      <dgm:spPr/>
    </dgm:pt>
    <dgm:pt modelId="{2E35EA71-BCB8-4845-80DD-6BBF75BFF00D}" type="pres">
      <dgm:prSet presAssocID="{D926C68A-B34B-461E-9027-B61D5749C0B0}" presName="chevron6" presStyleLbl="alignNode1" presStyleIdx="5" presStyleCnt="21"/>
      <dgm:spPr/>
    </dgm:pt>
    <dgm:pt modelId="{2A493B54-50F7-41BD-B9EE-71371B4CF30B}" type="pres">
      <dgm:prSet presAssocID="{D926C68A-B34B-461E-9027-B61D5749C0B0}" presName="chevron7" presStyleLbl="alignNode1" presStyleIdx="6" presStyleCnt="21"/>
      <dgm:spPr/>
    </dgm:pt>
    <dgm:pt modelId="{3CA82BA4-36D1-4B6E-8DDC-F60C56A39602}" type="pres">
      <dgm:prSet presAssocID="{D926C68A-B34B-461E-9027-B61D5749C0B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BF77F-209F-44FA-9F9A-D5FE5C2473FD}" type="pres">
      <dgm:prSet presAssocID="{E128552C-DE0F-4DB5-A64C-20EE32EF9B58}" presName="sibTrans" presStyleCnt="0"/>
      <dgm:spPr/>
    </dgm:pt>
    <dgm:pt modelId="{B5034472-C988-470B-931B-152C34E84D09}" type="pres">
      <dgm:prSet presAssocID="{33D2E739-BEE8-4225-8DC7-9A812F41FC7C}" presName="parenttextcomposite" presStyleCnt="0"/>
      <dgm:spPr/>
    </dgm:pt>
    <dgm:pt modelId="{58687E30-E473-4164-B0D7-A2F0AD048CBD}" type="pres">
      <dgm:prSet presAssocID="{33D2E739-BEE8-4225-8DC7-9A812F41FC7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F5E22A-8EDD-42CB-8E81-C5DA153643E8}" type="pres">
      <dgm:prSet presAssocID="{33D2E739-BEE8-4225-8DC7-9A812F41FC7C}" presName="composite" presStyleCnt="0"/>
      <dgm:spPr/>
    </dgm:pt>
    <dgm:pt modelId="{0D5FCB48-32D0-4D82-920E-54B2A2626D19}" type="pres">
      <dgm:prSet presAssocID="{33D2E739-BEE8-4225-8DC7-9A812F41FC7C}" presName="chevron1" presStyleLbl="alignNode1" presStyleIdx="7" presStyleCnt="21"/>
      <dgm:spPr/>
    </dgm:pt>
    <dgm:pt modelId="{5C92A0F3-E575-4380-8897-EEFA594B042C}" type="pres">
      <dgm:prSet presAssocID="{33D2E739-BEE8-4225-8DC7-9A812F41FC7C}" presName="chevron2" presStyleLbl="alignNode1" presStyleIdx="8" presStyleCnt="21"/>
      <dgm:spPr/>
    </dgm:pt>
    <dgm:pt modelId="{F1AF8ACD-EC37-4270-8728-87FAE16DFEE9}" type="pres">
      <dgm:prSet presAssocID="{33D2E739-BEE8-4225-8DC7-9A812F41FC7C}" presName="chevron3" presStyleLbl="alignNode1" presStyleIdx="9" presStyleCnt="21"/>
      <dgm:spPr/>
    </dgm:pt>
    <dgm:pt modelId="{28CB51B2-1106-4B30-BBA2-8BC9AC029958}" type="pres">
      <dgm:prSet presAssocID="{33D2E739-BEE8-4225-8DC7-9A812F41FC7C}" presName="chevron4" presStyleLbl="alignNode1" presStyleIdx="10" presStyleCnt="21"/>
      <dgm:spPr/>
    </dgm:pt>
    <dgm:pt modelId="{E9A3D833-791F-45A8-A09C-B571912F1C32}" type="pres">
      <dgm:prSet presAssocID="{33D2E739-BEE8-4225-8DC7-9A812F41FC7C}" presName="chevron5" presStyleLbl="alignNode1" presStyleIdx="11" presStyleCnt="21"/>
      <dgm:spPr/>
    </dgm:pt>
    <dgm:pt modelId="{6C247926-9C74-4017-AC59-83357F361CAA}" type="pres">
      <dgm:prSet presAssocID="{33D2E739-BEE8-4225-8DC7-9A812F41FC7C}" presName="chevron6" presStyleLbl="alignNode1" presStyleIdx="12" presStyleCnt="21"/>
      <dgm:spPr/>
    </dgm:pt>
    <dgm:pt modelId="{5D67023D-3396-4DBD-BEC6-457641686FF4}" type="pres">
      <dgm:prSet presAssocID="{33D2E739-BEE8-4225-8DC7-9A812F41FC7C}" presName="chevron7" presStyleLbl="alignNode1" presStyleIdx="13" presStyleCnt="21"/>
      <dgm:spPr/>
    </dgm:pt>
    <dgm:pt modelId="{F6CBE2D0-8E19-42CE-B25B-1EBEE0CA24B8}" type="pres">
      <dgm:prSet presAssocID="{33D2E739-BEE8-4225-8DC7-9A812F41FC7C}" presName="childtext" presStyleLbl="solidFgAcc1" presStyleIdx="1" presStyleCnt="3" custLinFactNeighborX="-206" custLinFactNeighborY="222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3F7F9D-244D-44E4-8B94-9FD84E7B7DC3}" type="pres">
      <dgm:prSet presAssocID="{30B896BA-7397-4826-B575-EAB27788A811}" presName="sibTrans" presStyleCnt="0"/>
      <dgm:spPr/>
    </dgm:pt>
    <dgm:pt modelId="{5150F643-0F70-4C45-A144-90E726ED7973}" type="pres">
      <dgm:prSet presAssocID="{46D40294-9E10-44D2-8BB7-9880C629F295}" presName="parenttextcomposite" presStyleCnt="0"/>
      <dgm:spPr/>
    </dgm:pt>
    <dgm:pt modelId="{338AE4FD-E859-45E3-83E4-46F9DCBAF3D6}" type="pres">
      <dgm:prSet presAssocID="{46D40294-9E10-44D2-8BB7-9880C629F29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44DEF-577B-4538-8D07-1D8DB90251F2}" type="pres">
      <dgm:prSet presAssocID="{46D40294-9E10-44D2-8BB7-9880C629F295}" presName="composite" presStyleCnt="0"/>
      <dgm:spPr/>
    </dgm:pt>
    <dgm:pt modelId="{187EA438-84EE-49EB-85A2-D2F73ECB8A6A}" type="pres">
      <dgm:prSet presAssocID="{46D40294-9E10-44D2-8BB7-9880C629F295}" presName="chevron1" presStyleLbl="alignNode1" presStyleIdx="14" presStyleCnt="21"/>
      <dgm:spPr/>
    </dgm:pt>
    <dgm:pt modelId="{46241CCE-997B-4100-ACC9-6B68AABF7386}" type="pres">
      <dgm:prSet presAssocID="{46D40294-9E10-44D2-8BB7-9880C629F295}" presName="chevron2" presStyleLbl="alignNode1" presStyleIdx="15" presStyleCnt="21"/>
      <dgm:spPr/>
    </dgm:pt>
    <dgm:pt modelId="{F1A16906-E911-445F-8403-4977878564CA}" type="pres">
      <dgm:prSet presAssocID="{46D40294-9E10-44D2-8BB7-9880C629F295}" presName="chevron3" presStyleLbl="alignNode1" presStyleIdx="16" presStyleCnt="21"/>
      <dgm:spPr/>
    </dgm:pt>
    <dgm:pt modelId="{5561B19D-895C-4AC1-9E62-F49EC29B78F5}" type="pres">
      <dgm:prSet presAssocID="{46D40294-9E10-44D2-8BB7-9880C629F295}" presName="chevron4" presStyleLbl="alignNode1" presStyleIdx="17" presStyleCnt="21"/>
      <dgm:spPr/>
    </dgm:pt>
    <dgm:pt modelId="{09FE9284-64A5-4B58-9707-21467383D138}" type="pres">
      <dgm:prSet presAssocID="{46D40294-9E10-44D2-8BB7-9880C629F295}" presName="chevron5" presStyleLbl="alignNode1" presStyleIdx="18" presStyleCnt="21"/>
      <dgm:spPr/>
    </dgm:pt>
    <dgm:pt modelId="{45D1D017-1489-4F38-992E-5070174F7BCD}" type="pres">
      <dgm:prSet presAssocID="{46D40294-9E10-44D2-8BB7-9880C629F295}" presName="chevron6" presStyleLbl="alignNode1" presStyleIdx="19" presStyleCnt="21"/>
      <dgm:spPr/>
    </dgm:pt>
    <dgm:pt modelId="{80651CFC-5E99-43E2-B27E-72038C5641DB}" type="pres">
      <dgm:prSet presAssocID="{46D40294-9E10-44D2-8BB7-9880C629F295}" presName="chevron7" presStyleLbl="alignNode1" presStyleIdx="20" presStyleCnt="21"/>
      <dgm:spPr/>
    </dgm:pt>
    <dgm:pt modelId="{B6914464-CE90-4450-871B-278097C48718}" type="pres">
      <dgm:prSet presAssocID="{46D40294-9E10-44D2-8BB7-9880C629F29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07118-A013-49DF-A87D-E16A2E71A9F2}" type="presOf" srcId="{D926C68A-B34B-461E-9027-B61D5749C0B0}" destId="{0A831A6D-9DAD-41A2-AD28-FDE52B718586}" srcOrd="0" destOrd="0" presId="urn:microsoft.com/office/officeart/2008/layout/VerticalAccentList"/>
    <dgm:cxn modelId="{F2A003AE-4E64-438C-B7ED-DFE9577B23A4}" srcId="{33D2E739-BEE8-4225-8DC7-9A812F41FC7C}" destId="{76C3C0AA-F631-4728-A415-6209911D2CB8}" srcOrd="0" destOrd="0" parTransId="{9985F7F9-459E-402A-99B5-198DDC5C4782}" sibTransId="{1879F185-2B87-424F-9E13-944AACB3D40F}"/>
    <dgm:cxn modelId="{B20D3585-81A7-45D0-89B3-EFF572197C2F}" srcId="{92EE3BDE-1516-4604-97DC-87D8F2F2C6B9}" destId="{D926C68A-B34B-461E-9027-B61D5749C0B0}" srcOrd="0" destOrd="0" parTransId="{28F8CCD6-A122-40B0-A199-498DD6AEB3D7}" sibTransId="{E128552C-DE0F-4DB5-A64C-20EE32EF9B58}"/>
    <dgm:cxn modelId="{7DA6BE60-D76B-4BDA-AD16-8C290E309860}" type="presOf" srcId="{92EE3BDE-1516-4604-97DC-87D8F2F2C6B9}" destId="{2264EB55-4307-404F-8C35-A9AF09F3380C}" srcOrd="0" destOrd="0" presId="urn:microsoft.com/office/officeart/2008/layout/VerticalAccentList"/>
    <dgm:cxn modelId="{5A3697FD-A1EC-4A88-87D1-90B4499BC829}" type="presOf" srcId="{76C3C0AA-F631-4728-A415-6209911D2CB8}" destId="{F6CBE2D0-8E19-42CE-B25B-1EBEE0CA24B8}" srcOrd="0" destOrd="0" presId="urn:microsoft.com/office/officeart/2008/layout/VerticalAccentList"/>
    <dgm:cxn modelId="{CDFDD26A-8133-4FF0-B0FB-B8D259EACE3B}" type="presOf" srcId="{A795BB2C-D0D1-4FB7-9A15-AFCFB68A4467}" destId="{B6914464-CE90-4450-871B-278097C48718}" srcOrd="0" destOrd="0" presId="urn:microsoft.com/office/officeart/2008/layout/VerticalAccentList"/>
    <dgm:cxn modelId="{F30441DD-6B61-45C7-BF78-08F7F67614E9}" type="presOf" srcId="{2DDCD002-A45A-43BC-AB75-5E95DCAEDA2D}" destId="{3CA82BA4-36D1-4B6E-8DDC-F60C56A39602}" srcOrd="0" destOrd="0" presId="urn:microsoft.com/office/officeart/2008/layout/VerticalAccentList"/>
    <dgm:cxn modelId="{69CCCAC3-A9A6-4DCB-8FF8-71693590153B}" srcId="{D926C68A-B34B-461E-9027-B61D5749C0B0}" destId="{2DDCD002-A45A-43BC-AB75-5E95DCAEDA2D}" srcOrd="0" destOrd="0" parTransId="{DDF29C5A-7C16-45DD-A107-E484735D0BA3}" sibTransId="{E71A4366-C6E8-4E77-BDBC-C6C4E557369E}"/>
    <dgm:cxn modelId="{2CAFEE2D-BDE7-4FBC-AB47-1A20E8B53F02}" type="presOf" srcId="{33D2E739-BEE8-4225-8DC7-9A812F41FC7C}" destId="{58687E30-E473-4164-B0D7-A2F0AD048CBD}" srcOrd="0" destOrd="0" presId="urn:microsoft.com/office/officeart/2008/layout/VerticalAccentList"/>
    <dgm:cxn modelId="{9F286F26-C62C-47E9-B11B-3BF4AB65434F}" srcId="{92EE3BDE-1516-4604-97DC-87D8F2F2C6B9}" destId="{33D2E739-BEE8-4225-8DC7-9A812F41FC7C}" srcOrd="1" destOrd="0" parTransId="{DC78E6F0-1E18-4A28-AE17-E6A5178806F0}" sibTransId="{30B896BA-7397-4826-B575-EAB27788A811}"/>
    <dgm:cxn modelId="{A446F23D-F8B3-42F6-AF61-0F1F325D17D9}" srcId="{46D40294-9E10-44D2-8BB7-9880C629F295}" destId="{A795BB2C-D0D1-4FB7-9A15-AFCFB68A4467}" srcOrd="0" destOrd="0" parTransId="{48705AF4-4AB8-424D-92D9-69F3A2834930}" sibTransId="{4552BF27-A182-45A8-8EB3-EEE7710497D7}"/>
    <dgm:cxn modelId="{E64774B9-5D22-4F6B-862F-A5F7B3B4A5FE}" type="presOf" srcId="{46D40294-9E10-44D2-8BB7-9880C629F295}" destId="{338AE4FD-E859-45E3-83E4-46F9DCBAF3D6}" srcOrd="0" destOrd="0" presId="urn:microsoft.com/office/officeart/2008/layout/VerticalAccentList"/>
    <dgm:cxn modelId="{5C5CA5FB-312A-4C09-A105-E95176B105E3}" srcId="{92EE3BDE-1516-4604-97DC-87D8F2F2C6B9}" destId="{46D40294-9E10-44D2-8BB7-9880C629F295}" srcOrd="2" destOrd="0" parTransId="{82394621-F1C1-4EEF-BF9A-AA9D1BB6A0D1}" sibTransId="{BC1D29C0-2F11-4C65-AA0C-84FE5DAD510B}"/>
    <dgm:cxn modelId="{51AF6531-6CD9-4CB8-A1FF-12991863AA55}" type="presParOf" srcId="{2264EB55-4307-404F-8C35-A9AF09F3380C}" destId="{8925BEF5-460E-4FE1-9CB0-A784B9E59243}" srcOrd="0" destOrd="0" presId="urn:microsoft.com/office/officeart/2008/layout/VerticalAccentList"/>
    <dgm:cxn modelId="{75A60CCF-3F2A-46AF-86A3-007970D8665B}" type="presParOf" srcId="{8925BEF5-460E-4FE1-9CB0-A784B9E59243}" destId="{0A831A6D-9DAD-41A2-AD28-FDE52B718586}" srcOrd="0" destOrd="0" presId="urn:microsoft.com/office/officeart/2008/layout/VerticalAccentList"/>
    <dgm:cxn modelId="{C4688FA5-247E-4A9A-A02B-693057DAB9DD}" type="presParOf" srcId="{2264EB55-4307-404F-8C35-A9AF09F3380C}" destId="{BF465C49-3819-413C-AB6B-1837768030D8}" srcOrd="1" destOrd="0" presId="urn:microsoft.com/office/officeart/2008/layout/VerticalAccentList"/>
    <dgm:cxn modelId="{A05F01A6-117C-4FCC-B0B4-8B05781DA333}" type="presParOf" srcId="{BF465C49-3819-413C-AB6B-1837768030D8}" destId="{45E5D452-965B-438D-93E5-CBE138D5730F}" srcOrd="0" destOrd="0" presId="urn:microsoft.com/office/officeart/2008/layout/VerticalAccentList"/>
    <dgm:cxn modelId="{D2508C12-ED56-498F-8D2E-FB3AA4E2A4FC}" type="presParOf" srcId="{BF465C49-3819-413C-AB6B-1837768030D8}" destId="{74B553FF-7A23-4E49-A88E-F7FB73C039BF}" srcOrd="1" destOrd="0" presId="urn:microsoft.com/office/officeart/2008/layout/VerticalAccentList"/>
    <dgm:cxn modelId="{A21F48BF-AD9F-44F6-9A7D-67326BE7273F}" type="presParOf" srcId="{BF465C49-3819-413C-AB6B-1837768030D8}" destId="{21139BA8-9E57-4290-916F-FA726F913155}" srcOrd="2" destOrd="0" presId="urn:microsoft.com/office/officeart/2008/layout/VerticalAccentList"/>
    <dgm:cxn modelId="{8EB4672D-FEF6-467F-8435-B4DF5CC88F9A}" type="presParOf" srcId="{BF465C49-3819-413C-AB6B-1837768030D8}" destId="{A3046EBF-A89F-4647-BE4C-BF8C6AC04A9E}" srcOrd="3" destOrd="0" presId="urn:microsoft.com/office/officeart/2008/layout/VerticalAccentList"/>
    <dgm:cxn modelId="{6C4275E7-188D-4EF0-9D25-614547D8A0A9}" type="presParOf" srcId="{BF465C49-3819-413C-AB6B-1837768030D8}" destId="{D381EA94-0CAD-4AB4-A274-4FC02266C49F}" srcOrd="4" destOrd="0" presId="urn:microsoft.com/office/officeart/2008/layout/VerticalAccentList"/>
    <dgm:cxn modelId="{1B52D4A9-E3D5-4151-BB32-F812F8D99E81}" type="presParOf" srcId="{BF465C49-3819-413C-AB6B-1837768030D8}" destId="{2E35EA71-BCB8-4845-80DD-6BBF75BFF00D}" srcOrd="5" destOrd="0" presId="urn:microsoft.com/office/officeart/2008/layout/VerticalAccentList"/>
    <dgm:cxn modelId="{F2417D9E-FEF9-4EA6-A4AE-35E1BECAA5F4}" type="presParOf" srcId="{BF465C49-3819-413C-AB6B-1837768030D8}" destId="{2A493B54-50F7-41BD-B9EE-71371B4CF30B}" srcOrd="6" destOrd="0" presId="urn:microsoft.com/office/officeart/2008/layout/VerticalAccentList"/>
    <dgm:cxn modelId="{90E5A8CA-2692-45E3-A875-623849BB8D2E}" type="presParOf" srcId="{BF465C49-3819-413C-AB6B-1837768030D8}" destId="{3CA82BA4-36D1-4B6E-8DDC-F60C56A39602}" srcOrd="7" destOrd="0" presId="urn:microsoft.com/office/officeart/2008/layout/VerticalAccentList"/>
    <dgm:cxn modelId="{7C30C361-BD13-4D15-ADE3-B65195764EEE}" type="presParOf" srcId="{2264EB55-4307-404F-8C35-A9AF09F3380C}" destId="{6DDBF77F-209F-44FA-9F9A-D5FE5C2473FD}" srcOrd="2" destOrd="0" presId="urn:microsoft.com/office/officeart/2008/layout/VerticalAccentList"/>
    <dgm:cxn modelId="{6573291B-4B93-42C0-B551-4AFD4A0D2892}" type="presParOf" srcId="{2264EB55-4307-404F-8C35-A9AF09F3380C}" destId="{B5034472-C988-470B-931B-152C34E84D09}" srcOrd="3" destOrd="0" presId="urn:microsoft.com/office/officeart/2008/layout/VerticalAccentList"/>
    <dgm:cxn modelId="{CF6CD623-B559-4590-9EE8-FC03F64334B7}" type="presParOf" srcId="{B5034472-C988-470B-931B-152C34E84D09}" destId="{58687E30-E473-4164-B0D7-A2F0AD048CBD}" srcOrd="0" destOrd="0" presId="urn:microsoft.com/office/officeart/2008/layout/VerticalAccentList"/>
    <dgm:cxn modelId="{6B65CD58-EBAA-463A-BF9C-0455A0C56E22}" type="presParOf" srcId="{2264EB55-4307-404F-8C35-A9AF09F3380C}" destId="{8EF5E22A-8EDD-42CB-8E81-C5DA153643E8}" srcOrd="4" destOrd="0" presId="urn:microsoft.com/office/officeart/2008/layout/VerticalAccentList"/>
    <dgm:cxn modelId="{33415F25-D7CF-4FB0-AEA8-6865FDF7A3F9}" type="presParOf" srcId="{8EF5E22A-8EDD-42CB-8E81-C5DA153643E8}" destId="{0D5FCB48-32D0-4D82-920E-54B2A2626D19}" srcOrd="0" destOrd="0" presId="urn:microsoft.com/office/officeart/2008/layout/VerticalAccentList"/>
    <dgm:cxn modelId="{21D55ED0-9A01-4C23-A04B-8596CADC93DE}" type="presParOf" srcId="{8EF5E22A-8EDD-42CB-8E81-C5DA153643E8}" destId="{5C92A0F3-E575-4380-8897-EEFA594B042C}" srcOrd="1" destOrd="0" presId="urn:microsoft.com/office/officeart/2008/layout/VerticalAccentList"/>
    <dgm:cxn modelId="{078690BE-6C9C-4EF4-9D06-9344668282EE}" type="presParOf" srcId="{8EF5E22A-8EDD-42CB-8E81-C5DA153643E8}" destId="{F1AF8ACD-EC37-4270-8728-87FAE16DFEE9}" srcOrd="2" destOrd="0" presId="urn:microsoft.com/office/officeart/2008/layout/VerticalAccentList"/>
    <dgm:cxn modelId="{F4D4E596-6139-4899-821D-66B5AEF51E55}" type="presParOf" srcId="{8EF5E22A-8EDD-42CB-8E81-C5DA153643E8}" destId="{28CB51B2-1106-4B30-BBA2-8BC9AC029958}" srcOrd="3" destOrd="0" presId="urn:microsoft.com/office/officeart/2008/layout/VerticalAccentList"/>
    <dgm:cxn modelId="{297F7C3E-C38F-4457-90FC-15659626ED44}" type="presParOf" srcId="{8EF5E22A-8EDD-42CB-8E81-C5DA153643E8}" destId="{E9A3D833-791F-45A8-A09C-B571912F1C32}" srcOrd="4" destOrd="0" presId="urn:microsoft.com/office/officeart/2008/layout/VerticalAccentList"/>
    <dgm:cxn modelId="{D8EBE312-6608-45B3-A9E0-B46524EC2DA5}" type="presParOf" srcId="{8EF5E22A-8EDD-42CB-8E81-C5DA153643E8}" destId="{6C247926-9C74-4017-AC59-83357F361CAA}" srcOrd="5" destOrd="0" presId="urn:microsoft.com/office/officeart/2008/layout/VerticalAccentList"/>
    <dgm:cxn modelId="{E8F1AC8B-7B7D-40E0-AA80-0CA5AD8C1533}" type="presParOf" srcId="{8EF5E22A-8EDD-42CB-8E81-C5DA153643E8}" destId="{5D67023D-3396-4DBD-BEC6-457641686FF4}" srcOrd="6" destOrd="0" presId="urn:microsoft.com/office/officeart/2008/layout/VerticalAccentList"/>
    <dgm:cxn modelId="{7F96F280-E25F-4F30-A14D-B9FC7DB4EE1A}" type="presParOf" srcId="{8EF5E22A-8EDD-42CB-8E81-C5DA153643E8}" destId="{F6CBE2D0-8E19-42CE-B25B-1EBEE0CA24B8}" srcOrd="7" destOrd="0" presId="urn:microsoft.com/office/officeart/2008/layout/VerticalAccentList"/>
    <dgm:cxn modelId="{93A1FA40-BF3E-4D26-BEE5-08DF35E9D8BE}" type="presParOf" srcId="{2264EB55-4307-404F-8C35-A9AF09F3380C}" destId="{A93F7F9D-244D-44E4-8B94-9FD84E7B7DC3}" srcOrd="5" destOrd="0" presId="urn:microsoft.com/office/officeart/2008/layout/VerticalAccentList"/>
    <dgm:cxn modelId="{D6473E35-EB29-4437-A246-CAB5BC80D704}" type="presParOf" srcId="{2264EB55-4307-404F-8C35-A9AF09F3380C}" destId="{5150F643-0F70-4C45-A144-90E726ED7973}" srcOrd="6" destOrd="0" presId="urn:microsoft.com/office/officeart/2008/layout/VerticalAccentList"/>
    <dgm:cxn modelId="{A2122F61-69D3-4E24-A461-D7394C17D11D}" type="presParOf" srcId="{5150F643-0F70-4C45-A144-90E726ED7973}" destId="{338AE4FD-E859-45E3-83E4-46F9DCBAF3D6}" srcOrd="0" destOrd="0" presId="urn:microsoft.com/office/officeart/2008/layout/VerticalAccentList"/>
    <dgm:cxn modelId="{34860ECA-B53F-436A-B8BD-E725CCD9F90B}" type="presParOf" srcId="{2264EB55-4307-404F-8C35-A9AF09F3380C}" destId="{9C944DEF-577B-4538-8D07-1D8DB90251F2}" srcOrd="7" destOrd="0" presId="urn:microsoft.com/office/officeart/2008/layout/VerticalAccentList"/>
    <dgm:cxn modelId="{59B96D76-8163-4AFE-A34D-B48A00890AAA}" type="presParOf" srcId="{9C944DEF-577B-4538-8D07-1D8DB90251F2}" destId="{187EA438-84EE-49EB-85A2-D2F73ECB8A6A}" srcOrd="0" destOrd="0" presId="urn:microsoft.com/office/officeart/2008/layout/VerticalAccentList"/>
    <dgm:cxn modelId="{E5F273DF-EA5F-43B5-A5F0-DA66F7AD4BA6}" type="presParOf" srcId="{9C944DEF-577B-4538-8D07-1D8DB90251F2}" destId="{46241CCE-997B-4100-ACC9-6B68AABF7386}" srcOrd="1" destOrd="0" presId="urn:microsoft.com/office/officeart/2008/layout/VerticalAccentList"/>
    <dgm:cxn modelId="{A09050B9-4F46-48A7-8836-CBE85CC3309C}" type="presParOf" srcId="{9C944DEF-577B-4538-8D07-1D8DB90251F2}" destId="{F1A16906-E911-445F-8403-4977878564CA}" srcOrd="2" destOrd="0" presId="urn:microsoft.com/office/officeart/2008/layout/VerticalAccentList"/>
    <dgm:cxn modelId="{B610FE43-DEEC-4A64-9033-750D71546B7F}" type="presParOf" srcId="{9C944DEF-577B-4538-8D07-1D8DB90251F2}" destId="{5561B19D-895C-4AC1-9E62-F49EC29B78F5}" srcOrd="3" destOrd="0" presId="urn:microsoft.com/office/officeart/2008/layout/VerticalAccentList"/>
    <dgm:cxn modelId="{E8DFF4E9-85B3-4659-9870-5BAE2DA931B0}" type="presParOf" srcId="{9C944DEF-577B-4538-8D07-1D8DB90251F2}" destId="{09FE9284-64A5-4B58-9707-21467383D138}" srcOrd="4" destOrd="0" presId="urn:microsoft.com/office/officeart/2008/layout/VerticalAccentList"/>
    <dgm:cxn modelId="{47A4558B-177D-4A24-B37C-CA093BEF1AE8}" type="presParOf" srcId="{9C944DEF-577B-4538-8D07-1D8DB90251F2}" destId="{45D1D017-1489-4F38-992E-5070174F7BCD}" srcOrd="5" destOrd="0" presId="urn:microsoft.com/office/officeart/2008/layout/VerticalAccentList"/>
    <dgm:cxn modelId="{1C5C2C40-EFB3-4555-B03C-CA1215A7E8CE}" type="presParOf" srcId="{9C944DEF-577B-4538-8D07-1D8DB90251F2}" destId="{80651CFC-5E99-43E2-B27E-72038C5641DB}" srcOrd="6" destOrd="0" presId="urn:microsoft.com/office/officeart/2008/layout/VerticalAccentList"/>
    <dgm:cxn modelId="{DB520807-E6EE-4695-8C3F-0BAA1B2C767B}" type="presParOf" srcId="{9C944DEF-577B-4538-8D07-1D8DB90251F2}" destId="{B6914464-CE90-4450-871B-278097C4871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1E5E0F-EA41-4FB0-9A75-8C33C2227011}" type="doc">
      <dgm:prSet loTypeId="urn:microsoft.com/office/officeart/2008/layout/AccentedPicture" loCatId="picture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4ABF2298-03C0-4092-AAFB-FA641BAD9374}">
      <dgm:prSet phldrT="[Texto]" phldr="1"/>
      <dgm:spPr/>
      <dgm:t>
        <a:bodyPr/>
        <a:lstStyle/>
        <a:p>
          <a:endParaRPr lang="es-ES" dirty="0"/>
        </a:p>
      </dgm:t>
    </dgm:pt>
    <dgm:pt modelId="{46A049FB-010E-424A-9E9E-AD7545C3AEC1}" type="parTrans" cxnId="{1B2771AF-0CC0-4EC4-9E3A-3178E23850B2}">
      <dgm:prSet/>
      <dgm:spPr/>
      <dgm:t>
        <a:bodyPr/>
        <a:lstStyle/>
        <a:p>
          <a:endParaRPr lang="es-ES"/>
        </a:p>
      </dgm:t>
    </dgm:pt>
    <dgm:pt modelId="{9BC8E8C7-BBD2-4DD1-9797-44EECC201447}" type="sibTrans" cxnId="{1B2771AF-0CC0-4EC4-9E3A-3178E23850B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FC84A58E-593F-4B5C-96EB-C09FDF6A53EE}">
      <dgm:prSet phldrT="[Texto]" phldr="1"/>
      <dgm:spPr/>
      <dgm:t>
        <a:bodyPr/>
        <a:lstStyle/>
        <a:p>
          <a:endParaRPr lang="es-ES" dirty="0"/>
        </a:p>
      </dgm:t>
    </dgm:pt>
    <dgm:pt modelId="{74654A78-699F-4F7E-83FB-488F69DEE7CD}" type="parTrans" cxnId="{7FC8495C-2F12-4DBF-962D-35D185B6DCD6}">
      <dgm:prSet/>
      <dgm:spPr/>
      <dgm:t>
        <a:bodyPr/>
        <a:lstStyle/>
        <a:p>
          <a:endParaRPr lang="es-ES"/>
        </a:p>
      </dgm:t>
    </dgm:pt>
    <dgm:pt modelId="{11C2435D-1BE8-4F02-B8FC-8C53E29540BF}" type="sibTrans" cxnId="{7FC8495C-2F12-4DBF-962D-35D185B6DCD6}">
      <dgm:prSet/>
      <dgm:spPr/>
      <dgm:t>
        <a:bodyPr/>
        <a:lstStyle/>
        <a:p>
          <a:endParaRPr lang="es-ES"/>
        </a:p>
      </dgm:t>
    </dgm:pt>
    <dgm:pt modelId="{E5C5BEBD-8F35-428F-AD05-1A87AB1FC3E1}">
      <dgm:prSet phldrT="[Texto]" phldr="1"/>
      <dgm:spPr/>
      <dgm:t>
        <a:bodyPr/>
        <a:lstStyle/>
        <a:p>
          <a:endParaRPr lang="es-ES"/>
        </a:p>
      </dgm:t>
    </dgm:pt>
    <dgm:pt modelId="{4C98B631-C5CD-4A41-A807-C2E834949909}" type="parTrans" cxnId="{E8521E2B-0ACA-4FC9-8A8E-9BFE04BB118C}">
      <dgm:prSet/>
      <dgm:spPr/>
      <dgm:t>
        <a:bodyPr/>
        <a:lstStyle/>
        <a:p>
          <a:endParaRPr lang="es-ES"/>
        </a:p>
      </dgm:t>
    </dgm:pt>
    <dgm:pt modelId="{0C1053F0-A4A6-4FE6-A0EE-F508E3B9FF87}" type="sibTrans" cxnId="{E8521E2B-0ACA-4FC9-8A8E-9BFE04BB118C}">
      <dgm:prSet/>
      <dgm:spPr/>
      <dgm:t>
        <a:bodyPr/>
        <a:lstStyle/>
        <a:p>
          <a:endParaRPr lang="es-ES"/>
        </a:p>
      </dgm:t>
    </dgm:pt>
    <dgm:pt modelId="{224CE332-607E-4955-8579-2E0A042EA283}">
      <dgm:prSet phldrT="[Texto]" phldr="1"/>
      <dgm:spPr/>
      <dgm:t>
        <a:bodyPr/>
        <a:lstStyle/>
        <a:p>
          <a:endParaRPr lang="es-ES" dirty="0"/>
        </a:p>
      </dgm:t>
    </dgm:pt>
    <dgm:pt modelId="{E8C71765-A409-47CE-A51E-381643EB5693}" type="parTrans" cxnId="{85BF7853-8A89-4EC1-87C3-A32A09DB5F27}">
      <dgm:prSet/>
      <dgm:spPr/>
      <dgm:t>
        <a:bodyPr/>
        <a:lstStyle/>
        <a:p>
          <a:endParaRPr lang="es-ES"/>
        </a:p>
      </dgm:t>
    </dgm:pt>
    <dgm:pt modelId="{5BAAF0D8-2549-43D3-8394-F1FB2C494A4B}" type="sibTrans" cxnId="{85BF7853-8A89-4EC1-87C3-A32A09DB5F27}">
      <dgm:prSet/>
      <dgm:spPr/>
      <dgm:t>
        <a:bodyPr/>
        <a:lstStyle/>
        <a:p>
          <a:endParaRPr lang="es-ES"/>
        </a:p>
      </dgm:t>
    </dgm:pt>
    <dgm:pt modelId="{8F1B805C-CF60-472A-9EC4-0454B8DA54B5}">
      <dgm:prSet phldrT="[Texto]" phldr="1"/>
      <dgm:spPr/>
      <dgm:t>
        <a:bodyPr/>
        <a:lstStyle/>
        <a:p>
          <a:endParaRPr lang="es-ES" dirty="0"/>
        </a:p>
      </dgm:t>
    </dgm:pt>
    <dgm:pt modelId="{1A70AB94-D062-4EFC-B79A-2D8E1AB27135}" type="parTrans" cxnId="{8FDFC15B-F104-49F3-B1D2-4CF2806BF281}">
      <dgm:prSet/>
      <dgm:spPr/>
      <dgm:t>
        <a:bodyPr/>
        <a:lstStyle/>
        <a:p>
          <a:endParaRPr lang="es-ES"/>
        </a:p>
      </dgm:t>
    </dgm:pt>
    <dgm:pt modelId="{CA74D6C6-D465-4B42-A109-C6F335CF52D4}" type="sibTrans" cxnId="{8FDFC15B-F104-49F3-B1D2-4CF2806BF281}">
      <dgm:prSet/>
      <dgm:spPr/>
      <dgm:t>
        <a:bodyPr/>
        <a:lstStyle/>
        <a:p>
          <a:endParaRPr lang="es-ES"/>
        </a:p>
      </dgm:t>
    </dgm:pt>
    <dgm:pt modelId="{52175653-CDDB-43C1-9208-03AC8521BDDF}">
      <dgm:prSet phldrT="[Texto]" phldr="1"/>
      <dgm:spPr/>
      <dgm:t>
        <a:bodyPr/>
        <a:lstStyle/>
        <a:p>
          <a:endParaRPr lang="es-ES" dirty="0"/>
        </a:p>
      </dgm:t>
    </dgm:pt>
    <dgm:pt modelId="{741525CB-5D49-4594-A913-3C921A03E8C6}" type="parTrans" cxnId="{E0DDFD94-217D-43F3-B06B-3958088B9059}">
      <dgm:prSet/>
      <dgm:spPr/>
      <dgm:t>
        <a:bodyPr/>
        <a:lstStyle/>
        <a:p>
          <a:endParaRPr lang="es-ES"/>
        </a:p>
      </dgm:t>
    </dgm:pt>
    <dgm:pt modelId="{07BA29C8-530B-4099-A009-B73904D8DDE7}" type="sibTrans" cxnId="{E0DDFD94-217D-43F3-B06B-3958088B9059}">
      <dgm:prSet/>
      <dgm:spPr/>
      <dgm:t>
        <a:bodyPr/>
        <a:lstStyle/>
        <a:p>
          <a:endParaRPr lang="es-ES"/>
        </a:p>
      </dgm:t>
    </dgm:pt>
    <dgm:pt modelId="{85591022-4D63-44C9-9A59-4578CFE9E672}" type="pres">
      <dgm:prSet presAssocID="{4A1E5E0F-EA41-4FB0-9A75-8C33C2227011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9A145EA9-14E2-4ED5-81C7-16AC892D91B7}" type="pres">
      <dgm:prSet presAssocID="{9BC8E8C7-BBD2-4DD1-9797-44EECC201447}" presName="picture_1" presStyleLbl="bgImgPlace1" presStyleIdx="0" presStyleCnt="1" custScaleX="116353" custScaleY="101115" custLinFactNeighborX="-20221" custLinFactNeighborY="-1016"/>
      <dgm:spPr/>
      <dgm:t>
        <a:bodyPr/>
        <a:lstStyle/>
        <a:p>
          <a:endParaRPr lang="es-CO"/>
        </a:p>
      </dgm:t>
    </dgm:pt>
    <dgm:pt modelId="{47252398-ED00-4891-95A9-A520A8C5CD93}" type="pres">
      <dgm:prSet presAssocID="{4ABF2298-03C0-4092-AAFB-FA641BAD9374}" presName="text_1" presStyleLbl="node1" presStyleIdx="0" presStyleCnt="0" custFlipVert="1" custFlipHor="1" custScaleX="6860" custScaleY="24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29D5A5-3070-45A8-B1D5-BF3685A4DB69}" type="pres">
      <dgm:prSet presAssocID="{4A1E5E0F-EA41-4FB0-9A75-8C33C2227011}" presName="linV" presStyleCnt="0"/>
      <dgm:spPr/>
      <dgm:t>
        <a:bodyPr/>
        <a:lstStyle/>
        <a:p>
          <a:endParaRPr lang="es-CO"/>
        </a:p>
      </dgm:t>
    </dgm:pt>
    <dgm:pt modelId="{92B3794B-3013-460E-A30F-656688AC3A27}" type="pres">
      <dgm:prSet presAssocID="{FC84A58E-593F-4B5C-96EB-C09FDF6A53EE}" presName="pair" presStyleCnt="0"/>
      <dgm:spPr/>
      <dgm:t>
        <a:bodyPr/>
        <a:lstStyle/>
        <a:p>
          <a:endParaRPr lang="es-CO"/>
        </a:p>
      </dgm:t>
    </dgm:pt>
    <dgm:pt modelId="{5C8876F1-E42C-4775-B3AB-F67CCADC119E}" type="pres">
      <dgm:prSet presAssocID="{FC84A58E-593F-4B5C-96EB-C09FDF6A53EE}" presName="spaceH" presStyleLbl="node1" presStyleIdx="0" presStyleCnt="0"/>
      <dgm:spPr/>
      <dgm:t>
        <a:bodyPr/>
        <a:lstStyle/>
        <a:p>
          <a:endParaRPr lang="es-CO"/>
        </a:p>
      </dgm:t>
    </dgm:pt>
    <dgm:pt modelId="{A66BD64A-0C47-4637-AA21-83DA8A329BBD}" type="pres">
      <dgm:prSet presAssocID="{FC84A58E-593F-4B5C-96EB-C09FDF6A53EE}" presName="desPictures" presStyleLbl="alignImgPlace1" presStyleIdx="0" presStyleCnt="5" custLinFactNeighborX="49169" custLinFactNeighborY="6362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72B24D67-DAA9-4120-8605-621768BE0500}" type="pres">
      <dgm:prSet presAssocID="{FC84A58E-593F-4B5C-96EB-C09FDF6A53EE}" presName="desTextWrapper" presStyleCnt="0"/>
      <dgm:spPr/>
      <dgm:t>
        <a:bodyPr/>
        <a:lstStyle/>
        <a:p>
          <a:endParaRPr lang="es-CO"/>
        </a:p>
      </dgm:t>
    </dgm:pt>
    <dgm:pt modelId="{53408A51-4333-474D-8BFA-5E53ECF48997}" type="pres">
      <dgm:prSet presAssocID="{FC84A58E-593F-4B5C-96EB-C09FDF6A53EE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6E8329-4B59-467D-BA0E-6C5F3EE8ACF4}" type="pres">
      <dgm:prSet presAssocID="{11C2435D-1BE8-4F02-B8FC-8C53E29540BF}" presName="spaceV" presStyleCnt="0"/>
      <dgm:spPr/>
      <dgm:t>
        <a:bodyPr/>
        <a:lstStyle/>
        <a:p>
          <a:endParaRPr lang="es-CO"/>
        </a:p>
      </dgm:t>
    </dgm:pt>
    <dgm:pt modelId="{BD66AB28-A2D5-4C6A-B280-3850160BBEFB}" type="pres">
      <dgm:prSet presAssocID="{E5C5BEBD-8F35-428F-AD05-1A87AB1FC3E1}" presName="pair" presStyleCnt="0"/>
      <dgm:spPr/>
      <dgm:t>
        <a:bodyPr/>
        <a:lstStyle/>
        <a:p>
          <a:endParaRPr lang="es-CO"/>
        </a:p>
      </dgm:t>
    </dgm:pt>
    <dgm:pt modelId="{929BBBD9-009E-42F9-94DC-8158712C2E7A}" type="pres">
      <dgm:prSet presAssocID="{E5C5BEBD-8F35-428F-AD05-1A87AB1FC3E1}" presName="spaceH" presStyleLbl="node1" presStyleIdx="0" presStyleCnt="0"/>
      <dgm:spPr/>
      <dgm:t>
        <a:bodyPr/>
        <a:lstStyle/>
        <a:p>
          <a:endParaRPr lang="es-CO"/>
        </a:p>
      </dgm:t>
    </dgm:pt>
    <dgm:pt modelId="{05F68E22-D73A-4E0A-BE2E-1A3653579E4D}" type="pres">
      <dgm:prSet presAssocID="{E5C5BEBD-8F35-428F-AD05-1A87AB1FC3E1}" presName="desPictures" presStyleLbl="alignImgPlace1" presStyleIdx="1" presStyleCnt="5" custLinFactNeighborX="49787" custLinFactNeighborY="-5111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1CB9ED96-8941-4DB1-89DB-8892DD52C74A}" type="pres">
      <dgm:prSet presAssocID="{E5C5BEBD-8F35-428F-AD05-1A87AB1FC3E1}" presName="desTextWrapper" presStyleCnt="0"/>
      <dgm:spPr/>
      <dgm:t>
        <a:bodyPr/>
        <a:lstStyle/>
        <a:p>
          <a:endParaRPr lang="es-CO"/>
        </a:p>
      </dgm:t>
    </dgm:pt>
    <dgm:pt modelId="{D2FF1092-B36A-4F02-BA2A-87B1C280A0DB}" type="pres">
      <dgm:prSet presAssocID="{E5C5BEBD-8F35-428F-AD05-1A87AB1FC3E1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AA7B11-6C3A-4B97-BCAE-624B344310FE}" type="pres">
      <dgm:prSet presAssocID="{0C1053F0-A4A6-4FE6-A0EE-F508E3B9FF87}" presName="spaceV" presStyleCnt="0"/>
      <dgm:spPr/>
      <dgm:t>
        <a:bodyPr/>
        <a:lstStyle/>
        <a:p>
          <a:endParaRPr lang="es-CO"/>
        </a:p>
      </dgm:t>
    </dgm:pt>
    <dgm:pt modelId="{DE9825A2-440E-46B9-B711-FC187FD7B308}" type="pres">
      <dgm:prSet presAssocID="{224CE332-607E-4955-8579-2E0A042EA283}" presName="pair" presStyleCnt="0"/>
      <dgm:spPr/>
      <dgm:t>
        <a:bodyPr/>
        <a:lstStyle/>
        <a:p>
          <a:endParaRPr lang="es-CO"/>
        </a:p>
      </dgm:t>
    </dgm:pt>
    <dgm:pt modelId="{86CF415D-C4E8-4377-A554-A05B3350555C}" type="pres">
      <dgm:prSet presAssocID="{224CE332-607E-4955-8579-2E0A042EA283}" presName="spaceH" presStyleLbl="node1" presStyleIdx="0" presStyleCnt="0"/>
      <dgm:spPr/>
      <dgm:t>
        <a:bodyPr/>
        <a:lstStyle/>
        <a:p>
          <a:endParaRPr lang="es-CO"/>
        </a:p>
      </dgm:t>
    </dgm:pt>
    <dgm:pt modelId="{FE72DCF9-91BD-4C76-B805-3354A2E02B57}" type="pres">
      <dgm:prSet presAssocID="{224CE332-607E-4955-8579-2E0A042EA283}" presName="desPictures" presStyleLbl="alignImgPlace1" presStyleIdx="2" presStyleCnt="5" custLinFactNeighborX="49169" custLinFactNeighborY="-2993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8E06E072-343E-47DF-A026-6AA3AC8B6E9D}" type="pres">
      <dgm:prSet presAssocID="{224CE332-607E-4955-8579-2E0A042EA283}" presName="desTextWrapper" presStyleCnt="0"/>
      <dgm:spPr/>
      <dgm:t>
        <a:bodyPr/>
        <a:lstStyle/>
        <a:p>
          <a:endParaRPr lang="es-CO"/>
        </a:p>
      </dgm:t>
    </dgm:pt>
    <dgm:pt modelId="{DE3A57B0-3FDE-4A99-8AFA-ACA55F5FE598}" type="pres">
      <dgm:prSet presAssocID="{224CE332-607E-4955-8579-2E0A042EA283}" presName="desText" presStyleLbl="revTx" presStyleIdx="2" presStyleCnt="5" custLinFactX="100000" custLinFactNeighborX="167826" custLinFactNeighborY="-312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4C16A5-0ECC-43A0-873F-5B088B5F71B4}" type="pres">
      <dgm:prSet presAssocID="{5BAAF0D8-2549-43D3-8394-F1FB2C494A4B}" presName="spaceV" presStyleCnt="0"/>
      <dgm:spPr/>
      <dgm:t>
        <a:bodyPr/>
        <a:lstStyle/>
        <a:p>
          <a:endParaRPr lang="es-CO"/>
        </a:p>
      </dgm:t>
    </dgm:pt>
    <dgm:pt modelId="{1A76C127-F122-4AA1-A9B3-31B3BF640BA4}" type="pres">
      <dgm:prSet presAssocID="{8F1B805C-CF60-472A-9EC4-0454B8DA54B5}" presName="pair" presStyleCnt="0"/>
      <dgm:spPr/>
      <dgm:t>
        <a:bodyPr/>
        <a:lstStyle/>
        <a:p>
          <a:endParaRPr lang="es-CO"/>
        </a:p>
      </dgm:t>
    </dgm:pt>
    <dgm:pt modelId="{83A8F0CF-13A4-4713-A956-BBC449ECFAE3}" type="pres">
      <dgm:prSet presAssocID="{8F1B805C-CF60-472A-9EC4-0454B8DA54B5}" presName="spaceH" presStyleLbl="node1" presStyleIdx="0" presStyleCnt="0"/>
      <dgm:spPr/>
      <dgm:t>
        <a:bodyPr/>
        <a:lstStyle/>
        <a:p>
          <a:endParaRPr lang="es-CO"/>
        </a:p>
      </dgm:t>
    </dgm:pt>
    <dgm:pt modelId="{EF7E03DE-058D-47E1-B4C0-376007AB3908}" type="pres">
      <dgm:prSet presAssocID="{8F1B805C-CF60-472A-9EC4-0454B8DA54B5}" presName="desPictures" presStyleLbl="alignImgPlace1" presStyleIdx="3" presStyleCnt="5" custLinFactNeighborX="49169" custLinFactNeighborY="-168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BA0D87C-2F9B-458B-9C44-EFB9C8927E43}" type="pres">
      <dgm:prSet presAssocID="{8F1B805C-CF60-472A-9EC4-0454B8DA54B5}" presName="desTextWrapper" presStyleCnt="0"/>
      <dgm:spPr/>
      <dgm:t>
        <a:bodyPr/>
        <a:lstStyle/>
        <a:p>
          <a:endParaRPr lang="es-CO"/>
        </a:p>
      </dgm:t>
    </dgm:pt>
    <dgm:pt modelId="{3EE9E2C3-CEF4-42C0-8FE6-BACD8303784F}" type="pres">
      <dgm:prSet presAssocID="{8F1B805C-CF60-472A-9EC4-0454B8DA54B5}" presName="desText" presStyleLbl="revTx" presStyleIdx="3" presStyleCnt="5" custLinFactX="100000" custLinFactNeighborX="162586" custLinFactNeighborY="-1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9E701D-B93C-40E9-8EFB-1FA0F6D7FFC0}" type="pres">
      <dgm:prSet presAssocID="{CA74D6C6-D465-4B42-A109-C6F335CF52D4}" presName="spaceV" presStyleCnt="0"/>
      <dgm:spPr/>
      <dgm:t>
        <a:bodyPr/>
        <a:lstStyle/>
        <a:p>
          <a:endParaRPr lang="es-CO"/>
        </a:p>
      </dgm:t>
    </dgm:pt>
    <dgm:pt modelId="{491CDE0B-EC05-4291-9393-53F7FC9C84A5}" type="pres">
      <dgm:prSet presAssocID="{52175653-CDDB-43C1-9208-03AC8521BDDF}" presName="pair" presStyleCnt="0"/>
      <dgm:spPr/>
      <dgm:t>
        <a:bodyPr/>
        <a:lstStyle/>
        <a:p>
          <a:endParaRPr lang="es-CO"/>
        </a:p>
      </dgm:t>
    </dgm:pt>
    <dgm:pt modelId="{1B10D14D-0106-435B-930B-F72C14DC79CA}" type="pres">
      <dgm:prSet presAssocID="{52175653-CDDB-43C1-9208-03AC8521BDDF}" presName="spaceH" presStyleLbl="node1" presStyleIdx="0" presStyleCnt="0"/>
      <dgm:spPr/>
      <dgm:t>
        <a:bodyPr/>
        <a:lstStyle/>
        <a:p>
          <a:endParaRPr lang="es-CO"/>
        </a:p>
      </dgm:t>
    </dgm:pt>
    <dgm:pt modelId="{1D9F9B1B-EF1C-48A8-A62B-29582016EE82}" type="pres">
      <dgm:prSet presAssocID="{52175653-CDDB-43C1-9208-03AC8521BDDF}" presName="desPictures" presStyleLbl="alignImgPlace1" presStyleIdx="4" presStyleCnt="5" custLinFactNeighborX="50052" custLinFactNeighborY="-5686"/>
      <dgm:spPr>
        <a:blipFill rotWithShape="1"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932D804C-1838-449F-916C-CF8C60F7BAB2}" type="pres">
      <dgm:prSet presAssocID="{52175653-CDDB-43C1-9208-03AC8521BDDF}" presName="desTextWrapper" presStyleCnt="0"/>
      <dgm:spPr/>
      <dgm:t>
        <a:bodyPr/>
        <a:lstStyle/>
        <a:p>
          <a:endParaRPr lang="es-CO"/>
        </a:p>
      </dgm:t>
    </dgm:pt>
    <dgm:pt modelId="{04A3859B-7552-4B34-A270-6227F5CD73E3}" type="pres">
      <dgm:prSet presAssocID="{52175653-CDDB-43C1-9208-03AC8521BDDF}" presName="desText" presStyleLbl="revTx" presStyleIdx="4" presStyleCnt="5" custLinFactX="117826" custLinFactNeighborX="200000" custLinFactNeighborY="-129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496178-20D3-460A-990A-9F1D421D5D95}" type="pres">
      <dgm:prSet presAssocID="{4A1E5E0F-EA41-4FB0-9A75-8C33C2227011}" presName="maxNode" presStyleCnt="0"/>
      <dgm:spPr/>
      <dgm:t>
        <a:bodyPr/>
        <a:lstStyle/>
        <a:p>
          <a:endParaRPr lang="es-CO"/>
        </a:p>
      </dgm:t>
    </dgm:pt>
    <dgm:pt modelId="{6D2A3A5B-3983-45A2-B5BC-2CB47834820E}" type="pres">
      <dgm:prSet presAssocID="{4A1E5E0F-EA41-4FB0-9A75-8C33C2227011}" presName="Name33" presStyleCnt="0"/>
      <dgm:spPr/>
      <dgm:t>
        <a:bodyPr/>
        <a:lstStyle/>
        <a:p>
          <a:endParaRPr lang="es-CO"/>
        </a:p>
      </dgm:t>
    </dgm:pt>
  </dgm:ptLst>
  <dgm:cxnLst>
    <dgm:cxn modelId="{50CFB48B-AD86-4EB6-9087-9B302EC661FA}" type="presOf" srcId="{52175653-CDDB-43C1-9208-03AC8521BDDF}" destId="{04A3859B-7552-4B34-A270-6227F5CD73E3}" srcOrd="0" destOrd="0" presId="urn:microsoft.com/office/officeart/2008/layout/AccentedPicture"/>
    <dgm:cxn modelId="{1C697850-2E4D-4A7F-91B0-2D11CF24D6C9}" type="presOf" srcId="{FC84A58E-593F-4B5C-96EB-C09FDF6A53EE}" destId="{53408A51-4333-474D-8BFA-5E53ECF48997}" srcOrd="0" destOrd="0" presId="urn:microsoft.com/office/officeart/2008/layout/AccentedPicture"/>
    <dgm:cxn modelId="{3D00C54E-641F-44A7-A49B-DD51D8E8CBAB}" type="presOf" srcId="{9BC8E8C7-BBD2-4DD1-9797-44EECC201447}" destId="{9A145EA9-14E2-4ED5-81C7-16AC892D91B7}" srcOrd="0" destOrd="0" presId="urn:microsoft.com/office/officeart/2008/layout/AccentedPicture"/>
    <dgm:cxn modelId="{EB80A4FD-422F-4D7F-B56A-075FE6F0626B}" type="presOf" srcId="{224CE332-607E-4955-8579-2E0A042EA283}" destId="{DE3A57B0-3FDE-4A99-8AFA-ACA55F5FE598}" srcOrd="0" destOrd="0" presId="urn:microsoft.com/office/officeart/2008/layout/AccentedPicture"/>
    <dgm:cxn modelId="{E8CA9BF3-D130-455D-BD34-B6588A8CF865}" type="presOf" srcId="{8F1B805C-CF60-472A-9EC4-0454B8DA54B5}" destId="{3EE9E2C3-CEF4-42C0-8FE6-BACD8303784F}" srcOrd="0" destOrd="0" presId="urn:microsoft.com/office/officeart/2008/layout/AccentedPicture"/>
    <dgm:cxn modelId="{8FDFC15B-F104-49F3-B1D2-4CF2806BF281}" srcId="{4A1E5E0F-EA41-4FB0-9A75-8C33C2227011}" destId="{8F1B805C-CF60-472A-9EC4-0454B8DA54B5}" srcOrd="4" destOrd="0" parTransId="{1A70AB94-D062-4EFC-B79A-2D8E1AB27135}" sibTransId="{CA74D6C6-D465-4B42-A109-C6F335CF52D4}"/>
    <dgm:cxn modelId="{85BF7853-8A89-4EC1-87C3-A32A09DB5F27}" srcId="{4A1E5E0F-EA41-4FB0-9A75-8C33C2227011}" destId="{224CE332-607E-4955-8579-2E0A042EA283}" srcOrd="3" destOrd="0" parTransId="{E8C71765-A409-47CE-A51E-381643EB5693}" sibTransId="{5BAAF0D8-2549-43D3-8394-F1FB2C494A4B}"/>
    <dgm:cxn modelId="{1B2771AF-0CC0-4EC4-9E3A-3178E23850B2}" srcId="{4A1E5E0F-EA41-4FB0-9A75-8C33C2227011}" destId="{4ABF2298-03C0-4092-AAFB-FA641BAD9374}" srcOrd="0" destOrd="0" parTransId="{46A049FB-010E-424A-9E9E-AD7545C3AEC1}" sibTransId="{9BC8E8C7-BBD2-4DD1-9797-44EECC201447}"/>
    <dgm:cxn modelId="{E0DDFD94-217D-43F3-B06B-3958088B9059}" srcId="{4A1E5E0F-EA41-4FB0-9A75-8C33C2227011}" destId="{52175653-CDDB-43C1-9208-03AC8521BDDF}" srcOrd="5" destOrd="0" parTransId="{741525CB-5D49-4594-A913-3C921A03E8C6}" sibTransId="{07BA29C8-530B-4099-A009-B73904D8DDE7}"/>
    <dgm:cxn modelId="{7FC8495C-2F12-4DBF-962D-35D185B6DCD6}" srcId="{4A1E5E0F-EA41-4FB0-9A75-8C33C2227011}" destId="{FC84A58E-593F-4B5C-96EB-C09FDF6A53EE}" srcOrd="1" destOrd="0" parTransId="{74654A78-699F-4F7E-83FB-488F69DEE7CD}" sibTransId="{11C2435D-1BE8-4F02-B8FC-8C53E29540BF}"/>
    <dgm:cxn modelId="{E8521E2B-0ACA-4FC9-8A8E-9BFE04BB118C}" srcId="{4A1E5E0F-EA41-4FB0-9A75-8C33C2227011}" destId="{E5C5BEBD-8F35-428F-AD05-1A87AB1FC3E1}" srcOrd="2" destOrd="0" parTransId="{4C98B631-C5CD-4A41-A807-C2E834949909}" sibTransId="{0C1053F0-A4A6-4FE6-A0EE-F508E3B9FF87}"/>
    <dgm:cxn modelId="{22F655E5-36D6-473D-9365-AE91DC2F4A68}" type="presOf" srcId="{4ABF2298-03C0-4092-AAFB-FA641BAD9374}" destId="{47252398-ED00-4891-95A9-A520A8C5CD93}" srcOrd="0" destOrd="0" presId="urn:microsoft.com/office/officeart/2008/layout/AccentedPicture"/>
    <dgm:cxn modelId="{96AFEDF4-2305-4C2E-AC97-82BC06684128}" type="presOf" srcId="{E5C5BEBD-8F35-428F-AD05-1A87AB1FC3E1}" destId="{D2FF1092-B36A-4F02-BA2A-87B1C280A0DB}" srcOrd="0" destOrd="0" presId="urn:microsoft.com/office/officeart/2008/layout/AccentedPicture"/>
    <dgm:cxn modelId="{D30B03A5-8D6B-4FC8-8D85-9EA36A6E63B7}" type="presOf" srcId="{4A1E5E0F-EA41-4FB0-9A75-8C33C2227011}" destId="{85591022-4D63-44C9-9A59-4578CFE9E672}" srcOrd="0" destOrd="0" presId="urn:microsoft.com/office/officeart/2008/layout/AccentedPicture"/>
    <dgm:cxn modelId="{4ED510A3-2224-46A4-8FF2-02C9DDCC914E}" type="presParOf" srcId="{85591022-4D63-44C9-9A59-4578CFE9E672}" destId="{9A145EA9-14E2-4ED5-81C7-16AC892D91B7}" srcOrd="0" destOrd="0" presId="urn:microsoft.com/office/officeart/2008/layout/AccentedPicture"/>
    <dgm:cxn modelId="{71CE9CC4-D502-40B2-A733-7D228E831E4A}" type="presParOf" srcId="{85591022-4D63-44C9-9A59-4578CFE9E672}" destId="{47252398-ED00-4891-95A9-A520A8C5CD93}" srcOrd="1" destOrd="0" presId="urn:microsoft.com/office/officeart/2008/layout/AccentedPicture"/>
    <dgm:cxn modelId="{62B2FDF4-7F8C-4523-B216-AA80817DB417}" type="presParOf" srcId="{85591022-4D63-44C9-9A59-4578CFE9E672}" destId="{FC29D5A5-3070-45A8-B1D5-BF3685A4DB69}" srcOrd="2" destOrd="0" presId="urn:microsoft.com/office/officeart/2008/layout/AccentedPicture"/>
    <dgm:cxn modelId="{5F8408BC-E31D-441B-8EEF-DD36BA3D46B1}" type="presParOf" srcId="{FC29D5A5-3070-45A8-B1D5-BF3685A4DB69}" destId="{92B3794B-3013-460E-A30F-656688AC3A27}" srcOrd="0" destOrd="0" presId="urn:microsoft.com/office/officeart/2008/layout/AccentedPicture"/>
    <dgm:cxn modelId="{00AC7F55-5BCD-4DD9-8406-FF747A105288}" type="presParOf" srcId="{92B3794B-3013-460E-A30F-656688AC3A27}" destId="{5C8876F1-E42C-4775-B3AB-F67CCADC119E}" srcOrd="0" destOrd="0" presId="urn:microsoft.com/office/officeart/2008/layout/AccentedPicture"/>
    <dgm:cxn modelId="{68D48B16-838A-42B5-B1E5-F539BB77C076}" type="presParOf" srcId="{92B3794B-3013-460E-A30F-656688AC3A27}" destId="{A66BD64A-0C47-4637-AA21-83DA8A329BBD}" srcOrd="1" destOrd="0" presId="urn:microsoft.com/office/officeart/2008/layout/AccentedPicture"/>
    <dgm:cxn modelId="{345F3F5C-CEC9-46B1-B400-CDBD7BE13AE0}" type="presParOf" srcId="{92B3794B-3013-460E-A30F-656688AC3A27}" destId="{72B24D67-DAA9-4120-8605-621768BE0500}" srcOrd="2" destOrd="0" presId="urn:microsoft.com/office/officeart/2008/layout/AccentedPicture"/>
    <dgm:cxn modelId="{2DD70DFF-85DD-47E1-91C1-FB2D29B9267A}" type="presParOf" srcId="{72B24D67-DAA9-4120-8605-621768BE0500}" destId="{53408A51-4333-474D-8BFA-5E53ECF48997}" srcOrd="0" destOrd="0" presId="urn:microsoft.com/office/officeart/2008/layout/AccentedPicture"/>
    <dgm:cxn modelId="{AC160AEE-2A12-4C56-A5CA-46FBD9FB5BDD}" type="presParOf" srcId="{FC29D5A5-3070-45A8-B1D5-BF3685A4DB69}" destId="{F76E8329-4B59-467D-BA0E-6C5F3EE8ACF4}" srcOrd="1" destOrd="0" presId="urn:microsoft.com/office/officeart/2008/layout/AccentedPicture"/>
    <dgm:cxn modelId="{66DFD18D-8260-4E18-8A3B-04F4C13C451A}" type="presParOf" srcId="{FC29D5A5-3070-45A8-B1D5-BF3685A4DB69}" destId="{BD66AB28-A2D5-4C6A-B280-3850160BBEFB}" srcOrd="2" destOrd="0" presId="urn:microsoft.com/office/officeart/2008/layout/AccentedPicture"/>
    <dgm:cxn modelId="{89F5A81A-3112-416A-AB65-4181F58B9943}" type="presParOf" srcId="{BD66AB28-A2D5-4C6A-B280-3850160BBEFB}" destId="{929BBBD9-009E-42F9-94DC-8158712C2E7A}" srcOrd="0" destOrd="0" presId="urn:microsoft.com/office/officeart/2008/layout/AccentedPicture"/>
    <dgm:cxn modelId="{78F9B64B-A602-4215-A435-43A0499822BE}" type="presParOf" srcId="{BD66AB28-A2D5-4C6A-B280-3850160BBEFB}" destId="{05F68E22-D73A-4E0A-BE2E-1A3653579E4D}" srcOrd="1" destOrd="0" presId="urn:microsoft.com/office/officeart/2008/layout/AccentedPicture"/>
    <dgm:cxn modelId="{23713663-D4A0-4A8E-B74E-384286AEA8BE}" type="presParOf" srcId="{BD66AB28-A2D5-4C6A-B280-3850160BBEFB}" destId="{1CB9ED96-8941-4DB1-89DB-8892DD52C74A}" srcOrd="2" destOrd="0" presId="urn:microsoft.com/office/officeart/2008/layout/AccentedPicture"/>
    <dgm:cxn modelId="{0B50D62A-D12E-45A6-A21B-106AECF164D7}" type="presParOf" srcId="{1CB9ED96-8941-4DB1-89DB-8892DD52C74A}" destId="{D2FF1092-B36A-4F02-BA2A-87B1C280A0DB}" srcOrd="0" destOrd="0" presId="urn:microsoft.com/office/officeart/2008/layout/AccentedPicture"/>
    <dgm:cxn modelId="{5A458888-7E2D-47DC-B2B7-577BAFC4FFAB}" type="presParOf" srcId="{FC29D5A5-3070-45A8-B1D5-BF3685A4DB69}" destId="{9AAA7B11-6C3A-4B97-BCAE-624B344310FE}" srcOrd="3" destOrd="0" presId="urn:microsoft.com/office/officeart/2008/layout/AccentedPicture"/>
    <dgm:cxn modelId="{FDDDD974-C4F8-4C62-A860-8E476D75431A}" type="presParOf" srcId="{FC29D5A5-3070-45A8-B1D5-BF3685A4DB69}" destId="{DE9825A2-440E-46B9-B711-FC187FD7B308}" srcOrd="4" destOrd="0" presId="urn:microsoft.com/office/officeart/2008/layout/AccentedPicture"/>
    <dgm:cxn modelId="{00CFBDEC-2A52-4D98-85E8-DFF90E8D98A7}" type="presParOf" srcId="{DE9825A2-440E-46B9-B711-FC187FD7B308}" destId="{86CF415D-C4E8-4377-A554-A05B3350555C}" srcOrd="0" destOrd="0" presId="urn:microsoft.com/office/officeart/2008/layout/AccentedPicture"/>
    <dgm:cxn modelId="{96A33C41-06B8-485E-B60D-5FF46FB8B582}" type="presParOf" srcId="{DE9825A2-440E-46B9-B711-FC187FD7B308}" destId="{FE72DCF9-91BD-4C76-B805-3354A2E02B57}" srcOrd="1" destOrd="0" presId="urn:microsoft.com/office/officeart/2008/layout/AccentedPicture"/>
    <dgm:cxn modelId="{379943A4-00EC-44D4-BAC0-F6211C9E72CE}" type="presParOf" srcId="{DE9825A2-440E-46B9-B711-FC187FD7B308}" destId="{8E06E072-343E-47DF-A026-6AA3AC8B6E9D}" srcOrd="2" destOrd="0" presId="urn:microsoft.com/office/officeart/2008/layout/AccentedPicture"/>
    <dgm:cxn modelId="{162B0953-CBA4-4292-8602-80E9B4F6929E}" type="presParOf" srcId="{8E06E072-343E-47DF-A026-6AA3AC8B6E9D}" destId="{DE3A57B0-3FDE-4A99-8AFA-ACA55F5FE598}" srcOrd="0" destOrd="0" presId="urn:microsoft.com/office/officeart/2008/layout/AccentedPicture"/>
    <dgm:cxn modelId="{45C29FA5-EB7D-4AE3-9CAD-3477D706845F}" type="presParOf" srcId="{FC29D5A5-3070-45A8-B1D5-BF3685A4DB69}" destId="{044C16A5-0ECC-43A0-873F-5B088B5F71B4}" srcOrd="5" destOrd="0" presId="urn:microsoft.com/office/officeart/2008/layout/AccentedPicture"/>
    <dgm:cxn modelId="{45F0CE82-62FB-433F-BA08-03DF4A62F0D6}" type="presParOf" srcId="{FC29D5A5-3070-45A8-B1D5-BF3685A4DB69}" destId="{1A76C127-F122-4AA1-A9B3-31B3BF640BA4}" srcOrd="6" destOrd="0" presId="urn:microsoft.com/office/officeart/2008/layout/AccentedPicture"/>
    <dgm:cxn modelId="{B2C5E208-DF6C-4E99-B9A4-D42ECA15AD6C}" type="presParOf" srcId="{1A76C127-F122-4AA1-A9B3-31B3BF640BA4}" destId="{83A8F0CF-13A4-4713-A956-BBC449ECFAE3}" srcOrd="0" destOrd="0" presId="urn:microsoft.com/office/officeart/2008/layout/AccentedPicture"/>
    <dgm:cxn modelId="{B4D6D0CE-A08A-421E-B774-59BE44E26A4B}" type="presParOf" srcId="{1A76C127-F122-4AA1-A9B3-31B3BF640BA4}" destId="{EF7E03DE-058D-47E1-B4C0-376007AB3908}" srcOrd="1" destOrd="0" presId="urn:microsoft.com/office/officeart/2008/layout/AccentedPicture"/>
    <dgm:cxn modelId="{7BD98D0A-C43A-44E1-96CA-68D96C6D584C}" type="presParOf" srcId="{1A76C127-F122-4AA1-A9B3-31B3BF640BA4}" destId="{ABA0D87C-2F9B-458B-9C44-EFB9C8927E43}" srcOrd="2" destOrd="0" presId="urn:microsoft.com/office/officeart/2008/layout/AccentedPicture"/>
    <dgm:cxn modelId="{5DBEB787-660F-452C-95FD-1B51D19AE189}" type="presParOf" srcId="{ABA0D87C-2F9B-458B-9C44-EFB9C8927E43}" destId="{3EE9E2C3-CEF4-42C0-8FE6-BACD8303784F}" srcOrd="0" destOrd="0" presId="urn:microsoft.com/office/officeart/2008/layout/AccentedPicture"/>
    <dgm:cxn modelId="{2956700D-735E-4783-AA6E-268DFA3F0A48}" type="presParOf" srcId="{FC29D5A5-3070-45A8-B1D5-BF3685A4DB69}" destId="{D39E701D-B93C-40E9-8EFB-1FA0F6D7FFC0}" srcOrd="7" destOrd="0" presId="urn:microsoft.com/office/officeart/2008/layout/AccentedPicture"/>
    <dgm:cxn modelId="{5270F6C7-8CB1-4B9D-95BA-72634EB7AD1C}" type="presParOf" srcId="{FC29D5A5-3070-45A8-B1D5-BF3685A4DB69}" destId="{491CDE0B-EC05-4291-9393-53F7FC9C84A5}" srcOrd="8" destOrd="0" presId="urn:microsoft.com/office/officeart/2008/layout/AccentedPicture"/>
    <dgm:cxn modelId="{919B9C98-8D7E-4DF9-96A7-780F6719434C}" type="presParOf" srcId="{491CDE0B-EC05-4291-9393-53F7FC9C84A5}" destId="{1B10D14D-0106-435B-930B-F72C14DC79CA}" srcOrd="0" destOrd="0" presId="urn:microsoft.com/office/officeart/2008/layout/AccentedPicture"/>
    <dgm:cxn modelId="{425C1D9F-75F6-4335-83D3-C5B135A011EE}" type="presParOf" srcId="{491CDE0B-EC05-4291-9393-53F7FC9C84A5}" destId="{1D9F9B1B-EF1C-48A8-A62B-29582016EE82}" srcOrd="1" destOrd="0" presId="urn:microsoft.com/office/officeart/2008/layout/AccentedPicture"/>
    <dgm:cxn modelId="{14B9CECB-88F8-42F4-AF3C-8441851E82C1}" type="presParOf" srcId="{491CDE0B-EC05-4291-9393-53F7FC9C84A5}" destId="{932D804C-1838-449F-916C-CF8C60F7BAB2}" srcOrd="2" destOrd="0" presId="urn:microsoft.com/office/officeart/2008/layout/AccentedPicture"/>
    <dgm:cxn modelId="{BF71229F-4279-4553-80F7-3BB05F10E060}" type="presParOf" srcId="{932D804C-1838-449F-916C-CF8C60F7BAB2}" destId="{04A3859B-7552-4B34-A270-6227F5CD73E3}" srcOrd="0" destOrd="0" presId="urn:microsoft.com/office/officeart/2008/layout/AccentedPicture"/>
    <dgm:cxn modelId="{7A55D505-0E4E-4844-856A-74E317D0CFBC}" type="presParOf" srcId="{85591022-4D63-44C9-9A59-4578CFE9E672}" destId="{79496178-20D3-460A-990A-9F1D421D5D95}" srcOrd="3" destOrd="0" presId="urn:microsoft.com/office/officeart/2008/layout/AccentedPicture"/>
    <dgm:cxn modelId="{670C8F7E-C66A-4D5C-8777-80C9DD81E604}" type="presParOf" srcId="{79496178-20D3-460A-990A-9F1D421D5D95}" destId="{6D2A3A5B-3983-45A2-B5BC-2CB47834820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BF0D06-1AAA-4B0B-8192-0D79481AF0D7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69BD99B-2114-40F3-BB8A-C5149C14319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La rivalidad entre el régimen comunista de Corea del Norte (presidido por Kim </a:t>
          </a:r>
          <a:r>
            <a:rPr lang="es-CO" b="0" i="0" dirty="0" err="1" smtClean="0"/>
            <a:t>Il</a:t>
          </a:r>
          <a:r>
            <a:rPr lang="es-CO" b="0" i="0" dirty="0" smtClean="0"/>
            <a:t> </a:t>
          </a:r>
          <a:r>
            <a:rPr lang="es-CO" b="0" i="0" dirty="0" err="1" smtClean="0"/>
            <a:t>Sung</a:t>
          </a:r>
          <a:r>
            <a:rPr lang="es-CO" b="0" i="0" dirty="0" smtClean="0"/>
            <a:t> y apoyado por Unión Soviética) y el gobierno capitalista de Corea del Sur (presidido por </a:t>
          </a:r>
          <a:r>
            <a:rPr lang="es-CO" b="0" i="0" dirty="0" err="1" smtClean="0"/>
            <a:t>Syngman</a:t>
          </a:r>
          <a:r>
            <a:rPr lang="es-CO" b="0" i="0" dirty="0" smtClean="0"/>
            <a:t> </a:t>
          </a:r>
          <a:r>
            <a:rPr lang="es-CO" b="0" i="0" dirty="0" err="1" smtClean="0"/>
            <a:t>Rhee</a:t>
          </a:r>
          <a:r>
            <a:rPr lang="es-CO" b="0" i="0" dirty="0" smtClean="0"/>
            <a:t> y apoyado por Estados Unidos)</a:t>
          </a:r>
          <a:r>
            <a:rPr lang="es-CO" dirty="0" smtClean="0"/>
            <a:t>.</a:t>
          </a:r>
          <a:endParaRPr lang="es-CO" dirty="0"/>
        </a:p>
      </dgm:t>
    </dgm:pt>
    <dgm:pt modelId="{B2BEF04E-E340-4363-A078-20C08AE83C61}" type="parTrans" cxnId="{85988351-B4DE-43C5-9E76-CA71372B23F0}">
      <dgm:prSet/>
      <dgm:spPr/>
      <dgm:t>
        <a:bodyPr/>
        <a:lstStyle/>
        <a:p>
          <a:endParaRPr lang="es-CO"/>
        </a:p>
      </dgm:t>
    </dgm:pt>
    <dgm:pt modelId="{FA8F986A-2568-44B0-BD1F-D8028E45EFCA}" type="sibTrans" cxnId="{85988351-B4DE-43C5-9E76-CA71372B23F0}">
      <dgm:prSet/>
      <dgm:spPr/>
      <dgm:t>
        <a:bodyPr/>
        <a:lstStyle/>
        <a:p>
          <a:endParaRPr lang="es-CO"/>
        </a:p>
      </dgm:t>
    </dgm:pt>
    <dgm:pt modelId="{21BAC4B0-5A0C-4C28-B806-669C5821D1A7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El intento de Corea del Norte de reunificar la Península por la fuerza. </a:t>
          </a:r>
          <a:endParaRPr lang="es-CO" dirty="0"/>
        </a:p>
      </dgm:t>
    </dgm:pt>
    <dgm:pt modelId="{4C18D12E-8DBB-49F6-88CE-727D6BA1035E}" type="parTrans" cxnId="{E5230D4C-09DA-4671-A60B-B8A05E81FA01}">
      <dgm:prSet/>
      <dgm:spPr/>
      <dgm:t>
        <a:bodyPr/>
        <a:lstStyle/>
        <a:p>
          <a:endParaRPr lang="es-CO"/>
        </a:p>
      </dgm:t>
    </dgm:pt>
    <dgm:pt modelId="{6690EF78-F346-4FF4-9255-AAF75554C2F9}" type="sibTrans" cxnId="{E5230D4C-09DA-4671-A60B-B8A05E81FA01}">
      <dgm:prSet/>
      <dgm:spPr/>
      <dgm:t>
        <a:bodyPr/>
        <a:lstStyle/>
        <a:p>
          <a:endParaRPr lang="es-CO"/>
        </a:p>
      </dgm:t>
    </dgm:pt>
    <dgm:pt modelId="{B50C07B9-10D5-4F90-9FB6-55386A2A32F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b="0" i="0" dirty="0" smtClean="0"/>
            <a:t>La disputa imperialista de las dos superpotencias vencedoras de la Segunda Guerra Mundial: Unión Soviética y Estados Unidos.</a:t>
          </a:r>
          <a:endParaRPr lang="es-CO" dirty="0"/>
        </a:p>
      </dgm:t>
    </dgm:pt>
    <dgm:pt modelId="{D1105303-F1C1-4BE4-8DA1-2DDF18CBFC31}" type="sibTrans" cxnId="{109C77D8-9086-4643-8E89-6FCB80974CAC}">
      <dgm:prSet/>
      <dgm:spPr/>
      <dgm:t>
        <a:bodyPr/>
        <a:lstStyle/>
        <a:p>
          <a:endParaRPr lang="es-CO"/>
        </a:p>
      </dgm:t>
    </dgm:pt>
    <dgm:pt modelId="{4150DBB5-2DE4-4F59-91ED-569B715E3FCD}" type="parTrans" cxnId="{109C77D8-9086-4643-8E89-6FCB80974CAC}">
      <dgm:prSet/>
      <dgm:spPr/>
      <dgm:t>
        <a:bodyPr/>
        <a:lstStyle/>
        <a:p>
          <a:endParaRPr lang="es-CO"/>
        </a:p>
      </dgm:t>
    </dgm:pt>
    <dgm:pt modelId="{421A6CA1-6FFF-466B-AE5D-E970467C01FA}" type="pres">
      <dgm:prSet presAssocID="{FCBF0D06-1AAA-4B0B-8192-0D79481AF0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64495D-9BFB-4EEE-AE07-97FBE1AB7A2F}" type="pres">
      <dgm:prSet presAssocID="{B50C07B9-10D5-4F90-9FB6-55386A2A32F5}" presName="comp" presStyleCnt="0"/>
      <dgm:spPr/>
    </dgm:pt>
    <dgm:pt modelId="{BD61E93A-46B3-43E5-AD7C-D4225BDB4DCD}" type="pres">
      <dgm:prSet presAssocID="{B50C07B9-10D5-4F90-9FB6-55386A2A32F5}" presName="box" presStyleLbl="node1" presStyleIdx="0" presStyleCnt="3" custLinFactNeighborX="903" custLinFactNeighborY="3164"/>
      <dgm:spPr/>
      <dgm:t>
        <a:bodyPr/>
        <a:lstStyle/>
        <a:p>
          <a:endParaRPr lang="es-CO"/>
        </a:p>
      </dgm:t>
    </dgm:pt>
    <dgm:pt modelId="{8ED631C5-C4C4-47DE-9E8B-14AE658F0BF6}" type="pres">
      <dgm:prSet presAssocID="{B50C07B9-10D5-4F90-9FB6-55386A2A32F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242AA39-2D3D-42A8-9629-C2FF00683CF6}" type="pres">
      <dgm:prSet presAssocID="{B50C07B9-10D5-4F90-9FB6-55386A2A32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868EF2-A5B4-4501-B3AF-C29E1DDF85D3}" type="pres">
      <dgm:prSet presAssocID="{D1105303-F1C1-4BE4-8DA1-2DDF18CBFC31}" presName="spacer" presStyleCnt="0"/>
      <dgm:spPr/>
    </dgm:pt>
    <dgm:pt modelId="{29362EC8-6C26-4820-A219-8210B74BF539}" type="pres">
      <dgm:prSet presAssocID="{A69BD99B-2114-40F3-BB8A-C5149C143198}" presName="comp" presStyleCnt="0"/>
      <dgm:spPr/>
    </dgm:pt>
    <dgm:pt modelId="{FFD493F7-B788-42D4-9B8F-572AAE156F96}" type="pres">
      <dgm:prSet presAssocID="{A69BD99B-2114-40F3-BB8A-C5149C143198}" presName="box" presStyleLbl="node1" presStyleIdx="1" presStyleCnt="3"/>
      <dgm:spPr/>
      <dgm:t>
        <a:bodyPr/>
        <a:lstStyle/>
        <a:p>
          <a:endParaRPr lang="es-CO"/>
        </a:p>
      </dgm:t>
    </dgm:pt>
    <dgm:pt modelId="{57758FE6-B56F-4192-A1F6-3AB1E7A68049}" type="pres">
      <dgm:prSet presAssocID="{A69BD99B-2114-40F3-BB8A-C5149C14319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1E0F29-F68D-42E8-80F5-650E52080BCB}" type="pres">
      <dgm:prSet presAssocID="{A69BD99B-2114-40F3-BB8A-C5149C1431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166157-CF91-44E1-871C-883F2DBA1B56}" type="pres">
      <dgm:prSet presAssocID="{FA8F986A-2568-44B0-BD1F-D8028E45EFCA}" presName="spacer" presStyleCnt="0"/>
      <dgm:spPr/>
    </dgm:pt>
    <dgm:pt modelId="{0723ECFF-E001-435F-8DC9-4719B1481260}" type="pres">
      <dgm:prSet presAssocID="{21BAC4B0-5A0C-4C28-B806-669C5821D1A7}" presName="comp" presStyleCnt="0"/>
      <dgm:spPr/>
    </dgm:pt>
    <dgm:pt modelId="{11344AAE-2C0E-4964-B6F4-C6A81BD1191C}" type="pres">
      <dgm:prSet presAssocID="{21BAC4B0-5A0C-4C28-B806-669C5821D1A7}" presName="box" presStyleLbl="node1" presStyleIdx="2" presStyleCnt="3"/>
      <dgm:spPr/>
      <dgm:t>
        <a:bodyPr/>
        <a:lstStyle/>
        <a:p>
          <a:endParaRPr lang="es-ES"/>
        </a:p>
      </dgm:t>
    </dgm:pt>
    <dgm:pt modelId="{E4EAFC1B-E3D6-4337-A4C8-3C80C3213A71}" type="pres">
      <dgm:prSet presAssocID="{21BAC4B0-5A0C-4C28-B806-669C5821D1A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26BF8FE-F491-4A03-9512-A94251786397}" type="pres">
      <dgm:prSet presAssocID="{21BAC4B0-5A0C-4C28-B806-669C5821D1A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9C77D8-9086-4643-8E89-6FCB80974CAC}" srcId="{FCBF0D06-1AAA-4B0B-8192-0D79481AF0D7}" destId="{B50C07B9-10D5-4F90-9FB6-55386A2A32F5}" srcOrd="0" destOrd="0" parTransId="{4150DBB5-2DE4-4F59-91ED-569B715E3FCD}" sibTransId="{D1105303-F1C1-4BE4-8DA1-2DDF18CBFC31}"/>
    <dgm:cxn modelId="{85988351-B4DE-43C5-9E76-CA71372B23F0}" srcId="{FCBF0D06-1AAA-4B0B-8192-0D79481AF0D7}" destId="{A69BD99B-2114-40F3-BB8A-C5149C143198}" srcOrd="1" destOrd="0" parTransId="{B2BEF04E-E340-4363-A078-20C08AE83C61}" sibTransId="{FA8F986A-2568-44B0-BD1F-D8028E45EFCA}"/>
    <dgm:cxn modelId="{3EA15372-C5D7-4001-A2A2-50B052DD4B40}" type="presOf" srcId="{B50C07B9-10D5-4F90-9FB6-55386A2A32F5}" destId="{BD61E93A-46B3-43E5-AD7C-D4225BDB4DCD}" srcOrd="0" destOrd="0" presId="urn:microsoft.com/office/officeart/2005/8/layout/vList4"/>
    <dgm:cxn modelId="{CF7D0366-045D-4C6D-8360-9A89755B2BDF}" type="presOf" srcId="{B50C07B9-10D5-4F90-9FB6-55386A2A32F5}" destId="{F242AA39-2D3D-42A8-9629-C2FF00683CF6}" srcOrd="1" destOrd="0" presId="urn:microsoft.com/office/officeart/2005/8/layout/vList4"/>
    <dgm:cxn modelId="{00130F0D-D894-4FDB-86F6-17FA72C5002F}" type="presOf" srcId="{A69BD99B-2114-40F3-BB8A-C5149C143198}" destId="{FFD493F7-B788-42D4-9B8F-572AAE156F96}" srcOrd="0" destOrd="0" presId="urn:microsoft.com/office/officeart/2005/8/layout/vList4"/>
    <dgm:cxn modelId="{5E731AE9-6D7A-4AE4-B022-F5021666F79A}" type="presOf" srcId="{FCBF0D06-1AAA-4B0B-8192-0D79481AF0D7}" destId="{421A6CA1-6FFF-466B-AE5D-E970467C01FA}" srcOrd="0" destOrd="0" presId="urn:microsoft.com/office/officeart/2005/8/layout/vList4"/>
    <dgm:cxn modelId="{7373FF01-6C37-4B31-B7AC-C3F399259E31}" type="presOf" srcId="{21BAC4B0-5A0C-4C28-B806-669C5821D1A7}" destId="{426BF8FE-F491-4A03-9512-A94251786397}" srcOrd="1" destOrd="0" presId="urn:microsoft.com/office/officeart/2005/8/layout/vList4"/>
    <dgm:cxn modelId="{F09ECA02-2F9B-4FCD-8D70-298E7F331893}" type="presOf" srcId="{A69BD99B-2114-40F3-BB8A-C5149C143198}" destId="{BB1E0F29-F68D-42E8-80F5-650E52080BCB}" srcOrd="1" destOrd="0" presId="urn:microsoft.com/office/officeart/2005/8/layout/vList4"/>
    <dgm:cxn modelId="{3A352895-1972-4B1E-A195-EAE48ADEB851}" type="presOf" srcId="{21BAC4B0-5A0C-4C28-B806-669C5821D1A7}" destId="{11344AAE-2C0E-4964-B6F4-C6A81BD1191C}" srcOrd="0" destOrd="0" presId="urn:microsoft.com/office/officeart/2005/8/layout/vList4"/>
    <dgm:cxn modelId="{E5230D4C-09DA-4671-A60B-B8A05E81FA01}" srcId="{FCBF0D06-1AAA-4B0B-8192-0D79481AF0D7}" destId="{21BAC4B0-5A0C-4C28-B806-669C5821D1A7}" srcOrd="2" destOrd="0" parTransId="{4C18D12E-8DBB-49F6-88CE-727D6BA1035E}" sibTransId="{6690EF78-F346-4FF4-9255-AAF75554C2F9}"/>
    <dgm:cxn modelId="{008936F3-AD03-46AA-B2B6-C443CF716463}" type="presParOf" srcId="{421A6CA1-6FFF-466B-AE5D-E970467C01FA}" destId="{0064495D-9BFB-4EEE-AE07-97FBE1AB7A2F}" srcOrd="0" destOrd="0" presId="urn:microsoft.com/office/officeart/2005/8/layout/vList4"/>
    <dgm:cxn modelId="{79360CAA-E8D3-4B57-9983-4FAC7F8980A8}" type="presParOf" srcId="{0064495D-9BFB-4EEE-AE07-97FBE1AB7A2F}" destId="{BD61E93A-46B3-43E5-AD7C-D4225BDB4DCD}" srcOrd="0" destOrd="0" presId="urn:microsoft.com/office/officeart/2005/8/layout/vList4"/>
    <dgm:cxn modelId="{E69AAB11-DB72-4FED-BB71-D09CA1D670E8}" type="presParOf" srcId="{0064495D-9BFB-4EEE-AE07-97FBE1AB7A2F}" destId="{8ED631C5-C4C4-47DE-9E8B-14AE658F0BF6}" srcOrd="1" destOrd="0" presId="urn:microsoft.com/office/officeart/2005/8/layout/vList4"/>
    <dgm:cxn modelId="{54867967-36D8-4268-A15C-3FD2B96B00D1}" type="presParOf" srcId="{0064495D-9BFB-4EEE-AE07-97FBE1AB7A2F}" destId="{F242AA39-2D3D-42A8-9629-C2FF00683CF6}" srcOrd="2" destOrd="0" presId="urn:microsoft.com/office/officeart/2005/8/layout/vList4"/>
    <dgm:cxn modelId="{1400C015-B47C-454F-92A4-1E4C303F868C}" type="presParOf" srcId="{421A6CA1-6FFF-466B-AE5D-E970467C01FA}" destId="{A7868EF2-A5B4-4501-B3AF-C29E1DDF85D3}" srcOrd="1" destOrd="0" presId="urn:microsoft.com/office/officeart/2005/8/layout/vList4"/>
    <dgm:cxn modelId="{17A68D6B-85F7-4B0F-9512-D5C8339B52B9}" type="presParOf" srcId="{421A6CA1-6FFF-466B-AE5D-E970467C01FA}" destId="{29362EC8-6C26-4820-A219-8210B74BF539}" srcOrd="2" destOrd="0" presId="urn:microsoft.com/office/officeart/2005/8/layout/vList4"/>
    <dgm:cxn modelId="{1CA73D2A-3789-43DE-87FB-D34F0C3943A8}" type="presParOf" srcId="{29362EC8-6C26-4820-A219-8210B74BF539}" destId="{FFD493F7-B788-42D4-9B8F-572AAE156F96}" srcOrd="0" destOrd="0" presId="urn:microsoft.com/office/officeart/2005/8/layout/vList4"/>
    <dgm:cxn modelId="{CFA25520-D5C5-4968-8F30-371F491DF7E5}" type="presParOf" srcId="{29362EC8-6C26-4820-A219-8210B74BF539}" destId="{57758FE6-B56F-4192-A1F6-3AB1E7A68049}" srcOrd="1" destOrd="0" presId="urn:microsoft.com/office/officeart/2005/8/layout/vList4"/>
    <dgm:cxn modelId="{4B88089F-1AE7-4F99-AB71-FBE4564EFA4F}" type="presParOf" srcId="{29362EC8-6C26-4820-A219-8210B74BF539}" destId="{BB1E0F29-F68D-42E8-80F5-650E52080BCB}" srcOrd="2" destOrd="0" presId="urn:microsoft.com/office/officeart/2005/8/layout/vList4"/>
    <dgm:cxn modelId="{C5D1074B-4106-4261-968D-C7855CA380B0}" type="presParOf" srcId="{421A6CA1-6FFF-466B-AE5D-E970467C01FA}" destId="{C8166157-CF91-44E1-871C-883F2DBA1B56}" srcOrd="3" destOrd="0" presId="urn:microsoft.com/office/officeart/2005/8/layout/vList4"/>
    <dgm:cxn modelId="{51958661-25F6-44C8-8CE0-23AFFA5FCFC4}" type="presParOf" srcId="{421A6CA1-6FFF-466B-AE5D-E970467C01FA}" destId="{0723ECFF-E001-435F-8DC9-4719B1481260}" srcOrd="4" destOrd="0" presId="urn:microsoft.com/office/officeart/2005/8/layout/vList4"/>
    <dgm:cxn modelId="{382CB13A-648E-437E-B780-BA3809EC8713}" type="presParOf" srcId="{0723ECFF-E001-435F-8DC9-4719B1481260}" destId="{11344AAE-2C0E-4964-B6F4-C6A81BD1191C}" srcOrd="0" destOrd="0" presId="urn:microsoft.com/office/officeart/2005/8/layout/vList4"/>
    <dgm:cxn modelId="{462408C5-79D4-491B-A9CC-FB825E849F27}" type="presParOf" srcId="{0723ECFF-E001-435F-8DC9-4719B1481260}" destId="{E4EAFC1B-E3D6-4337-A4C8-3C80C3213A71}" srcOrd="1" destOrd="0" presId="urn:microsoft.com/office/officeart/2005/8/layout/vList4"/>
    <dgm:cxn modelId="{52F4E333-6D1C-4CC0-9900-EBCC79B837B2}" type="presParOf" srcId="{0723ECFF-E001-435F-8DC9-4719B1481260}" destId="{426BF8FE-F491-4A03-9512-A942517863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A2EEF6-4E31-4B2F-AE83-1365A2F3B6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AAEB0F8-CCE0-4257-B1DA-B1A98E4C2702}">
      <dgm:prSet phldrT="[Texto]" custT="1"/>
      <dgm:spPr/>
      <dgm:t>
        <a:bodyPr/>
        <a:lstStyle/>
        <a:p>
          <a:r>
            <a:rPr lang="es-CO" sz="2400" b="0" dirty="0" smtClean="0">
              <a:solidFill>
                <a:srgbClr val="000000"/>
              </a:solidFill>
            </a:rPr>
            <a:t>1945</a:t>
          </a:r>
          <a:endParaRPr lang="es-ES" sz="2400" b="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9782C4-F325-4473-92B2-2E1DBDA8C4F2}" type="parTrans" cxnId="{A049549C-2EB5-4A2E-878D-6BA985453E09}">
      <dgm:prSet/>
      <dgm:spPr/>
      <dgm:t>
        <a:bodyPr/>
        <a:lstStyle/>
        <a:p>
          <a:endParaRPr lang="es-ES"/>
        </a:p>
      </dgm:t>
    </dgm:pt>
    <dgm:pt modelId="{3A6E2280-FBCA-4D50-9388-44B670F9423F}" type="sibTrans" cxnId="{A049549C-2EB5-4A2E-878D-6BA985453E09}">
      <dgm:prSet/>
      <dgm:spPr/>
      <dgm:t>
        <a:bodyPr/>
        <a:lstStyle/>
        <a:p>
          <a:endParaRPr lang="es-ES"/>
        </a:p>
      </dgm:t>
    </dgm:pt>
    <dgm:pt modelId="{942B147F-B107-45ED-9CE6-F71EBA237599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s-ES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B9AB4D-87D3-4757-A459-7A153957D01A}" type="parTrans" cxnId="{2F8A62B3-B7B6-4878-93FA-DE29BE37FDE0}">
      <dgm:prSet/>
      <dgm:spPr/>
      <dgm:t>
        <a:bodyPr/>
        <a:lstStyle/>
        <a:p>
          <a:endParaRPr lang="es-ES"/>
        </a:p>
      </dgm:t>
    </dgm:pt>
    <dgm:pt modelId="{33FD932A-E8CF-4B09-8EA3-2692117DED8A}" type="sibTrans" cxnId="{2F8A62B3-B7B6-4878-93FA-DE29BE37FDE0}">
      <dgm:prSet/>
      <dgm:spPr/>
      <dgm:t>
        <a:bodyPr/>
        <a:lstStyle/>
        <a:p>
          <a:endParaRPr lang="es-ES"/>
        </a:p>
      </dgm:t>
    </dgm:pt>
    <dgm:pt modelId="{68F85216-0AA1-42AE-AAB6-E73AF14B4EA9}">
      <dgm:prSet phldrT="[Texto]" custT="1"/>
      <dgm:spPr/>
      <dgm:t>
        <a:bodyPr/>
        <a:lstStyle/>
        <a:p>
          <a:endParaRPr lang="es-ES" sz="500" dirty="0">
            <a:solidFill>
              <a:srgbClr val="000000"/>
            </a:solidFill>
          </a:endParaRPr>
        </a:p>
      </dgm:t>
    </dgm:pt>
    <dgm:pt modelId="{485B86A8-463C-44DE-B3D9-1501E6F3F4A2}" type="parTrans" cxnId="{6DDA4919-7E1F-4D4D-83E3-FFCDF163C794}">
      <dgm:prSet/>
      <dgm:spPr/>
      <dgm:t>
        <a:bodyPr/>
        <a:lstStyle/>
        <a:p>
          <a:endParaRPr lang="es-ES"/>
        </a:p>
      </dgm:t>
    </dgm:pt>
    <dgm:pt modelId="{3618F060-7470-40D8-A4CC-EAF8166DC6BE}" type="sibTrans" cxnId="{6DDA4919-7E1F-4D4D-83E3-FFCDF163C794}">
      <dgm:prSet/>
      <dgm:spPr/>
      <dgm:t>
        <a:bodyPr/>
        <a:lstStyle/>
        <a:p>
          <a:endParaRPr lang="es-ES"/>
        </a:p>
      </dgm:t>
    </dgm:pt>
    <dgm:pt modelId="{3C7E77FE-EC40-4F34-8EAC-1E9E94C22D2E}" type="pres">
      <dgm:prSet presAssocID="{33A2EEF6-4E31-4B2F-AE83-1365A2F3B648}" presName="Name0" presStyleCnt="0">
        <dgm:presLayoutVars>
          <dgm:dir/>
          <dgm:resizeHandles val="exact"/>
        </dgm:presLayoutVars>
      </dgm:prSet>
      <dgm:spPr/>
    </dgm:pt>
    <dgm:pt modelId="{8483F048-91BA-451E-989D-F4DF6C1E8074}" type="pres">
      <dgm:prSet presAssocID="{33A2EEF6-4E31-4B2F-AE83-1365A2F3B648}" presName="arrow" presStyleLbl="bgShp" presStyleIdx="0" presStyleCnt="1" custLinFactNeighborY="-2593"/>
      <dgm:spPr/>
    </dgm:pt>
    <dgm:pt modelId="{BED91861-2A7E-471F-A509-FEBBAA2B5E08}" type="pres">
      <dgm:prSet presAssocID="{33A2EEF6-4E31-4B2F-AE83-1365A2F3B648}" presName="points" presStyleCnt="0"/>
      <dgm:spPr/>
    </dgm:pt>
    <dgm:pt modelId="{0FE411C0-9273-411E-82E9-21E62CA171EA}" type="pres">
      <dgm:prSet presAssocID="{AAAEB0F8-CCE0-4257-B1DA-B1A98E4C2702}" presName="compositeA" presStyleCnt="0"/>
      <dgm:spPr/>
    </dgm:pt>
    <dgm:pt modelId="{03945476-6898-4325-8E9D-398F34F8C8F6}" type="pres">
      <dgm:prSet presAssocID="{AAAEB0F8-CCE0-4257-B1DA-B1A98E4C2702}" presName="textA" presStyleLbl="revTx" presStyleIdx="0" presStyleCnt="3" custScaleX="64640" custScaleY="7941" custLinFactNeighborX="3302" custLinFactNeighborY="85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F0AD9-CC75-4F05-88E6-03736EC7E7E7}" type="pres">
      <dgm:prSet presAssocID="{AAAEB0F8-CCE0-4257-B1DA-B1A98E4C2702}" presName="circleA" presStyleLbl="node1" presStyleIdx="0" presStyleCnt="3" custLinFactNeighborX="4567" custLinFactNeighborY="88697"/>
      <dgm:spPr/>
    </dgm:pt>
    <dgm:pt modelId="{96B23D7A-9A1B-444D-8D0E-1EECC4B229AC}" type="pres">
      <dgm:prSet presAssocID="{AAAEB0F8-CCE0-4257-B1DA-B1A98E4C2702}" presName="spaceA" presStyleCnt="0"/>
      <dgm:spPr/>
    </dgm:pt>
    <dgm:pt modelId="{0A9BA856-F789-4719-BC9A-836A00ABFD9A}" type="pres">
      <dgm:prSet presAssocID="{3A6E2280-FBCA-4D50-9388-44B670F9423F}" presName="space" presStyleCnt="0"/>
      <dgm:spPr/>
    </dgm:pt>
    <dgm:pt modelId="{630C8D06-EA3B-41A3-BFF9-07C48C9385FF}" type="pres">
      <dgm:prSet presAssocID="{942B147F-B107-45ED-9CE6-F71EBA237599}" presName="compositeB" presStyleCnt="0"/>
      <dgm:spPr/>
    </dgm:pt>
    <dgm:pt modelId="{2827E345-CB1B-4F0F-89D5-83BEAC9CC1BF}" type="pres">
      <dgm:prSet presAssocID="{942B147F-B107-45ED-9CE6-F71EBA237599}" presName="textB" presStyleLbl="revTx" presStyleIdx="1" presStyleCnt="3" custScaleX="57943" custScaleY="13522" custLinFactNeighborX="-45915" custLinFactNeighborY="-867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BB279-9999-4083-9B29-9FEB57F64840}" type="pres">
      <dgm:prSet presAssocID="{942B147F-B107-45ED-9CE6-F71EBA237599}" presName="circleB" presStyleLbl="node1" presStyleIdx="1" presStyleCnt="3" custLinFactNeighborX="26155" custLinFactNeighborY="-92049"/>
      <dgm:spPr/>
      <dgm:t>
        <a:bodyPr/>
        <a:lstStyle/>
        <a:p>
          <a:endParaRPr lang="es-ES"/>
        </a:p>
      </dgm:t>
    </dgm:pt>
    <dgm:pt modelId="{C14A166F-BF49-4BCA-BBC3-42152C7DB606}" type="pres">
      <dgm:prSet presAssocID="{942B147F-B107-45ED-9CE6-F71EBA237599}" presName="spaceB" presStyleCnt="0"/>
      <dgm:spPr/>
    </dgm:pt>
    <dgm:pt modelId="{1D0107EE-3454-4595-8AA7-EE34FC575A1B}" type="pres">
      <dgm:prSet presAssocID="{33FD932A-E8CF-4B09-8EA3-2692117DED8A}" presName="space" presStyleCnt="0"/>
      <dgm:spPr/>
    </dgm:pt>
    <dgm:pt modelId="{407443D4-83B2-4700-893E-6F47E9294F33}" type="pres">
      <dgm:prSet presAssocID="{68F85216-0AA1-42AE-AAB6-E73AF14B4EA9}" presName="compositeA" presStyleCnt="0"/>
      <dgm:spPr/>
    </dgm:pt>
    <dgm:pt modelId="{F66F2873-D90E-48EA-BAEA-0E83E545E2E8}" type="pres">
      <dgm:prSet presAssocID="{68F85216-0AA1-42AE-AAB6-E73AF14B4EA9}" presName="textA" presStyleLbl="revTx" presStyleIdx="2" presStyleCnt="3" custScaleX="71361" custScaleY="100074" custLinFactNeighborX="-60007" custLinFactNeighborY="22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83AB2-E371-4C67-A544-C2C4191B2ABF}" type="pres">
      <dgm:prSet presAssocID="{68F85216-0AA1-42AE-AAB6-E73AF14B4EA9}" presName="circleA" presStyleLbl="node1" presStyleIdx="2" presStyleCnt="3" custLinFactNeighborX="8323" custLinFactNeighborY="-10444"/>
      <dgm:spPr/>
    </dgm:pt>
    <dgm:pt modelId="{458D484A-68EC-4E94-AE47-C91F4E98CE03}" type="pres">
      <dgm:prSet presAssocID="{68F85216-0AA1-42AE-AAB6-E73AF14B4EA9}" presName="spaceA" presStyleCnt="0"/>
      <dgm:spPr/>
    </dgm:pt>
  </dgm:ptLst>
  <dgm:cxnLst>
    <dgm:cxn modelId="{6DDA4919-7E1F-4D4D-83E3-FFCDF163C794}" srcId="{33A2EEF6-4E31-4B2F-AE83-1365A2F3B648}" destId="{68F85216-0AA1-42AE-AAB6-E73AF14B4EA9}" srcOrd="2" destOrd="0" parTransId="{485B86A8-463C-44DE-B3D9-1501E6F3F4A2}" sibTransId="{3618F060-7470-40D8-A4CC-EAF8166DC6BE}"/>
    <dgm:cxn modelId="{35E650C5-7F61-47D2-BA05-9F618DC11C6E}" type="presOf" srcId="{AAAEB0F8-CCE0-4257-B1DA-B1A98E4C2702}" destId="{03945476-6898-4325-8E9D-398F34F8C8F6}" srcOrd="0" destOrd="0" presId="urn:microsoft.com/office/officeart/2005/8/layout/hProcess11"/>
    <dgm:cxn modelId="{386E70D9-1D41-4506-AA5C-7EF530359475}" type="presOf" srcId="{68F85216-0AA1-42AE-AAB6-E73AF14B4EA9}" destId="{F66F2873-D90E-48EA-BAEA-0E83E545E2E8}" srcOrd="0" destOrd="0" presId="urn:microsoft.com/office/officeart/2005/8/layout/hProcess11"/>
    <dgm:cxn modelId="{4AAE7B55-5B88-495C-AF73-AFE147E7E50F}" type="presOf" srcId="{942B147F-B107-45ED-9CE6-F71EBA237599}" destId="{2827E345-CB1B-4F0F-89D5-83BEAC9CC1BF}" srcOrd="0" destOrd="0" presId="urn:microsoft.com/office/officeart/2005/8/layout/hProcess11"/>
    <dgm:cxn modelId="{2F8A62B3-B7B6-4878-93FA-DE29BE37FDE0}" srcId="{33A2EEF6-4E31-4B2F-AE83-1365A2F3B648}" destId="{942B147F-B107-45ED-9CE6-F71EBA237599}" srcOrd="1" destOrd="0" parTransId="{0DB9AB4D-87D3-4757-A459-7A153957D01A}" sibTransId="{33FD932A-E8CF-4B09-8EA3-2692117DED8A}"/>
    <dgm:cxn modelId="{A049549C-2EB5-4A2E-878D-6BA985453E09}" srcId="{33A2EEF6-4E31-4B2F-AE83-1365A2F3B648}" destId="{AAAEB0F8-CCE0-4257-B1DA-B1A98E4C2702}" srcOrd="0" destOrd="0" parTransId="{219782C4-F325-4473-92B2-2E1DBDA8C4F2}" sibTransId="{3A6E2280-FBCA-4D50-9388-44B670F9423F}"/>
    <dgm:cxn modelId="{7983E627-802C-4D35-A6C7-AB1C7F14D4D5}" type="presOf" srcId="{33A2EEF6-4E31-4B2F-AE83-1365A2F3B648}" destId="{3C7E77FE-EC40-4F34-8EAC-1E9E94C22D2E}" srcOrd="0" destOrd="0" presId="urn:microsoft.com/office/officeart/2005/8/layout/hProcess11"/>
    <dgm:cxn modelId="{21E5C8E3-1F54-414C-88FA-AB01A9F8E89B}" type="presParOf" srcId="{3C7E77FE-EC40-4F34-8EAC-1E9E94C22D2E}" destId="{8483F048-91BA-451E-989D-F4DF6C1E8074}" srcOrd="0" destOrd="0" presId="urn:microsoft.com/office/officeart/2005/8/layout/hProcess11"/>
    <dgm:cxn modelId="{D4933D9A-D39C-47A5-BC5A-D781AAD022C7}" type="presParOf" srcId="{3C7E77FE-EC40-4F34-8EAC-1E9E94C22D2E}" destId="{BED91861-2A7E-471F-A509-FEBBAA2B5E08}" srcOrd="1" destOrd="0" presId="urn:microsoft.com/office/officeart/2005/8/layout/hProcess11"/>
    <dgm:cxn modelId="{34C899DB-1CC5-4689-831D-B8A98AD5691B}" type="presParOf" srcId="{BED91861-2A7E-471F-A509-FEBBAA2B5E08}" destId="{0FE411C0-9273-411E-82E9-21E62CA171EA}" srcOrd="0" destOrd="0" presId="urn:microsoft.com/office/officeart/2005/8/layout/hProcess11"/>
    <dgm:cxn modelId="{183D629F-EA8A-4FBF-A358-54924B310AA4}" type="presParOf" srcId="{0FE411C0-9273-411E-82E9-21E62CA171EA}" destId="{03945476-6898-4325-8E9D-398F34F8C8F6}" srcOrd="0" destOrd="0" presId="urn:microsoft.com/office/officeart/2005/8/layout/hProcess11"/>
    <dgm:cxn modelId="{67EC97BB-0EA0-4086-8197-9D7A152F9139}" type="presParOf" srcId="{0FE411C0-9273-411E-82E9-21E62CA171EA}" destId="{273F0AD9-CC75-4F05-88E6-03736EC7E7E7}" srcOrd="1" destOrd="0" presId="urn:microsoft.com/office/officeart/2005/8/layout/hProcess11"/>
    <dgm:cxn modelId="{7558A304-13E5-4EBC-B48A-AF2AD97D8EE9}" type="presParOf" srcId="{0FE411C0-9273-411E-82E9-21E62CA171EA}" destId="{96B23D7A-9A1B-444D-8D0E-1EECC4B229AC}" srcOrd="2" destOrd="0" presId="urn:microsoft.com/office/officeart/2005/8/layout/hProcess11"/>
    <dgm:cxn modelId="{41877B17-EA19-4F97-86AB-5BA17B1C23CE}" type="presParOf" srcId="{BED91861-2A7E-471F-A509-FEBBAA2B5E08}" destId="{0A9BA856-F789-4719-BC9A-836A00ABFD9A}" srcOrd="1" destOrd="0" presId="urn:microsoft.com/office/officeart/2005/8/layout/hProcess11"/>
    <dgm:cxn modelId="{AC778596-7443-4C4E-B3D3-03DF6ED4C83B}" type="presParOf" srcId="{BED91861-2A7E-471F-A509-FEBBAA2B5E08}" destId="{630C8D06-EA3B-41A3-BFF9-07C48C9385FF}" srcOrd="2" destOrd="0" presId="urn:microsoft.com/office/officeart/2005/8/layout/hProcess11"/>
    <dgm:cxn modelId="{71B1D0E9-FA54-47B2-A24F-699BF80DD3FE}" type="presParOf" srcId="{630C8D06-EA3B-41A3-BFF9-07C48C9385FF}" destId="{2827E345-CB1B-4F0F-89D5-83BEAC9CC1BF}" srcOrd="0" destOrd="0" presId="urn:microsoft.com/office/officeart/2005/8/layout/hProcess11"/>
    <dgm:cxn modelId="{DE3808F9-17FB-4C57-9AA0-EA522C4EF470}" type="presParOf" srcId="{630C8D06-EA3B-41A3-BFF9-07C48C9385FF}" destId="{44CBB279-9999-4083-9B29-9FEB57F64840}" srcOrd="1" destOrd="0" presId="urn:microsoft.com/office/officeart/2005/8/layout/hProcess11"/>
    <dgm:cxn modelId="{CB20325C-14D3-4EF9-80C3-17E00850DCA6}" type="presParOf" srcId="{630C8D06-EA3B-41A3-BFF9-07C48C9385FF}" destId="{C14A166F-BF49-4BCA-BBC3-42152C7DB606}" srcOrd="2" destOrd="0" presId="urn:microsoft.com/office/officeart/2005/8/layout/hProcess11"/>
    <dgm:cxn modelId="{BB899DAD-0CE7-4956-87AF-B472505C651A}" type="presParOf" srcId="{BED91861-2A7E-471F-A509-FEBBAA2B5E08}" destId="{1D0107EE-3454-4595-8AA7-EE34FC575A1B}" srcOrd="3" destOrd="0" presId="urn:microsoft.com/office/officeart/2005/8/layout/hProcess11"/>
    <dgm:cxn modelId="{C988E686-85ED-4D04-9C24-D6385C91F6EC}" type="presParOf" srcId="{BED91861-2A7E-471F-A509-FEBBAA2B5E08}" destId="{407443D4-83B2-4700-893E-6F47E9294F33}" srcOrd="4" destOrd="0" presId="urn:microsoft.com/office/officeart/2005/8/layout/hProcess11"/>
    <dgm:cxn modelId="{9A80F723-48E2-4CBC-A414-DA813B50C02A}" type="presParOf" srcId="{407443D4-83B2-4700-893E-6F47E9294F33}" destId="{F66F2873-D90E-48EA-BAEA-0E83E545E2E8}" srcOrd="0" destOrd="0" presId="urn:microsoft.com/office/officeart/2005/8/layout/hProcess11"/>
    <dgm:cxn modelId="{977A92DB-7157-47BB-835C-A695E02EC93B}" type="presParOf" srcId="{407443D4-83B2-4700-893E-6F47E9294F33}" destId="{BA083AB2-E371-4C67-A544-C2C4191B2ABF}" srcOrd="1" destOrd="0" presId="urn:microsoft.com/office/officeart/2005/8/layout/hProcess11"/>
    <dgm:cxn modelId="{D1C824FA-07A5-4955-A090-B7DF48890649}" type="presParOf" srcId="{407443D4-83B2-4700-893E-6F47E9294F33}" destId="{458D484A-68EC-4E94-AE47-C91F4E98CE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F262EF-FA9E-49C6-90A9-40C1A3ED7EC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DA6409-272B-4EEE-A7D6-F58EA7681172}">
      <dgm:prSet phldrT="[Texto]" custT="1"/>
      <dgm:spPr/>
      <dgm:t>
        <a:bodyPr/>
        <a:lstStyle/>
        <a:p>
          <a:pPr algn="ctr"/>
          <a:endParaRPr lang="es-ES" sz="1800" dirty="0" smtClean="0">
            <a:solidFill>
              <a:srgbClr val="000000"/>
            </a:solidFill>
          </a:endParaRPr>
        </a:p>
        <a:p>
          <a:pPr algn="ctr"/>
          <a:endParaRPr lang="es-ES" sz="1800" dirty="0" smtClean="0">
            <a:solidFill>
              <a:srgbClr val="000000"/>
            </a:solidFill>
          </a:endParaRPr>
        </a:p>
        <a:p>
          <a:pPr algn="ctr"/>
          <a:r>
            <a:rPr lang="es-ES" sz="1800" dirty="0" smtClean="0">
              <a:solidFill>
                <a:srgbClr val="000000"/>
              </a:solidFill>
            </a:rPr>
            <a:t>1. Crisis económica en la península </a:t>
          </a:r>
          <a:br>
            <a:rPr lang="es-ES" sz="1800" dirty="0" smtClean="0">
              <a:solidFill>
                <a:srgbClr val="000000"/>
              </a:solidFill>
            </a:rPr>
          </a:br>
          <a:endParaRPr lang="es-ES" sz="1800" dirty="0" smtClean="0">
            <a:solidFill>
              <a:srgbClr val="000000"/>
            </a:solidFill>
          </a:endParaRPr>
        </a:p>
        <a:p>
          <a:pPr algn="ctr"/>
          <a:r>
            <a:rPr lang="es-ES" sz="1800" dirty="0" smtClean="0">
              <a:solidFill>
                <a:srgbClr val="000000"/>
              </a:solidFill>
            </a:rPr>
            <a:t>2. Masiva inmigración de los coreanos</a:t>
          </a:r>
        </a:p>
        <a:p>
          <a:pPr algn="ctr"/>
          <a:endParaRPr lang="es-ES" sz="1800" dirty="0" smtClean="0">
            <a:solidFill>
              <a:srgbClr val="000000"/>
            </a:solidFill>
          </a:endParaRPr>
        </a:p>
        <a:p>
          <a:pPr algn="ctr"/>
          <a:r>
            <a:rPr lang="es-ES" sz="1800" dirty="0" smtClean="0">
              <a:solidFill>
                <a:srgbClr val="000000"/>
              </a:solidFill>
            </a:rPr>
            <a:t>3. Contaminación</a:t>
          </a:r>
          <a:br>
            <a:rPr lang="es-ES" sz="1800" dirty="0" smtClean="0">
              <a:solidFill>
                <a:srgbClr val="000000"/>
              </a:solidFill>
            </a:rPr>
          </a:br>
          <a:endParaRPr lang="es-ES" sz="1800" dirty="0" smtClean="0">
            <a:solidFill>
              <a:srgbClr val="000000"/>
            </a:solidFill>
          </a:endParaRPr>
        </a:p>
        <a:p>
          <a:pPr algn="ctr"/>
          <a:r>
            <a:rPr lang="es-ES" sz="1800" dirty="0" smtClean="0">
              <a:solidFill>
                <a:srgbClr val="000000"/>
              </a:solidFill>
            </a:rPr>
            <a:t>4. Cientos de miles de muertos</a:t>
          </a:r>
          <a:endParaRPr lang="es-ES" sz="1800" b="0" dirty="0">
            <a:solidFill>
              <a:srgbClr val="000000"/>
            </a:solidFill>
          </a:endParaRPr>
        </a:p>
      </dgm:t>
    </dgm:pt>
    <dgm:pt modelId="{E28B9573-055D-4085-9111-F02E7792C530}" type="parTrans" cxnId="{FC1EB8B1-036F-4341-BAD6-AEE49ABA14DA}">
      <dgm:prSet/>
      <dgm:spPr/>
      <dgm:t>
        <a:bodyPr/>
        <a:lstStyle/>
        <a:p>
          <a:endParaRPr lang="es-ES"/>
        </a:p>
      </dgm:t>
    </dgm:pt>
    <dgm:pt modelId="{B7793F33-DFAB-4D98-8C6E-6DD849AD4FD6}" type="sibTrans" cxnId="{FC1EB8B1-036F-4341-BAD6-AEE49ABA14DA}">
      <dgm:prSet/>
      <dgm:spPr/>
      <dgm:t>
        <a:bodyPr/>
        <a:lstStyle/>
        <a:p>
          <a:endParaRPr lang="es-ES"/>
        </a:p>
      </dgm:t>
    </dgm:pt>
    <dgm:pt modelId="{9C8B8763-A99F-4937-B95A-8149E67B8717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685323A2-CF91-4CB4-A817-511A4C3531DB}" type="sibTrans" cxnId="{20E30129-1FF2-4AF5-8388-176C367D555E}">
      <dgm:prSet/>
      <dgm:spPr/>
      <dgm:t>
        <a:bodyPr/>
        <a:lstStyle/>
        <a:p>
          <a:endParaRPr lang="es-ES"/>
        </a:p>
      </dgm:t>
    </dgm:pt>
    <dgm:pt modelId="{BE3EABA6-B703-4ECB-AE53-7982EB5EFE7A}" type="parTrans" cxnId="{20E30129-1FF2-4AF5-8388-176C367D555E}">
      <dgm:prSet/>
      <dgm:spPr/>
      <dgm:t>
        <a:bodyPr/>
        <a:lstStyle/>
        <a:p>
          <a:endParaRPr lang="es-ES"/>
        </a:p>
      </dgm:t>
    </dgm:pt>
    <dgm:pt modelId="{49AD78EB-726E-4A63-8683-B360238D3EDB}" type="pres">
      <dgm:prSet presAssocID="{EFF262EF-FA9E-49C6-90A9-40C1A3ED7E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9BBBD0-0DFC-412B-9F30-D79B5C747EFB}" type="pres">
      <dgm:prSet presAssocID="{9C8B8763-A99F-4937-B95A-8149E67B8717}" presName="composite" presStyleCnt="0"/>
      <dgm:spPr/>
    </dgm:pt>
    <dgm:pt modelId="{7B6DBBE2-D805-40DA-B008-EAA041CF7BE5}" type="pres">
      <dgm:prSet presAssocID="{9C8B8763-A99F-4937-B95A-8149E67B8717}" presName="ParentAccentShape" presStyleLbl="trBgShp" presStyleIdx="0" presStyleCnt="2"/>
      <dgm:spPr/>
    </dgm:pt>
    <dgm:pt modelId="{FEBF983D-E6D2-44C8-BE5B-CD89C7CCD747}" type="pres">
      <dgm:prSet presAssocID="{9C8B8763-A99F-4937-B95A-8149E67B871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44355-B0A3-42AF-B6CF-37A4F6492D29}" type="pres">
      <dgm:prSet presAssocID="{9C8B8763-A99F-4937-B95A-8149E67B8717}" presName="ChildText" presStyleLbl="revTx" presStyleIdx="1" presStyleCnt="2" custScaleX="118457" custScaleY="11424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BBD9863-E78A-41B0-92BC-46ADEC0D0CCE}" type="pres">
      <dgm:prSet presAssocID="{9C8B8763-A99F-4937-B95A-8149E67B8717}" presName="ChildAccentShape" presStyleLbl="trBgShp" presStyleIdx="1" presStyleCnt="2"/>
      <dgm:spPr/>
    </dgm:pt>
    <dgm:pt modelId="{BCF93A25-2125-46E8-B975-74DEF070D426}" type="pres">
      <dgm:prSet presAssocID="{9C8B8763-A99F-4937-B95A-8149E67B8717}" presName="Image" presStyleLbl="alignImgPlace1" presStyleIdx="0" presStyleCnt="1" custLinFactNeighborX="-82" custLinFactNeighborY="4162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</dgm:ptLst>
  <dgm:cxnLst>
    <dgm:cxn modelId="{20E30129-1FF2-4AF5-8388-176C367D555E}" srcId="{EFF262EF-FA9E-49C6-90A9-40C1A3ED7ECA}" destId="{9C8B8763-A99F-4937-B95A-8149E67B8717}" srcOrd="0" destOrd="0" parTransId="{BE3EABA6-B703-4ECB-AE53-7982EB5EFE7A}" sibTransId="{685323A2-CF91-4CB4-A817-511A4C3531DB}"/>
    <dgm:cxn modelId="{FC1EB8B1-036F-4341-BAD6-AEE49ABA14DA}" srcId="{9C8B8763-A99F-4937-B95A-8149E67B8717}" destId="{44DA6409-272B-4EEE-A7D6-F58EA7681172}" srcOrd="0" destOrd="0" parTransId="{E28B9573-055D-4085-9111-F02E7792C530}" sibTransId="{B7793F33-DFAB-4D98-8C6E-6DD849AD4FD6}"/>
    <dgm:cxn modelId="{40D4D488-FE67-4C63-8ADA-D9B054732298}" type="presOf" srcId="{EFF262EF-FA9E-49C6-90A9-40C1A3ED7ECA}" destId="{49AD78EB-726E-4A63-8683-B360238D3EDB}" srcOrd="0" destOrd="0" presId="urn:microsoft.com/office/officeart/2009/3/layout/SnapshotPictureList"/>
    <dgm:cxn modelId="{8C753E9D-61DD-46E6-B728-2BD8DC03FC50}" type="presOf" srcId="{9C8B8763-A99F-4937-B95A-8149E67B8717}" destId="{FEBF983D-E6D2-44C8-BE5B-CD89C7CCD747}" srcOrd="0" destOrd="0" presId="urn:microsoft.com/office/officeart/2009/3/layout/SnapshotPictureList"/>
    <dgm:cxn modelId="{A46F52ED-5258-447F-B6E7-449A0CD53715}" type="presOf" srcId="{44DA6409-272B-4EEE-A7D6-F58EA7681172}" destId="{04644355-B0A3-42AF-B6CF-37A4F6492D29}" srcOrd="0" destOrd="0" presId="urn:microsoft.com/office/officeart/2009/3/layout/SnapshotPictureList"/>
    <dgm:cxn modelId="{8440F309-0C0B-4BBA-8541-BDF1CB6C83FB}" type="presParOf" srcId="{49AD78EB-726E-4A63-8683-B360238D3EDB}" destId="{C79BBBD0-0DFC-412B-9F30-D79B5C747EFB}" srcOrd="0" destOrd="0" presId="urn:microsoft.com/office/officeart/2009/3/layout/SnapshotPictureList"/>
    <dgm:cxn modelId="{9C5DCB1A-987B-4165-9F20-C879DF1671D6}" type="presParOf" srcId="{C79BBBD0-0DFC-412B-9F30-D79B5C747EFB}" destId="{7B6DBBE2-D805-40DA-B008-EAA041CF7BE5}" srcOrd="0" destOrd="0" presId="urn:microsoft.com/office/officeart/2009/3/layout/SnapshotPictureList"/>
    <dgm:cxn modelId="{7D24E28B-63BC-44C0-9255-3C54FB3C2A90}" type="presParOf" srcId="{C79BBBD0-0DFC-412B-9F30-D79B5C747EFB}" destId="{FEBF983D-E6D2-44C8-BE5B-CD89C7CCD747}" srcOrd="1" destOrd="0" presId="urn:microsoft.com/office/officeart/2009/3/layout/SnapshotPictureList"/>
    <dgm:cxn modelId="{00977489-7297-4535-930A-EE56E36A06B1}" type="presParOf" srcId="{C79BBBD0-0DFC-412B-9F30-D79B5C747EFB}" destId="{04644355-B0A3-42AF-B6CF-37A4F6492D29}" srcOrd="2" destOrd="0" presId="urn:microsoft.com/office/officeart/2009/3/layout/SnapshotPictureList"/>
    <dgm:cxn modelId="{7223422B-3231-4483-B094-BE77639E5F7A}" type="presParOf" srcId="{C79BBBD0-0DFC-412B-9F30-D79B5C747EFB}" destId="{4BBD9863-E78A-41B0-92BC-46ADEC0D0CCE}" srcOrd="3" destOrd="0" presId="urn:microsoft.com/office/officeart/2009/3/layout/SnapshotPictureList"/>
    <dgm:cxn modelId="{FD1D4A08-1362-4CCD-A8FF-12BFE14B48BB}" type="presParOf" srcId="{C79BBBD0-0DFC-412B-9F30-D79B5C747EFB}" destId="{BCF93A25-2125-46E8-B975-74DEF070D42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5EA9-14E2-4ED5-81C7-16AC892D91B7}">
      <dsp:nvSpPr>
        <dsp:cNvPr id="0" name=""/>
        <dsp:cNvSpPr/>
      </dsp:nvSpPr>
      <dsp:spPr>
        <a:xfrm>
          <a:off x="288016" y="212021"/>
          <a:ext cx="4836412" cy="536099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252398-ED00-4891-95A9-A520A8C5CD93}">
      <dsp:nvSpPr>
        <dsp:cNvPr id="0" name=""/>
        <dsp:cNvSpPr/>
      </dsp:nvSpPr>
      <dsp:spPr>
        <a:xfrm>
          <a:off x="1778702" y="2175439"/>
          <a:ext cx="3200637" cy="318112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778702" y="2175439"/>
        <a:ext cx="3200637" cy="3181126"/>
      </dsp:txXfrm>
    </dsp:sp>
    <dsp:sp modelId="{A66BD64A-0C47-4637-AA21-83DA8A329BBD}">
      <dsp:nvSpPr>
        <dsp:cNvPr id="0" name=""/>
        <dsp:cNvSpPr/>
      </dsp:nvSpPr>
      <dsp:spPr>
        <a:xfrm>
          <a:off x="5760638" y="66505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408A51-4333-474D-8BFA-5E53ECF48997}">
      <dsp:nvSpPr>
        <dsp:cNvPr id="0" name=""/>
        <dsp:cNvSpPr/>
      </dsp:nvSpPr>
      <dsp:spPr>
        <a:xfrm>
          <a:off x="6278662" y="1669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278662" y="1669"/>
        <a:ext cx="297644" cy="1019109"/>
      </dsp:txXfrm>
    </dsp:sp>
    <dsp:sp modelId="{05F68E22-D73A-4E0A-BE2E-1A3653579E4D}">
      <dsp:nvSpPr>
        <dsp:cNvPr id="0" name=""/>
        <dsp:cNvSpPr/>
      </dsp:nvSpPr>
      <dsp:spPr>
        <a:xfrm>
          <a:off x="5766936" y="1152132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FF1092-B36A-4F02-BA2A-87B1C280A0DB}">
      <dsp:nvSpPr>
        <dsp:cNvPr id="0" name=""/>
        <dsp:cNvSpPr/>
      </dsp:nvSpPr>
      <dsp:spPr>
        <a:xfrm>
          <a:off x="6278665" y="1204219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278665" y="1204219"/>
        <a:ext cx="297644" cy="1019109"/>
      </dsp:txXfrm>
    </dsp:sp>
    <dsp:sp modelId="{FE72DCF9-91BD-4C76-B805-3354A2E02B57}">
      <dsp:nvSpPr>
        <dsp:cNvPr id="0" name=""/>
        <dsp:cNvSpPr/>
      </dsp:nvSpPr>
      <dsp:spPr>
        <a:xfrm>
          <a:off x="5760638" y="2376267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3A57B0-3FDE-4A99-8AFA-ACA55F5FE598}">
      <dsp:nvSpPr>
        <dsp:cNvPr id="0" name=""/>
        <dsp:cNvSpPr/>
      </dsp:nvSpPr>
      <dsp:spPr>
        <a:xfrm>
          <a:off x="6278665" y="2406769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278665" y="2406769"/>
        <a:ext cx="297644" cy="1019109"/>
      </dsp:txXfrm>
    </dsp:sp>
    <dsp:sp modelId="{EF7E03DE-058D-47E1-B4C0-376007AB3908}">
      <dsp:nvSpPr>
        <dsp:cNvPr id="0" name=""/>
        <dsp:cNvSpPr/>
      </dsp:nvSpPr>
      <dsp:spPr>
        <a:xfrm>
          <a:off x="5760638" y="3607606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E9E2C3-CEF4-42C0-8FE6-BACD8303784F}">
      <dsp:nvSpPr>
        <dsp:cNvPr id="0" name=""/>
        <dsp:cNvSpPr/>
      </dsp:nvSpPr>
      <dsp:spPr>
        <a:xfrm>
          <a:off x="6278665" y="3609318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278665" y="3609318"/>
        <a:ext cx="297644" cy="1019109"/>
      </dsp:txXfrm>
    </dsp:sp>
    <dsp:sp modelId="{1D9F9B1B-EF1C-48A8-A62B-29582016EE82}">
      <dsp:nvSpPr>
        <dsp:cNvPr id="0" name=""/>
        <dsp:cNvSpPr/>
      </dsp:nvSpPr>
      <dsp:spPr>
        <a:xfrm>
          <a:off x="5769637" y="4753921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A3859B-7552-4B34-A270-6227F5CD73E3}">
      <dsp:nvSpPr>
        <dsp:cNvPr id="0" name=""/>
        <dsp:cNvSpPr/>
      </dsp:nvSpPr>
      <dsp:spPr>
        <a:xfrm>
          <a:off x="6278665" y="4811868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278665" y="4811868"/>
        <a:ext cx="297644" cy="1019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1A6D-9DAD-41A2-AD28-FDE52B718586}">
      <dsp:nvSpPr>
        <dsp:cNvPr id="0" name=""/>
        <dsp:cNvSpPr/>
      </dsp:nvSpPr>
      <dsp:spPr>
        <a:xfrm>
          <a:off x="122326" y="1699491"/>
          <a:ext cx="7315200" cy="6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1. SOLUCION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122326" y="1699491"/>
        <a:ext cx="7315200" cy="665018"/>
      </dsp:txXfrm>
    </dsp:sp>
    <dsp:sp modelId="{45E5D452-965B-438D-93E5-CBE138D5730F}">
      <dsp:nvSpPr>
        <dsp:cNvPr id="0" name=""/>
        <dsp:cNvSpPr/>
      </dsp:nvSpPr>
      <dsp:spPr>
        <a:xfrm>
          <a:off x="122326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53FF-7A23-4E49-A88E-F7FB73C039BF}">
      <dsp:nvSpPr>
        <dsp:cNvPr id="0" name=""/>
        <dsp:cNvSpPr/>
      </dsp:nvSpPr>
      <dsp:spPr>
        <a:xfrm>
          <a:off x="1150518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39BA8-9E57-4290-916F-FA726F913155}">
      <dsp:nvSpPr>
        <dsp:cNvPr id="0" name=""/>
        <dsp:cNvSpPr/>
      </dsp:nvSpPr>
      <dsp:spPr>
        <a:xfrm>
          <a:off x="2179523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6EBF-A89F-4647-BE4C-BF8C6AC04A9E}">
      <dsp:nvSpPr>
        <dsp:cNvPr id="0" name=""/>
        <dsp:cNvSpPr/>
      </dsp:nvSpPr>
      <dsp:spPr>
        <a:xfrm>
          <a:off x="3207715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1EA94-0CAD-4AB4-A274-4FC02266C49F}">
      <dsp:nvSpPr>
        <dsp:cNvPr id="0" name=""/>
        <dsp:cNvSpPr/>
      </dsp:nvSpPr>
      <dsp:spPr>
        <a:xfrm>
          <a:off x="4236720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EA71-BCB8-4845-80DD-6BBF75BFF00D}">
      <dsp:nvSpPr>
        <dsp:cNvPr id="0" name=""/>
        <dsp:cNvSpPr/>
      </dsp:nvSpPr>
      <dsp:spPr>
        <a:xfrm>
          <a:off x="5264912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93B54-50F7-41BD-B9EE-71371B4CF30B}">
      <dsp:nvSpPr>
        <dsp:cNvPr id="0" name=""/>
        <dsp:cNvSpPr/>
      </dsp:nvSpPr>
      <dsp:spPr>
        <a:xfrm>
          <a:off x="6293916" y="2364509"/>
          <a:ext cx="1711756" cy="13546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82BA4-36D1-4B6E-8DDC-F60C56A39602}">
      <dsp:nvSpPr>
        <dsp:cNvPr id="0" name=""/>
        <dsp:cNvSpPr/>
      </dsp:nvSpPr>
      <dsp:spPr>
        <a:xfrm>
          <a:off x="122326" y="2499975"/>
          <a:ext cx="7410297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0" i="0" kern="1200" dirty="0" smtClean="0">
              <a:solidFill>
                <a:srgbClr val="000000"/>
              </a:solidFill>
            </a:rPr>
            <a:t>En julio de 1953, se firmó el acuerdo de tregua en </a:t>
          </a:r>
          <a:r>
            <a:rPr lang="es-CO" sz="3200" b="0" i="0" kern="1200" dirty="0" err="1" smtClean="0">
              <a:solidFill>
                <a:srgbClr val="000000"/>
              </a:solidFill>
            </a:rPr>
            <a:t>Panmunjom</a:t>
          </a:r>
          <a:r>
            <a:rPr lang="es-CO" sz="3200" b="0" i="0" kern="1200" dirty="0" smtClean="0">
              <a:solidFill>
                <a:srgbClr val="000000"/>
              </a:solidFill>
            </a:rPr>
            <a:t>. </a:t>
          </a:r>
          <a:endParaRPr lang="es-ES" sz="3200" kern="1200" dirty="0">
            <a:solidFill>
              <a:srgbClr val="000000"/>
            </a:solidFill>
          </a:endParaRPr>
        </a:p>
      </dsp:txBody>
      <dsp:txXfrm>
        <a:off x="122326" y="2499975"/>
        <a:ext cx="7410297" cy="10837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5EA9-14E2-4ED5-81C7-16AC892D91B7}">
      <dsp:nvSpPr>
        <dsp:cNvPr id="0" name=""/>
        <dsp:cNvSpPr/>
      </dsp:nvSpPr>
      <dsp:spPr>
        <a:xfrm>
          <a:off x="864109" y="348015"/>
          <a:ext cx="4577451" cy="507087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252398-ED00-4891-95A9-A520A8C5CD93}">
      <dsp:nvSpPr>
        <dsp:cNvPr id="0" name=""/>
        <dsp:cNvSpPr/>
      </dsp:nvSpPr>
      <dsp:spPr>
        <a:xfrm>
          <a:off x="1713962" y="2175439"/>
          <a:ext cx="3200637" cy="318112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713962" y="2175439"/>
        <a:ext cx="3200637" cy="3181126"/>
      </dsp:txXfrm>
    </dsp:sp>
    <dsp:sp modelId="{A66BD64A-0C47-4637-AA21-83DA8A329BBD}">
      <dsp:nvSpPr>
        <dsp:cNvPr id="0" name=""/>
        <dsp:cNvSpPr/>
      </dsp:nvSpPr>
      <dsp:spPr>
        <a:xfrm>
          <a:off x="5695898" y="66505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408A51-4333-474D-8BFA-5E53ECF48997}">
      <dsp:nvSpPr>
        <dsp:cNvPr id="0" name=""/>
        <dsp:cNvSpPr/>
      </dsp:nvSpPr>
      <dsp:spPr>
        <a:xfrm>
          <a:off x="6213921" y="1669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213921" y="1669"/>
        <a:ext cx="297644" cy="1019109"/>
      </dsp:txXfrm>
    </dsp:sp>
    <dsp:sp modelId="{05F68E22-D73A-4E0A-BE2E-1A3653579E4D}">
      <dsp:nvSpPr>
        <dsp:cNvPr id="0" name=""/>
        <dsp:cNvSpPr/>
      </dsp:nvSpPr>
      <dsp:spPr>
        <a:xfrm>
          <a:off x="5702196" y="1152132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FF1092-B36A-4F02-BA2A-87B1C280A0DB}">
      <dsp:nvSpPr>
        <dsp:cNvPr id="0" name=""/>
        <dsp:cNvSpPr/>
      </dsp:nvSpPr>
      <dsp:spPr>
        <a:xfrm>
          <a:off x="6213921" y="1204219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213921" y="1204219"/>
        <a:ext cx="297644" cy="1019109"/>
      </dsp:txXfrm>
    </dsp:sp>
    <dsp:sp modelId="{FE72DCF9-91BD-4C76-B805-3354A2E02B57}">
      <dsp:nvSpPr>
        <dsp:cNvPr id="0" name=""/>
        <dsp:cNvSpPr/>
      </dsp:nvSpPr>
      <dsp:spPr>
        <a:xfrm>
          <a:off x="5695898" y="2376267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3A57B0-3FDE-4A99-8AFA-ACA55F5FE598}">
      <dsp:nvSpPr>
        <dsp:cNvPr id="0" name=""/>
        <dsp:cNvSpPr/>
      </dsp:nvSpPr>
      <dsp:spPr>
        <a:xfrm>
          <a:off x="6213921" y="2406769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213921" y="2406769"/>
        <a:ext cx="297644" cy="1019109"/>
      </dsp:txXfrm>
    </dsp:sp>
    <dsp:sp modelId="{EF7E03DE-058D-47E1-B4C0-376007AB3908}">
      <dsp:nvSpPr>
        <dsp:cNvPr id="0" name=""/>
        <dsp:cNvSpPr/>
      </dsp:nvSpPr>
      <dsp:spPr>
        <a:xfrm>
          <a:off x="5695898" y="3607606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E9E2C3-CEF4-42C0-8FE6-BACD8303784F}">
      <dsp:nvSpPr>
        <dsp:cNvPr id="0" name=""/>
        <dsp:cNvSpPr/>
      </dsp:nvSpPr>
      <dsp:spPr>
        <a:xfrm>
          <a:off x="6213921" y="3609318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213921" y="3609318"/>
        <a:ext cx="297644" cy="1019109"/>
      </dsp:txXfrm>
    </dsp:sp>
    <dsp:sp modelId="{1D9F9B1B-EF1C-48A8-A62B-29582016EE82}">
      <dsp:nvSpPr>
        <dsp:cNvPr id="0" name=""/>
        <dsp:cNvSpPr/>
      </dsp:nvSpPr>
      <dsp:spPr>
        <a:xfrm>
          <a:off x="5704896" y="4753921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A3859B-7552-4B34-A270-6227F5CD73E3}">
      <dsp:nvSpPr>
        <dsp:cNvPr id="0" name=""/>
        <dsp:cNvSpPr/>
      </dsp:nvSpPr>
      <dsp:spPr>
        <a:xfrm>
          <a:off x="6213921" y="4811868"/>
          <a:ext cx="297644" cy="1019109"/>
        </a:xfrm>
        <a:prstGeom prst="rect">
          <a:avLst/>
        </a:prstGeom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213921" y="4811868"/>
        <a:ext cx="297644" cy="10191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1E93A-46B3-43E5-AD7C-D4225BDB4DCD}">
      <dsp:nvSpPr>
        <dsp:cNvPr id="0" name=""/>
        <dsp:cNvSpPr/>
      </dsp:nvSpPr>
      <dsp:spPr>
        <a:xfrm>
          <a:off x="0" y="53577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El primero se trata de una cuestión religiosa. El problema fue que tras la descolonización británica, en 1947, la región se separó en grupos atendiendo a su religión. India tiene mayoría de población hindú, y Paquistán musulmana. </a:t>
          </a:r>
          <a:endParaRPr lang="es-CO" sz="1800" kern="1200" dirty="0"/>
        </a:p>
      </dsp:txBody>
      <dsp:txXfrm>
        <a:off x="1794933" y="53577"/>
        <a:ext cx="6333066" cy="1693333"/>
      </dsp:txXfrm>
    </dsp:sp>
    <dsp:sp modelId="{8ED631C5-C4C4-47DE-9E8B-14AE658F0BF6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493F7-B788-42D4-9B8F-572AAE156F96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Y el otro tema fue con Bangladesh, en 1971. Hubo un conflicto político grave ese año en la zona, que pertenecía a Paquistán, y al final el asunto acabó en la declaración de Independencia de lo que en ese entonces era Paquistán Oriental</a:t>
          </a:r>
          <a:r>
            <a:rPr lang="es-CO" sz="2100" kern="1200" dirty="0" smtClean="0"/>
            <a:t>. </a:t>
          </a:r>
          <a:endParaRPr lang="es-CO" sz="2100" kern="1200" dirty="0"/>
        </a:p>
      </dsp:txBody>
      <dsp:txXfrm>
        <a:off x="1794933" y="1862666"/>
        <a:ext cx="6333066" cy="1693333"/>
      </dsp:txXfrm>
    </dsp:sp>
    <dsp:sp modelId="{57758FE6-B56F-4192-A1F6-3AB1E7A68049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44AAE-2C0E-4964-B6F4-C6A81BD1191C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 ese entonces Paquistán aún era amigo de los Estados Unidos, así que éstos le enviaron armamento para evitar la Independencia</a:t>
          </a:r>
          <a:r>
            <a:rPr lang="es-CO" sz="2100" kern="1200" dirty="0" smtClean="0"/>
            <a:t>. </a:t>
          </a:r>
          <a:endParaRPr lang="es-CO" sz="2100" kern="1200" dirty="0"/>
        </a:p>
      </dsp:txBody>
      <dsp:txXfrm>
        <a:off x="1794933" y="3725333"/>
        <a:ext cx="6333066" cy="1693333"/>
      </dsp:txXfrm>
    </dsp:sp>
    <dsp:sp modelId="{E4EAFC1B-E3D6-4337-A4C8-3C80C3213A71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3F048-91BA-451E-989D-F4DF6C1E8074}">
      <dsp:nvSpPr>
        <dsp:cNvPr id="0" name=""/>
        <dsp:cNvSpPr/>
      </dsp:nvSpPr>
      <dsp:spPr>
        <a:xfrm>
          <a:off x="0" y="1569397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5476-6898-4325-8E9D-398F34F8C8F6}">
      <dsp:nvSpPr>
        <dsp:cNvPr id="0" name=""/>
        <dsp:cNvSpPr/>
      </dsp:nvSpPr>
      <dsp:spPr>
        <a:xfrm>
          <a:off x="501294" y="2356854"/>
          <a:ext cx="1522359" cy="17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1947</a:t>
          </a:r>
          <a:endParaRPr lang="es-ES" sz="24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1294" y="2356854"/>
        <a:ext cx="1522359" cy="172118"/>
      </dsp:txXfrm>
    </dsp:sp>
    <dsp:sp modelId="{273F0AD9-CC75-4F05-88E6-03736EC7E7E7}">
      <dsp:nvSpPr>
        <dsp:cNvPr id="0" name=""/>
        <dsp:cNvSpPr/>
      </dsp:nvSpPr>
      <dsp:spPr>
        <a:xfrm>
          <a:off x="938521" y="2420182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7E345-CB1B-4F0F-89D5-83BEAC9CC1BF}">
      <dsp:nvSpPr>
        <dsp:cNvPr id="0" name=""/>
        <dsp:cNvSpPr/>
      </dsp:nvSpPr>
      <dsp:spPr>
        <a:xfrm>
          <a:off x="1893921" y="2777532"/>
          <a:ext cx="1364636" cy="29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s-ES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3921" y="2777532"/>
        <a:ext cx="1364636" cy="293084"/>
      </dsp:txXfrm>
    </dsp:sp>
    <dsp:sp modelId="{44CBB279-9999-4083-9B29-9FEB57F64840}">
      <dsp:nvSpPr>
        <dsp:cNvPr id="0" name=""/>
        <dsp:cNvSpPr/>
      </dsp:nvSpPr>
      <dsp:spPr>
        <a:xfrm>
          <a:off x="3528391" y="2408212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2873-D90E-48EA-BAEA-0E83E545E2E8}">
      <dsp:nvSpPr>
        <dsp:cNvPr id="0" name=""/>
        <dsp:cNvSpPr/>
      </dsp:nvSpPr>
      <dsp:spPr>
        <a:xfrm>
          <a:off x="3876921" y="484071"/>
          <a:ext cx="1680648" cy="216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rgbClr val="000000"/>
            </a:solidFill>
          </a:endParaRPr>
        </a:p>
      </dsp:txBody>
      <dsp:txXfrm>
        <a:off x="3876921" y="484071"/>
        <a:ext cx="1680648" cy="2169070"/>
      </dsp:txXfrm>
    </dsp:sp>
    <dsp:sp modelId="{BA083AB2-E371-4C67-A544-C2C4191B2ABF}">
      <dsp:nvSpPr>
        <dsp:cNvPr id="0" name=""/>
        <dsp:cNvSpPr/>
      </dsp:nvSpPr>
      <dsp:spPr>
        <a:xfrm>
          <a:off x="5904658" y="2382208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D9863-E78A-41B0-92BC-46ADEC0D0CCE}">
      <dsp:nvSpPr>
        <dsp:cNvPr id="0" name=""/>
        <dsp:cNvSpPr/>
      </dsp:nvSpPr>
      <dsp:spPr>
        <a:xfrm>
          <a:off x="7930773" y="1007822"/>
          <a:ext cx="193257" cy="357678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BBE2-D805-40DA-B008-EAA041CF7BE5}">
      <dsp:nvSpPr>
        <dsp:cNvPr id="0" name=""/>
        <dsp:cNvSpPr/>
      </dsp:nvSpPr>
      <dsp:spPr>
        <a:xfrm>
          <a:off x="197226" y="1007822"/>
          <a:ext cx="5026318" cy="357678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3A25-2125-46E8-B975-74DEF070D426}">
      <dsp:nvSpPr>
        <dsp:cNvPr id="0" name=""/>
        <dsp:cNvSpPr/>
      </dsp:nvSpPr>
      <dsp:spPr>
        <a:xfrm>
          <a:off x="21126" y="756603"/>
          <a:ext cx="4833061" cy="33833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F983D-E6D2-44C8-BE5B-CD89C7CCD747}">
      <dsp:nvSpPr>
        <dsp:cNvPr id="0" name=""/>
        <dsp:cNvSpPr/>
      </dsp:nvSpPr>
      <dsp:spPr>
        <a:xfrm>
          <a:off x="393731" y="3963776"/>
          <a:ext cx="4636555" cy="4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93731" y="3963776"/>
        <a:ext cx="4636555" cy="424567"/>
      </dsp:txXfrm>
    </dsp:sp>
    <dsp:sp modelId="{04644355-B0A3-42AF-B6CF-37A4F6492D29}">
      <dsp:nvSpPr>
        <dsp:cNvPr id="0" name=""/>
        <dsp:cNvSpPr/>
      </dsp:nvSpPr>
      <dsp:spPr>
        <a:xfrm>
          <a:off x="5216101" y="753012"/>
          <a:ext cx="2722115" cy="408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rgbClr val="000000"/>
              </a:solidFill>
            </a:rPr>
            <a:t>• India aseguró su flanco oriental al limitar ahora con Bangladesh.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0" kern="1200" dirty="0" smtClean="0">
            <a:solidFill>
              <a:srgbClr val="0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rgbClr val="000000"/>
              </a:solidFill>
            </a:rPr>
            <a:t>• Pakistán, sufre importantes pérdidas territoriales, población y recursos económicos al formarse el Estado de Bangladesh.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0" kern="1200" dirty="0" smtClean="0">
            <a:solidFill>
              <a:srgbClr val="0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rgbClr val="000000"/>
              </a:solidFill>
            </a:rPr>
            <a:t>• Más de medio millón de musulmanes, sikhs e hindúes murieron durante los disturbios y masacres que se produjeron.</a:t>
          </a:r>
          <a:endParaRPr lang="es-ES" sz="1800" b="0" kern="1200" dirty="0">
            <a:solidFill>
              <a:srgbClr val="000000"/>
            </a:solidFill>
          </a:endParaRPr>
        </a:p>
      </dsp:txBody>
      <dsp:txXfrm>
        <a:off x="5216101" y="753012"/>
        <a:ext cx="2722115" cy="40864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1A6D-9DAD-41A2-AD28-FDE52B718586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1. SOLUCION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661227" y="442"/>
        <a:ext cx="6315075" cy="574097"/>
      </dsp:txXfrm>
    </dsp:sp>
    <dsp:sp modelId="{45E5D452-965B-438D-93E5-CBE138D5730F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53FF-7A23-4E49-A88E-F7FB73C039BF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39BA8-9E57-4290-916F-FA726F913155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6EBF-A89F-4647-BE4C-BF8C6AC04A9E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1EA94-0CAD-4AB4-A274-4FC02266C49F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EA71-BCB8-4845-80DD-6BBF75BFF00D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93B54-50F7-41BD-B9EE-71371B4CF30B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82BA4-36D1-4B6E-8DDC-F60C56A39602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661227" y="691486"/>
        <a:ext cx="6397170" cy="935566"/>
      </dsp:txXfrm>
    </dsp:sp>
    <dsp:sp modelId="{58687E30-E473-4164-B0D7-A2F0AD048CBD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2. SOLUCIÓN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661227" y="1837555"/>
        <a:ext cx="6315075" cy="574097"/>
      </dsp:txXfrm>
    </dsp:sp>
    <dsp:sp modelId="{0D5FCB48-32D0-4D82-920E-54B2A2626D19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2A0F3-E575-4380-8897-EEFA594B042C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F8ACD-EC37-4270-8728-87FAE16DFEE9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51B2-1106-4B30-BBA2-8BC9AC029958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3D833-791F-45A8-A09C-B571912F1C32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47926-9C74-4017-AC59-83357F361CAA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7023D-3396-4DBD-BEC6-457641686FF4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BE2D0-8E19-42CE-B25B-1EBEE0CA24B8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rgbClr val="000000"/>
              </a:solidFill>
            </a:rPr>
            <a:t>Misión grupo de observadores militares de las Naciones Unidas para India y Pakistán - UNIPOM 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661227" y="2528599"/>
        <a:ext cx="6397170" cy="935566"/>
      </dsp:txXfrm>
    </dsp:sp>
    <dsp:sp modelId="{338AE4FD-E859-45E3-83E4-46F9DCBAF3D6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3. SOLUCIÓN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661227" y="3674668"/>
        <a:ext cx="6315075" cy="574097"/>
      </dsp:txXfrm>
    </dsp:sp>
    <dsp:sp modelId="{187EA438-84EE-49EB-85A2-D2F73ECB8A6A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41CCE-997B-4100-ACC9-6B68AABF7386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16906-E911-445F-8403-4977878564CA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1B19D-895C-4AC1-9E62-F49EC29B78F5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9284-64A5-4B58-9707-21467383D138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1D017-1489-4F38-992E-5070174F7BCD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1CFC-5E99-43E2-B27E-72038C5641DB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14464-CE90-4450-871B-278097C48718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rgbClr val="00000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smtClean="0">
              <a:solidFill>
                <a:srgbClr val="000000"/>
              </a:solidFill>
            </a:rPr>
            <a:t> El </a:t>
          </a:r>
          <a:r>
            <a:rPr lang="es-CO" sz="1700" kern="1200" dirty="0">
              <a:solidFill>
                <a:srgbClr val="000000"/>
              </a:solidFill>
            </a:rPr>
            <a:t>Acuerdo de Simla y la independencia de Bangladesh Creado en 1949 </a:t>
          </a:r>
        </a:p>
      </dsp:txBody>
      <dsp:txXfrm>
        <a:off x="661227" y="4365711"/>
        <a:ext cx="6397170" cy="93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1E93A-46B3-43E5-AD7C-D4225BDB4DCD}">
      <dsp:nvSpPr>
        <dsp:cNvPr id="0" name=""/>
        <dsp:cNvSpPr/>
      </dsp:nvSpPr>
      <dsp:spPr>
        <a:xfrm>
          <a:off x="0" y="53577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El conflicto se remonta en 1947, cuando Gran Bretaña decide abandonar Palestina.</a:t>
          </a:r>
          <a:endParaRPr lang="es-CO" sz="2600" kern="1200" dirty="0"/>
        </a:p>
      </dsp:txBody>
      <dsp:txXfrm>
        <a:off x="1794933" y="53577"/>
        <a:ext cx="6333066" cy="1693333"/>
      </dsp:txXfrm>
    </dsp:sp>
    <dsp:sp modelId="{8ED631C5-C4C4-47DE-9E8B-14AE658F0BF6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493F7-B788-42D4-9B8F-572AAE156F96}">
      <dsp:nvSpPr>
        <dsp:cNvPr id="0" name=""/>
        <dsp:cNvSpPr/>
      </dsp:nvSpPr>
      <dsp:spPr>
        <a:xfrm>
          <a:off x="0" y="363455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En julio de 1956, la tensión se agrava cuando Egipto nacionaliza el canal de Suez .</a:t>
          </a:r>
          <a:endParaRPr lang="es-CO" sz="2600" kern="1200" dirty="0"/>
        </a:p>
      </dsp:txBody>
      <dsp:txXfrm>
        <a:off x="1794933" y="3634553"/>
        <a:ext cx="6333066" cy="1693333"/>
      </dsp:txXfrm>
    </dsp:sp>
    <dsp:sp modelId="{57758FE6-B56F-4192-A1F6-3AB1E7A68049}">
      <dsp:nvSpPr>
        <dsp:cNvPr id="0" name=""/>
        <dsp:cNvSpPr/>
      </dsp:nvSpPr>
      <dsp:spPr>
        <a:xfrm>
          <a:off x="166374" y="385058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44AAE-2C0E-4964-B6F4-C6A81BD1191C}">
      <dsp:nvSpPr>
        <dsp:cNvPr id="0" name=""/>
        <dsp:cNvSpPr/>
      </dsp:nvSpPr>
      <dsp:spPr>
        <a:xfrm>
          <a:off x="0" y="1830154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Los Países árabes de la zona se oponen al nacimiento del nuevo Estado y envían sus tropas desencadenando la primera guerra árabe-israelí (mayo de 1948) .</a:t>
          </a:r>
          <a:endParaRPr lang="es-CO" sz="2600" kern="1200" dirty="0"/>
        </a:p>
      </dsp:txBody>
      <dsp:txXfrm>
        <a:off x="1794933" y="1830154"/>
        <a:ext cx="6333066" cy="1693333"/>
      </dsp:txXfrm>
    </dsp:sp>
    <dsp:sp modelId="{E4EAFC1B-E3D6-4337-A4C8-3C80C3213A71}">
      <dsp:nvSpPr>
        <dsp:cNvPr id="0" name=""/>
        <dsp:cNvSpPr/>
      </dsp:nvSpPr>
      <dsp:spPr>
        <a:xfrm>
          <a:off x="259098" y="1978368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3F048-91BA-451E-989D-F4DF6C1E8074}">
      <dsp:nvSpPr>
        <dsp:cNvPr id="0" name=""/>
        <dsp:cNvSpPr/>
      </dsp:nvSpPr>
      <dsp:spPr>
        <a:xfrm>
          <a:off x="0" y="1569397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5476-6898-4325-8E9D-398F34F8C8F6}">
      <dsp:nvSpPr>
        <dsp:cNvPr id="0" name=""/>
        <dsp:cNvSpPr/>
      </dsp:nvSpPr>
      <dsp:spPr>
        <a:xfrm>
          <a:off x="501294" y="2356854"/>
          <a:ext cx="1522359" cy="17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1947</a:t>
          </a:r>
          <a:endParaRPr lang="es-ES" sz="24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1294" y="2356854"/>
        <a:ext cx="1522359" cy="172118"/>
      </dsp:txXfrm>
    </dsp:sp>
    <dsp:sp modelId="{273F0AD9-CC75-4F05-88E6-03736EC7E7E7}">
      <dsp:nvSpPr>
        <dsp:cNvPr id="0" name=""/>
        <dsp:cNvSpPr/>
      </dsp:nvSpPr>
      <dsp:spPr>
        <a:xfrm>
          <a:off x="938521" y="2420182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7E345-CB1B-4F0F-89D5-83BEAC9CC1BF}">
      <dsp:nvSpPr>
        <dsp:cNvPr id="0" name=""/>
        <dsp:cNvSpPr/>
      </dsp:nvSpPr>
      <dsp:spPr>
        <a:xfrm>
          <a:off x="1893921" y="2777532"/>
          <a:ext cx="1364636" cy="29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s-ES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3921" y="2777532"/>
        <a:ext cx="1364636" cy="293084"/>
      </dsp:txXfrm>
    </dsp:sp>
    <dsp:sp modelId="{44CBB279-9999-4083-9B29-9FEB57F64840}">
      <dsp:nvSpPr>
        <dsp:cNvPr id="0" name=""/>
        <dsp:cNvSpPr/>
      </dsp:nvSpPr>
      <dsp:spPr>
        <a:xfrm>
          <a:off x="3528391" y="2408212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2873-D90E-48EA-BAEA-0E83E545E2E8}">
      <dsp:nvSpPr>
        <dsp:cNvPr id="0" name=""/>
        <dsp:cNvSpPr/>
      </dsp:nvSpPr>
      <dsp:spPr>
        <a:xfrm>
          <a:off x="3876921" y="484071"/>
          <a:ext cx="1680648" cy="216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rgbClr val="000000"/>
            </a:solidFill>
          </a:endParaRPr>
        </a:p>
      </dsp:txBody>
      <dsp:txXfrm>
        <a:off x="3876921" y="484071"/>
        <a:ext cx="1680648" cy="2169070"/>
      </dsp:txXfrm>
    </dsp:sp>
    <dsp:sp modelId="{BA083AB2-E371-4C67-A544-C2C4191B2ABF}">
      <dsp:nvSpPr>
        <dsp:cNvPr id="0" name=""/>
        <dsp:cNvSpPr/>
      </dsp:nvSpPr>
      <dsp:spPr>
        <a:xfrm>
          <a:off x="5904658" y="2382208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D9863-E78A-41B0-92BC-46ADEC0D0CCE}">
      <dsp:nvSpPr>
        <dsp:cNvPr id="0" name=""/>
        <dsp:cNvSpPr/>
      </dsp:nvSpPr>
      <dsp:spPr>
        <a:xfrm>
          <a:off x="7934553" y="1006159"/>
          <a:ext cx="193446" cy="358028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BBE2-D805-40DA-B008-EAA041CF7BE5}">
      <dsp:nvSpPr>
        <dsp:cNvPr id="0" name=""/>
        <dsp:cNvSpPr/>
      </dsp:nvSpPr>
      <dsp:spPr>
        <a:xfrm>
          <a:off x="193446" y="1006159"/>
          <a:ext cx="5031232" cy="358028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3A25-2125-46E8-B975-74DEF070D426}">
      <dsp:nvSpPr>
        <dsp:cNvPr id="0" name=""/>
        <dsp:cNvSpPr/>
      </dsp:nvSpPr>
      <dsp:spPr>
        <a:xfrm>
          <a:off x="0" y="575473"/>
          <a:ext cx="4837785" cy="33866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F983D-E6D2-44C8-BE5B-CD89C7CCD747}">
      <dsp:nvSpPr>
        <dsp:cNvPr id="0" name=""/>
        <dsp:cNvSpPr/>
      </dsp:nvSpPr>
      <dsp:spPr>
        <a:xfrm>
          <a:off x="390144" y="3965003"/>
          <a:ext cx="4641088" cy="42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90144" y="3965003"/>
        <a:ext cx="4641088" cy="424982"/>
      </dsp:txXfrm>
    </dsp:sp>
    <dsp:sp modelId="{04644355-B0A3-42AF-B6CF-37A4F6492D29}">
      <dsp:nvSpPr>
        <dsp:cNvPr id="0" name=""/>
        <dsp:cNvSpPr/>
      </dsp:nvSpPr>
      <dsp:spPr>
        <a:xfrm>
          <a:off x="5217227" y="751100"/>
          <a:ext cx="2724776" cy="409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rgbClr val="000000"/>
              </a:solidFill>
            </a:rPr>
            <a:t>La situación geográfica de Israel es estratégica para mantener un equilibrio de fuerzas en medio Oriente.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0" kern="1200" dirty="0" smtClean="0">
            <a:solidFill>
              <a:srgbClr val="000000"/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rgbClr val="000000"/>
              </a:solidFill>
            </a:rPr>
            <a:t>EEE.UU cabeza, con los intereses regionales de los países árabes.  Desde su origen como Estado independiente Israel ha contad con el apoyo de EE.UU</a:t>
          </a:r>
          <a:endParaRPr lang="es-ES" sz="1800" b="0" kern="1200" dirty="0">
            <a:solidFill>
              <a:srgbClr val="000000"/>
            </a:solidFill>
          </a:endParaRPr>
        </a:p>
      </dsp:txBody>
      <dsp:txXfrm>
        <a:off x="5217227" y="751100"/>
        <a:ext cx="2724776" cy="4090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1A6D-9DAD-41A2-AD28-FDE52B718586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1. SOLUCION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661227" y="442"/>
        <a:ext cx="6315075" cy="574097"/>
      </dsp:txXfrm>
    </dsp:sp>
    <dsp:sp modelId="{45E5D452-965B-438D-93E5-CBE138D5730F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53FF-7A23-4E49-A88E-F7FB73C039BF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39BA8-9E57-4290-916F-FA726F913155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6EBF-A89F-4647-BE4C-BF8C6AC04A9E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1EA94-0CAD-4AB4-A274-4FC02266C49F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EA71-BCB8-4845-80DD-6BBF75BFF00D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93B54-50F7-41BD-B9EE-71371B4CF30B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82BA4-36D1-4B6E-8DDC-F60C56A39602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661227" y="691486"/>
        <a:ext cx="6397170" cy="935566"/>
      </dsp:txXfrm>
    </dsp:sp>
    <dsp:sp modelId="{58687E30-E473-4164-B0D7-A2F0AD048CBD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2. SOLUCIÓN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661227" y="1837555"/>
        <a:ext cx="6315075" cy="574097"/>
      </dsp:txXfrm>
    </dsp:sp>
    <dsp:sp modelId="{0D5FCB48-32D0-4D82-920E-54B2A2626D19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2A0F3-E575-4380-8897-EEFA594B042C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F8ACD-EC37-4270-8728-87FAE16DFEE9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51B2-1106-4B30-BBA2-8BC9AC029958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3D833-791F-45A8-A09C-B571912F1C32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47926-9C74-4017-AC59-83357F361CAA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7023D-3396-4DBD-BEC6-457641686FF4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BE2D0-8E19-42CE-B25B-1EBEE0CA24B8}">
      <dsp:nvSpPr>
        <dsp:cNvPr id="0" name=""/>
        <dsp:cNvSpPr/>
      </dsp:nvSpPr>
      <dsp:spPr>
        <a:xfrm>
          <a:off x="648048" y="2549368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Arafat e Isaac firman una declaración de principios basada en los acuerdos de osio.</a:t>
          </a:r>
          <a:endParaRPr lang="es-ES" sz="1900" kern="1200" dirty="0">
            <a:solidFill>
              <a:srgbClr val="000000"/>
            </a:solidFill>
          </a:endParaRPr>
        </a:p>
      </dsp:txBody>
      <dsp:txXfrm>
        <a:off x="648048" y="2549368"/>
        <a:ext cx="6397170" cy="935566"/>
      </dsp:txXfrm>
    </dsp:sp>
    <dsp:sp modelId="{338AE4FD-E859-45E3-83E4-46F9DCBAF3D6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3. SOLUCIÓN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661227" y="3674668"/>
        <a:ext cx="6315075" cy="574097"/>
      </dsp:txXfrm>
    </dsp:sp>
    <dsp:sp modelId="{187EA438-84EE-49EB-85A2-D2F73ECB8A6A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41CCE-997B-4100-ACC9-6B68AABF7386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16906-E911-445F-8403-4977878564CA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1B19D-895C-4AC1-9E62-F49EC29B78F5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9284-64A5-4B58-9707-21467383D138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1D017-1489-4F38-992E-5070174F7BCD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1CFC-5E99-43E2-B27E-72038C5641DB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14464-CE90-4450-871B-278097C48718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Este problema debe de ser llevado por los máximos representantes de las confesionalidades religiosas a la ONU a una conferencia interconfesional mundial. </a:t>
          </a:r>
          <a:endParaRPr lang="es-ES" sz="1900" kern="1200" dirty="0">
            <a:solidFill>
              <a:srgbClr val="000000"/>
            </a:solidFill>
          </a:endParaRPr>
        </a:p>
      </dsp:txBody>
      <dsp:txXfrm>
        <a:off x="661227" y="4365711"/>
        <a:ext cx="6397170" cy="935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5EA9-14E2-4ED5-81C7-16AC892D91B7}">
      <dsp:nvSpPr>
        <dsp:cNvPr id="0" name=""/>
        <dsp:cNvSpPr/>
      </dsp:nvSpPr>
      <dsp:spPr>
        <a:xfrm>
          <a:off x="432044" y="183338"/>
          <a:ext cx="4836412" cy="536099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252398-ED00-4891-95A9-A520A8C5CD93}">
      <dsp:nvSpPr>
        <dsp:cNvPr id="0" name=""/>
        <dsp:cNvSpPr/>
      </dsp:nvSpPr>
      <dsp:spPr>
        <a:xfrm flipH="1" flipV="1">
          <a:off x="1880953" y="2214103"/>
          <a:ext cx="15062" cy="197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1880953" y="2214103"/>
        <a:ext cx="15062" cy="1977"/>
      </dsp:txXfrm>
    </dsp:sp>
    <dsp:sp modelId="{A66BD64A-0C47-4637-AA21-83DA8A329BBD}">
      <dsp:nvSpPr>
        <dsp:cNvPr id="0" name=""/>
        <dsp:cNvSpPr/>
      </dsp:nvSpPr>
      <dsp:spPr>
        <a:xfrm>
          <a:off x="5760638" y="66505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408A51-4333-474D-8BFA-5E53ECF48997}">
      <dsp:nvSpPr>
        <dsp:cNvPr id="0" name=""/>
        <dsp:cNvSpPr/>
      </dsp:nvSpPr>
      <dsp:spPr>
        <a:xfrm>
          <a:off x="6278662" y="1669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278662" y="1669"/>
        <a:ext cx="297644" cy="1019109"/>
      </dsp:txXfrm>
    </dsp:sp>
    <dsp:sp modelId="{05F68E22-D73A-4E0A-BE2E-1A3653579E4D}">
      <dsp:nvSpPr>
        <dsp:cNvPr id="0" name=""/>
        <dsp:cNvSpPr/>
      </dsp:nvSpPr>
      <dsp:spPr>
        <a:xfrm>
          <a:off x="5766936" y="1152132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FF1092-B36A-4F02-BA2A-87B1C280A0DB}">
      <dsp:nvSpPr>
        <dsp:cNvPr id="0" name=""/>
        <dsp:cNvSpPr/>
      </dsp:nvSpPr>
      <dsp:spPr>
        <a:xfrm>
          <a:off x="6278662" y="1204219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278662" y="1204219"/>
        <a:ext cx="297644" cy="1019109"/>
      </dsp:txXfrm>
    </dsp:sp>
    <dsp:sp modelId="{FE72DCF9-91BD-4C76-B805-3354A2E02B57}">
      <dsp:nvSpPr>
        <dsp:cNvPr id="0" name=""/>
        <dsp:cNvSpPr/>
      </dsp:nvSpPr>
      <dsp:spPr>
        <a:xfrm>
          <a:off x="5760638" y="2376267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3A57B0-3FDE-4A99-8AFA-ACA55F5FE598}">
      <dsp:nvSpPr>
        <dsp:cNvPr id="0" name=""/>
        <dsp:cNvSpPr/>
      </dsp:nvSpPr>
      <dsp:spPr>
        <a:xfrm>
          <a:off x="7075831" y="2088236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7075831" y="2088236"/>
        <a:ext cx="297644" cy="1019109"/>
      </dsp:txXfrm>
    </dsp:sp>
    <dsp:sp modelId="{EF7E03DE-058D-47E1-B4C0-376007AB3908}">
      <dsp:nvSpPr>
        <dsp:cNvPr id="0" name=""/>
        <dsp:cNvSpPr/>
      </dsp:nvSpPr>
      <dsp:spPr>
        <a:xfrm>
          <a:off x="5760638" y="3607606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E9E2C3-CEF4-42C0-8FE6-BACD8303784F}">
      <dsp:nvSpPr>
        <dsp:cNvPr id="0" name=""/>
        <dsp:cNvSpPr/>
      </dsp:nvSpPr>
      <dsp:spPr>
        <a:xfrm>
          <a:off x="7060235" y="3507407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7060235" y="3507407"/>
        <a:ext cx="297644" cy="1019109"/>
      </dsp:txXfrm>
    </dsp:sp>
    <dsp:sp modelId="{1D9F9B1B-EF1C-48A8-A62B-29582016EE82}">
      <dsp:nvSpPr>
        <dsp:cNvPr id="0" name=""/>
        <dsp:cNvSpPr/>
      </dsp:nvSpPr>
      <dsp:spPr>
        <a:xfrm>
          <a:off x="5769637" y="4753921"/>
          <a:ext cx="1019109" cy="101910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A3859B-7552-4B34-A270-6227F5CD73E3}">
      <dsp:nvSpPr>
        <dsp:cNvPr id="0" name=""/>
        <dsp:cNvSpPr/>
      </dsp:nvSpPr>
      <dsp:spPr>
        <a:xfrm>
          <a:off x="7224654" y="4680331"/>
          <a:ext cx="297644" cy="101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1778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7224654" y="4680331"/>
        <a:ext cx="297644" cy="10191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1E93A-46B3-43E5-AD7C-D4225BDB4DCD}">
      <dsp:nvSpPr>
        <dsp:cNvPr id="0" name=""/>
        <dsp:cNvSpPr/>
      </dsp:nvSpPr>
      <dsp:spPr>
        <a:xfrm>
          <a:off x="0" y="53577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/>
            <a:t>La disputa imperialista de las dos superpotencias vencedoras de la Segunda Guerra Mundial: Unión Soviética y Estados Unidos.</a:t>
          </a:r>
          <a:endParaRPr lang="es-CO" sz="2100" kern="1200" dirty="0"/>
        </a:p>
      </dsp:txBody>
      <dsp:txXfrm>
        <a:off x="1794933" y="53577"/>
        <a:ext cx="6333066" cy="1693333"/>
      </dsp:txXfrm>
    </dsp:sp>
    <dsp:sp modelId="{8ED631C5-C4C4-47DE-9E8B-14AE658F0BF6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493F7-B788-42D4-9B8F-572AAE156F96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/>
            <a:t>La rivalidad entre el régimen comunista de Corea del Norte (presidido por Kim </a:t>
          </a:r>
          <a:r>
            <a:rPr lang="es-CO" sz="2100" b="0" i="0" kern="1200" dirty="0" err="1" smtClean="0"/>
            <a:t>Il</a:t>
          </a:r>
          <a:r>
            <a:rPr lang="es-CO" sz="2100" b="0" i="0" kern="1200" dirty="0" smtClean="0"/>
            <a:t> </a:t>
          </a:r>
          <a:r>
            <a:rPr lang="es-CO" sz="2100" b="0" i="0" kern="1200" dirty="0" err="1" smtClean="0"/>
            <a:t>Sung</a:t>
          </a:r>
          <a:r>
            <a:rPr lang="es-CO" sz="2100" b="0" i="0" kern="1200" dirty="0" smtClean="0"/>
            <a:t> y apoyado por Unión Soviética) y el gobierno capitalista de Corea del Sur (presidido por </a:t>
          </a:r>
          <a:r>
            <a:rPr lang="es-CO" sz="2100" b="0" i="0" kern="1200" dirty="0" err="1" smtClean="0"/>
            <a:t>Syngman</a:t>
          </a:r>
          <a:r>
            <a:rPr lang="es-CO" sz="2100" b="0" i="0" kern="1200" dirty="0" smtClean="0"/>
            <a:t> </a:t>
          </a:r>
          <a:r>
            <a:rPr lang="es-CO" sz="2100" b="0" i="0" kern="1200" dirty="0" err="1" smtClean="0"/>
            <a:t>Rhee</a:t>
          </a:r>
          <a:r>
            <a:rPr lang="es-CO" sz="2100" b="0" i="0" kern="1200" dirty="0" smtClean="0"/>
            <a:t> y apoyado por Estados Unidos)</a:t>
          </a:r>
          <a:r>
            <a:rPr lang="es-CO" sz="2100" kern="1200" dirty="0" smtClean="0"/>
            <a:t>.</a:t>
          </a:r>
          <a:endParaRPr lang="es-CO" sz="2100" kern="1200" dirty="0"/>
        </a:p>
      </dsp:txBody>
      <dsp:txXfrm>
        <a:off x="1794933" y="1862666"/>
        <a:ext cx="6333066" cy="1693333"/>
      </dsp:txXfrm>
    </dsp:sp>
    <dsp:sp modelId="{57758FE6-B56F-4192-A1F6-3AB1E7A68049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44AAE-2C0E-4964-B6F4-C6A81BD1191C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/>
            <a:t>El intento de Corea del Norte de reunificar la Península por la fuerza. </a:t>
          </a:r>
          <a:endParaRPr lang="es-CO" sz="2100" kern="1200" dirty="0"/>
        </a:p>
      </dsp:txBody>
      <dsp:txXfrm>
        <a:off x="1794933" y="3725333"/>
        <a:ext cx="6333066" cy="1693333"/>
      </dsp:txXfrm>
    </dsp:sp>
    <dsp:sp modelId="{E4EAFC1B-E3D6-4337-A4C8-3C80C3213A71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3F048-91BA-451E-989D-F4DF6C1E8074}">
      <dsp:nvSpPr>
        <dsp:cNvPr id="0" name=""/>
        <dsp:cNvSpPr/>
      </dsp:nvSpPr>
      <dsp:spPr>
        <a:xfrm>
          <a:off x="0" y="1569397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5476-6898-4325-8E9D-398F34F8C8F6}">
      <dsp:nvSpPr>
        <dsp:cNvPr id="0" name=""/>
        <dsp:cNvSpPr/>
      </dsp:nvSpPr>
      <dsp:spPr>
        <a:xfrm>
          <a:off x="501294" y="2356854"/>
          <a:ext cx="1522359" cy="17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 smtClean="0">
              <a:solidFill>
                <a:srgbClr val="000000"/>
              </a:solidFill>
            </a:rPr>
            <a:t>1945</a:t>
          </a:r>
          <a:endParaRPr lang="es-ES" sz="2400" b="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1294" y="2356854"/>
        <a:ext cx="1522359" cy="172118"/>
      </dsp:txXfrm>
    </dsp:sp>
    <dsp:sp modelId="{273F0AD9-CC75-4F05-88E6-03736EC7E7E7}">
      <dsp:nvSpPr>
        <dsp:cNvPr id="0" name=""/>
        <dsp:cNvSpPr/>
      </dsp:nvSpPr>
      <dsp:spPr>
        <a:xfrm>
          <a:off x="938521" y="2420182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7E345-CB1B-4F0F-89D5-83BEAC9CC1BF}">
      <dsp:nvSpPr>
        <dsp:cNvPr id="0" name=""/>
        <dsp:cNvSpPr/>
      </dsp:nvSpPr>
      <dsp:spPr>
        <a:xfrm>
          <a:off x="1893921" y="2777532"/>
          <a:ext cx="1364636" cy="29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s-ES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3921" y="2777532"/>
        <a:ext cx="1364636" cy="293084"/>
      </dsp:txXfrm>
    </dsp:sp>
    <dsp:sp modelId="{44CBB279-9999-4083-9B29-9FEB57F64840}">
      <dsp:nvSpPr>
        <dsp:cNvPr id="0" name=""/>
        <dsp:cNvSpPr/>
      </dsp:nvSpPr>
      <dsp:spPr>
        <a:xfrm>
          <a:off x="3528391" y="2408212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2873-D90E-48EA-BAEA-0E83E545E2E8}">
      <dsp:nvSpPr>
        <dsp:cNvPr id="0" name=""/>
        <dsp:cNvSpPr/>
      </dsp:nvSpPr>
      <dsp:spPr>
        <a:xfrm>
          <a:off x="3876921" y="484071"/>
          <a:ext cx="1680648" cy="216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rgbClr val="000000"/>
            </a:solidFill>
          </a:endParaRPr>
        </a:p>
      </dsp:txBody>
      <dsp:txXfrm>
        <a:off x="3876921" y="484071"/>
        <a:ext cx="1680648" cy="2169070"/>
      </dsp:txXfrm>
    </dsp:sp>
    <dsp:sp modelId="{BA083AB2-E371-4C67-A544-C2C4191B2ABF}">
      <dsp:nvSpPr>
        <dsp:cNvPr id="0" name=""/>
        <dsp:cNvSpPr/>
      </dsp:nvSpPr>
      <dsp:spPr>
        <a:xfrm>
          <a:off x="5904658" y="2382208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D9863-E78A-41B0-92BC-46ADEC0D0CCE}">
      <dsp:nvSpPr>
        <dsp:cNvPr id="0" name=""/>
        <dsp:cNvSpPr/>
      </dsp:nvSpPr>
      <dsp:spPr>
        <a:xfrm>
          <a:off x="7930773" y="1007822"/>
          <a:ext cx="193257" cy="357678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BBE2-D805-40DA-B008-EAA041CF7BE5}">
      <dsp:nvSpPr>
        <dsp:cNvPr id="0" name=""/>
        <dsp:cNvSpPr/>
      </dsp:nvSpPr>
      <dsp:spPr>
        <a:xfrm>
          <a:off x="197226" y="1007822"/>
          <a:ext cx="5026318" cy="357678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3A25-2125-46E8-B975-74DEF070D426}">
      <dsp:nvSpPr>
        <dsp:cNvPr id="0" name=""/>
        <dsp:cNvSpPr/>
      </dsp:nvSpPr>
      <dsp:spPr>
        <a:xfrm>
          <a:off x="5" y="720063"/>
          <a:ext cx="4833061" cy="33833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F983D-E6D2-44C8-BE5B-CD89C7CCD747}">
      <dsp:nvSpPr>
        <dsp:cNvPr id="0" name=""/>
        <dsp:cNvSpPr/>
      </dsp:nvSpPr>
      <dsp:spPr>
        <a:xfrm>
          <a:off x="393731" y="3963776"/>
          <a:ext cx="4636555" cy="4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</a:t>
          </a:r>
          <a:endParaRPr lang="es-ES" sz="1900" kern="1200" dirty="0"/>
        </a:p>
      </dsp:txBody>
      <dsp:txXfrm>
        <a:off x="393731" y="3963776"/>
        <a:ext cx="4636555" cy="424567"/>
      </dsp:txXfrm>
    </dsp:sp>
    <dsp:sp modelId="{04644355-B0A3-42AF-B6CF-37A4F6492D29}">
      <dsp:nvSpPr>
        <dsp:cNvPr id="0" name=""/>
        <dsp:cNvSpPr/>
      </dsp:nvSpPr>
      <dsp:spPr>
        <a:xfrm>
          <a:off x="5216101" y="753012"/>
          <a:ext cx="2722115" cy="408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1. Crisis económica en la península </a:t>
          </a:r>
          <a:br>
            <a:rPr lang="es-ES" sz="1800" kern="1200" dirty="0" smtClean="0">
              <a:solidFill>
                <a:srgbClr val="000000"/>
              </a:solidFill>
            </a:rPr>
          </a:b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2. Masiva inmigración de los coreanos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3. Contaminación</a:t>
          </a:r>
          <a:br>
            <a:rPr lang="es-ES" sz="1800" kern="1200" dirty="0" smtClean="0">
              <a:solidFill>
                <a:srgbClr val="000000"/>
              </a:solidFill>
            </a:rPr>
          </a:b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4. Cientos de miles de muertos</a:t>
          </a:r>
          <a:endParaRPr lang="es-ES" sz="1800" b="0" kern="1200" dirty="0">
            <a:solidFill>
              <a:srgbClr val="000000"/>
            </a:solidFill>
          </a:endParaRPr>
        </a:p>
      </dsp:txBody>
      <dsp:txXfrm>
        <a:off x="5216101" y="753012"/>
        <a:ext cx="2722115" cy="4086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13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43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2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06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7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57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8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1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7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87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7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8E01-B316-4B28-BA56-C6F5A39EA0CC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A0D1-1CBB-445B-853B-C280FA4E27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3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4.xml"/><Relationship Id="rId10" Type="http://schemas.openxmlformats.org/officeDocument/2006/relationships/hyperlink" Target="http://www.google.com.co/url?sa=i&amp;rct=j&amp;q=&amp;esrc=s&amp;frm=1&amp;source=images&amp;cd=&amp;cad=rja&amp;docid=u1OA5r5ilbcRYM&amp;tbnid=hJFp1D7vejmokM:&amp;ved=0CAUQjRw&amp;url=http://www.ladigitalradiomadrid.com/?p=4026&amp;ei=78FOUrqFLra54APghYGwAg&amp;bvm=bv.53537100,d.dmg&amp;psig=AFQjCNHalrvt3tBbMw2DBXn1DQoY5nFHHA&amp;ust=1380979520311762" TargetMode="Externa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2192000" cy="626469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24000" y="1700808"/>
            <a:ext cx="9144000" cy="2667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Principales Conflictos Geopolíticos en Asia</a:t>
            </a:r>
            <a:endParaRPr lang="es-ES" sz="6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0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98618" y="98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ENTRE COREAS</a:t>
            </a:r>
          </a:p>
          <a:p>
            <a:pPr algn="ctr"/>
            <a:r>
              <a:rPr lang="es-ES" dirty="0">
                <a:cs typeface="Arial" pitchFamily="34" charset="0"/>
              </a:rPr>
              <a:t>Angie Marcela Solano Chacón</a:t>
            </a:r>
          </a:p>
        </p:txBody>
      </p:sp>
      <p:sp>
        <p:nvSpPr>
          <p:cNvPr id="9" name="CuadroTexto 12"/>
          <p:cNvSpPr txBox="1"/>
          <p:nvPr/>
        </p:nvSpPr>
        <p:spPr>
          <a:xfrm>
            <a:off x="3584832" y="289124"/>
            <a:ext cx="61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CONSECUENCIAS</a:t>
            </a:r>
          </a:p>
        </p:txBody>
      </p:sp>
    </p:spTree>
    <p:extLst>
      <p:ext uri="{BB962C8B-B14F-4D97-AF65-F5344CB8AC3E}">
        <p14:creationId xmlns:p14="http://schemas.microsoft.com/office/powerpoint/2010/main" val="33007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575720" y="8706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ENTRE COREAS</a:t>
            </a:r>
          </a:p>
          <a:p>
            <a:pPr algn="ctr"/>
            <a:r>
              <a:rPr lang="es-ES" dirty="0">
                <a:cs typeface="Arial" pitchFamily="34" charset="0"/>
              </a:rPr>
              <a:t>Angie Marcela Solano Chacón</a:t>
            </a:r>
          </a:p>
        </p:txBody>
      </p:sp>
      <p:sp>
        <p:nvSpPr>
          <p:cNvPr id="9" name="CuadroTexto 12"/>
          <p:cNvSpPr txBox="1"/>
          <p:nvPr/>
        </p:nvSpPr>
        <p:spPr>
          <a:xfrm>
            <a:off x="3584832" y="289124"/>
            <a:ext cx="61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POSIBLES SOLUCIONES</a:t>
            </a:r>
          </a:p>
        </p:txBody>
      </p:sp>
    </p:spTree>
    <p:extLst>
      <p:ext uri="{BB962C8B-B14F-4D97-AF65-F5344CB8AC3E}">
        <p14:creationId xmlns:p14="http://schemas.microsoft.com/office/powerpoint/2010/main" val="42090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5" name="5 Marcador de contenido"/>
          <p:cNvGraphicFramePr>
            <a:graphicFrameLocks noGrp="1"/>
          </p:cNvGraphicFramePr>
          <p:nvPr>
            <p:extLst/>
          </p:nvPr>
        </p:nvGraphicFramePr>
        <p:xfrm>
          <a:off x="3647728" y="908720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INDIA - PAKISTÁN</a:t>
            </a:r>
          </a:p>
          <a:p>
            <a:pPr algn="ctr"/>
            <a:r>
              <a:rPr lang="es-ES" sz="1600" dirty="0">
                <a:cs typeface="Arial" pitchFamily="34" charset="0"/>
              </a:rPr>
              <a:t>Irene Damaris García Santander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8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CONFLICTO INDIA - PAKISTAN</a:t>
            </a:r>
          </a:p>
        </p:txBody>
      </p:sp>
    </p:spTree>
    <p:extLst>
      <p:ext uri="{BB962C8B-B14F-4D97-AF65-F5344CB8AC3E}">
        <p14:creationId xmlns:p14="http://schemas.microsoft.com/office/powerpoint/2010/main" val="263237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a 1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INDIA - PAKISTÁN</a:t>
            </a:r>
          </a:p>
          <a:p>
            <a:pPr algn="ctr"/>
            <a:r>
              <a:rPr lang="es-ES" sz="1600" dirty="0">
                <a:cs typeface="Arial" pitchFamily="34" charset="0"/>
              </a:rPr>
              <a:t>Irene Damaris García Santander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8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CAUSAS</a:t>
            </a:r>
          </a:p>
        </p:txBody>
      </p:sp>
    </p:spTree>
    <p:extLst>
      <p:ext uri="{BB962C8B-B14F-4D97-AF65-F5344CB8AC3E}">
        <p14:creationId xmlns:p14="http://schemas.microsoft.com/office/powerpoint/2010/main" val="16669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863752" y="9156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Elipse"/>
          <p:cNvSpPr/>
          <p:nvPr/>
        </p:nvSpPr>
        <p:spPr>
          <a:xfrm>
            <a:off x="6168008" y="3297891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8625429" y="3330787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4223792" y="19168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Conflicto de Cachemira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63952" y="4225925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Guerra indo-pakistaní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212124" y="296100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1965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50928" y="177833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Guerra indo-pakistaní de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544272" y="37891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1971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279536" y="4264238"/>
            <a:ext cx="135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Guerra indo-pakistaní de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638539" y="2978661"/>
            <a:ext cx="9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1988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157839" y="1955587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</a:rPr>
              <a:t>La asociación entre Israel y la India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7328" y="4437112"/>
            <a:ext cx="30963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INDIA - PAKISTÁN</a:t>
            </a:r>
          </a:p>
          <a:p>
            <a:pPr algn="ctr"/>
            <a:r>
              <a:rPr lang="es-ES" sz="1600" dirty="0">
                <a:cs typeface="Arial" pitchFamily="34" charset="0"/>
              </a:rPr>
              <a:t>Irene Damaris García Santander</a:t>
            </a:r>
          </a:p>
        </p:txBody>
      </p:sp>
      <p:sp>
        <p:nvSpPr>
          <p:cNvPr id="25" name="CuadroTexto 12"/>
          <p:cNvSpPr txBox="1"/>
          <p:nvPr/>
        </p:nvSpPr>
        <p:spPr>
          <a:xfrm>
            <a:off x="3584832" y="289124"/>
            <a:ext cx="68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HECHOS HISTÓRICOS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2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98618" y="98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INDIA - PAKISTÁN</a:t>
            </a:r>
          </a:p>
          <a:p>
            <a:pPr algn="ctr"/>
            <a:r>
              <a:rPr lang="es-ES" sz="1600" dirty="0">
                <a:cs typeface="Arial" pitchFamily="34" charset="0"/>
              </a:rPr>
              <a:t>Irene Damaris García Santander</a:t>
            </a:r>
          </a:p>
        </p:txBody>
      </p:sp>
      <p:sp>
        <p:nvSpPr>
          <p:cNvPr id="11" name="CuadroTexto 12"/>
          <p:cNvSpPr txBox="1"/>
          <p:nvPr/>
        </p:nvSpPr>
        <p:spPr>
          <a:xfrm>
            <a:off x="3584832" y="289124"/>
            <a:ext cx="68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CONSECUENCIAS </a:t>
            </a:r>
          </a:p>
        </p:txBody>
      </p:sp>
    </p:spTree>
    <p:extLst>
      <p:ext uri="{BB962C8B-B14F-4D97-AF65-F5344CB8AC3E}">
        <p14:creationId xmlns:p14="http://schemas.microsoft.com/office/powerpoint/2010/main" val="8783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575720" y="8706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223792" y="155679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Misión grupo de Observadores militares de las Naciones Unidas en India y Pakistán UMPOGIP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INDIA - PAKISTÁN</a:t>
            </a:r>
          </a:p>
          <a:p>
            <a:pPr algn="ctr"/>
            <a:r>
              <a:rPr lang="es-ES" sz="1600" dirty="0">
                <a:cs typeface="Arial" pitchFamily="34" charset="0"/>
              </a:rPr>
              <a:t>Irene Damaris García Santander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83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POSIBLES SOLUCIONES</a:t>
            </a:r>
          </a:p>
        </p:txBody>
      </p:sp>
    </p:spTree>
    <p:extLst>
      <p:ext uri="{BB962C8B-B14F-4D97-AF65-F5344CB8AC3E}">
        <p14:creationId xmlns:p14="http://schemas.microsoft.com/office/powerpoint/2010/main" val="333521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5" name="5 Marcador de contenido"/>
          <p:cNvGraphicFramePr>
            <a:graphicFrameLocks noGrp="1"/>
          </p:cNvGraphicFramePr>
          <p:nvPr>
            <p:extLst/>
          </p:nvPr>
        </p:nvGraphicFramePr>
        <p:xfrm>
          <a:off x="3647728" y="908720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ÁRABE- ISRAELÍ</a:t>
            </a:r>
          </a:p>
          <a:p>
            <a:pPr algn="ctr"/>
            <a:r>
              <a:rPr lang="es-ES" dirty="0" smtClean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Stefany</a:t>
            </a:r>
            <a:r>
              <a:rPr lang="es-ES" dirty="0">
                <a:cs typeface="Arial" pitchFamily="34" charset="0"/>
              </a:rPr>
              <a:t> Pineda </a:t>
            </a:r>
            <a:r>
              <a:rPr lang="es-ES" dirty="0" err="1" smtClean="0">
                <a:cs typeface="Arial" pitchFamily="34" charset="0"/>
              </a:rPr>
              <a:t>Morenoc</a:t>
            </a:r>
            <a:endParaRPr lang="es-ES" dirty="0">
              <a:cs typeface="Arial" pitchFamily="34" charset="0"/>
            </a:endParaRP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75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CONFLICTO ARABE- </a:t>
            </a:r>
            <a:r>
              <a:rPr lang="es-CO" sz="3600" b="1" dirty="0" smtClean="0">
                <a:solidFill>
                  <a:srgbClr val="000000"/>
                </a:solidFill>
              </a:rPr>
              <a:t>ISRAELI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0" y="6267788"/>
            <a:ext cx="3143672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100" dirty="0" smtClean="0">
                <a:solidFill>
                  <a:schemeClr val="bg1"/>
                </a:solidFill>
              </a:rPr>
              <a:t>http</a:t>
            </a:r>
            <a:r>
              <a:rPr lang="es-CO" sz="1100" dirty="0">
                <a:solidFill>
                  <a:schemeClr val="bg1"/>
                </a:solidFill>
              </a:rPr>
              <a:t>://</a:t>
            </a:r>
            <a:r>
              <a:rPr lang="es-CO" sz="1100" dirty="0" smtClean="0">
                <a:solidFill>
                  <a:schemeClr val="bg1"/>
                </a:solidFill>
              </a:rPr>
              <a:t>www.slideshare.net/fmori878/</a:t>
            </a:r>
          </a:p>
          <a:p>
            <a:pPr algn="ctr">
              <a:lnSpc>
                <a:spcPct val="150000"/>
              </a:lnSpc>
            </a:pPr>
            <a:r>
              <a:rPr lang="es-CO" sz="1100" dirty="0" smtClean="0">
                <a:solidFill>
                  <a:schemeClr val="bg1"/>
                </a:solidFill>
              </a:rPr>
              <a:t>conflicto-</a:t>
            </a:r>
            <a:r>
              <a:rPr lang="es-CO" sz="1100" dirty="0" err="1" smtClean="0">
                <a:solidFill>
                  <a:schemeClr val="bg1"/>
                </a:solidFill>
              </a:rPr>
              <a:t>arabe</a:t>
            </a:r>
            <a:r>
              <a:rPr lang="es-CO" sz="1100" dirty="0" smtClean="0">
                <a:solidFill>
                  <a:schemeClr val="bg1"/>
                </a:solidFill>
              </a:rPr>
              <a:t>-</a:t>
            </a:r>
            <a:r>
              <a:rPr lang="es-CO" sz="1100" dirty="0" err="1" smtClean="0">
                <a:solidFill>
                  <a:schemeClr val="bg1"/>
                </a:solidFill>
              </a:rPr>
              <a:t>israel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a 1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ÁRABE- ISRAELÍ</a:t>
            </a:r>
          </a:p>
          <a:p>
            <a:pPr algn="ctr"/>
            <a:r>
              <a:rPr lang="es-ES" dirty="0" smtClean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Stefany</a:t>
            </a:r>
            <a:r>
              <a:rPr lang="es-ES" dirty="0">
                <a:cs typeface="Arial" pitchFamily="34" charset="0"/>
              </a:rPr>
              <a:t> Pineda </a:t>
            </a:r>
            <a:r>
              <a:rPr lang="es-ES" dirty="0" err="1" smtClean="0">
                <a:cs typeface="Arial" pitchFamily="34" charset="0"/>
              </a:rPr>
              <a:t>Morenoc</a:t>
            </a:r>
            <a:endParaRPr lang="es-ES" dirty="0">
              <a:cs typeface="Arial" pitchFamily="34" charset="0"/>
            </a:endParaRP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75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CAUSAS</a:t>
            </a:r>
          </a:p>
        </p:txBody>
      </p:sp>
    </p:spTree>
    <p:extLst>
      <p:ext uri="{BB962C8B-B14F-4D97-AF65-F5344CB8AC3E}">
        <p14:creationId xmlns:p14="http://schemas.microsoft.com/office/powerpoint/2010/main" val="249309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9500" y="6257250"/>
            <a:ext cx="314367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dirty="0" smtClean="0"/>
              <a:t>http</a:t>
            </a:r>
            <a:r>
              <a:rPr lang="es-CO" sz="1200" dirty="0"/>
              <a:t>://es.wikipedia.org/wiki/Conflicto_%</a:t>
            </a:r>
            <a:r>
              <a:rPr lang="es-CO" sz="1200" dirty="0" smtClean="0"/>
              <a:t>C3%A1rabe-israel%C3%AD</a:t>
            </a:r>
            <a:endParaRPr lang="es-ES" sz="1200" dirty="0"/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863752" y="9156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Elipse"/>
          <p:cNvSpPr/>
          <p:nvPr/>
        </p:nvSpPr>
        <p:spPr>
          <a:xfrm>
            <a:off x="6168008" y="3297891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8625429" y="3330787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4223792" y="191683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Gran Bretaña abandona Palestina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63952" y="4225925"/>
            <a:ext cx="1548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Se proclama el Estado de Israel, lo que conlleva a la primera guerra árabe-israelí.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2124" y="296100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1964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50928" y="177833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Nace en Jerusalén la OLP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544272" y="37891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1967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279536" y="4264238"/>
            <a:ext cx="135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Guerra de Los Seis Días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638539" y="2978661"/>
            <a:ext cx="9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1978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59037" y="1298595"/>
            <a:ext cx="2007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Egipcios e israelíes se reunieron en Camp David, en los EE.UU para negociar la paz de la región.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ÁRABE- ISRAELÍ</a:t>
            </a:r>
          </a:p>
          <a:p>
            <a:pPr algn="ctr"/>
            <a:r>
              <a:rPr lang="es-ES" dirty="0" smtClean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Stefany</a:t>
            </a:r>
            <a:r>
              <a:rPr lang="es-ES" dirty="0">
                <a:cs typeface="Arial" pitchFamily="34" charset="0"/>
              </a:rPr>
              <a:t> Pineda </a:t>
            </a:r>
            <a:r>
              <a:rPr lang="es-ES" dirty="0" err="1" smtClean="0">
                <a:cs typeface="Arial" pitchFamily="34" charset="0"/>
              </a:rPr>
              <a:t>Morenoc</a:t>
            </a:r>
            <a:endParaRPr lang="es-ES" dirty="0">
              <a:cs typeface="Arial" pitchFamily="34" charset="0"/>
            </a:endParaRPr>
          </a:p>
        </p:txBody>
      </p:sp>
      <p:sp>
        <p:nvSpPr>
          <p:cNvPr id="24" name="CuadroTexto 12"/>
          <p:cNvSpPr txBox="1"/>
          <p:nvPr/>
        </p:nvSpPr>
        <p:spPr>
          <a:xfrm>
            <a:off x="3584833" y="289124"/>
            <a:ext cx="473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HECHOS HISTÓRICOS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98618" y="98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4" descr="http://www.ladigitalradiomadrid.com/wp-content/uploads/2013/06/banderausaisrae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28" y="1569492"/>
            <a:ext cx="4896544" cy="34563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ÁRABE- ISRAELÍ</a:t>
            </a:r>
          </a:p>
          <a:p>
            <a:pPr algn="ctr"/>
            <a:r>
              <a:rPr lang="es-ES" dirty="0" smtClean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Stefany</a:t>
            </a:r>
            <a:r>
              <a:rPr lang="es-ES" dirty="0">
                <a:cs typeface="Arial" pitchFamily="34" charset="0"/>
              </a:rPr>
              <a:t> Pineda </a:t>
            </a:r>
            <a:r>
              <a:rPr lang="es-ES" dirty="0" err="1" smtClean="0">
                <a:cs typeface="Arial" pitchFamily="34" charset="0"/>
              </a:rPr>
              <a:t>Morenoc</a:t>
            </a:r>
            <a:endParaRPr lang="es-ES" dirty="0">
              <a:cs typeface="Arial" pitchFamily="34" charset="0"/>
            </a:endParaRPr>
          </a:p>
        </p:txBody>
      </p:sp>
      <p:sp>
        <p:nvSpPr>
          <p:cNvPr id="11" name="CuadroTexto 12"/>
          <p:cNvSpPr txBox="1"/>
          <p:nvPr/>
        </p:nvSpPr>
        <p:spPr>
          <a:xfrm>
            <a:off x="3584832" y="289124"/>
            <a:ext cx="719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POLITICA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20896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575720" y="8706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223792" y="155679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Este conflicto debe de ser negociado entre Israel y P</a:t>
            </a:r>
            <a:r>
              <a:rPr lang="es-ES" dirty="0" smtClean="0">
                <a:solidFill>
                  <a:srgbClr val="000000"/>
                </a:solidFill>
              </a:rPr>
              <a:t>alestina. </a:t>
            </a:r>
            <a:r>
              <a:rPr lang="es-ES" dirty="0">
                <a:solidFill>
                  <a:srgbClr val="000000"/>
                </a:solidFill>
              </a:rPr>
              <a:t>Palestinos y </a:t>
            </a:r>
            <a:r>
              <a:rPr lang="es-ES" dirty="0" smtClean="0">
                <a:solidFill>
                  <a:srgbClr val="000000"/>
                </a:solidFill>
              </a:rPr>
              <a:t>judíos </a:t>
            </a:r>
            <a:r>
              <a:rPr lang="es-ES" dirty="0">
                <a:solidFill>
                  <a:srgbClr val="000000"/>
                </a:solidFill>
              </a:rPr>
              <a:t>firman un tratado de renuncia total a la lucha armada y reconocimiento mutuo </a:t>
            </a:r>
            <a:r>
              <a:rPr lang="es-ES" dirty="0" smtClean="0">
                <a:solidFill>
                  <a:srgbClr val="000000"/>
                </a:solidFill>
              </a:rPr>
              <a:t>de los estados.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ÁRABE- ISRAELÍ</a:t>
            </a:r>
          </a:p>
          <a:p>
            <a:pPr algn="ctr"/>
            <a:r>
              <a:rPr lang="es-ES" dirty="0" smtClean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Stefany</a:t>
            </a:r>
            <a:r>
              <a:rPr lang="es-ES" dirty="0">
                <a:cs typeface="Arial" pitchFamily="34" charset="0"/>
              </a:rPr>
              <a:t> Pineda </a:t>
            </a:r>
            <a:r>
              <a:rPr lang="es-ES" dirty="0" err="1" smtClean="0">
                <a:cs typeface="Arial" pitchFamily="34" charset="0"/>
              </a:rPr>
              <a:t>Morenoc</a:t>
            </a:r>
            <a:endParaRPr lang="es-ES" dirty="0">
              <a:cs typeface="Arial" pitchFamily="34" charset="0"/>
            </a:endParaRP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1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POSIBLES SOLUCIONES</a:t>
            </a:r>
          </a:p>
        </p:txBody>
      </p:sp>
    </p:spTree>
    <p:extLst>
      <p:ext uri="{BB962C8B-B14F-4D97-AF65-F5344CB8AC3E}">
        <p14:creationId xmlns:p14="http://schemas.microsoft.com/office/powerpoint/2010/main" val="67199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5" name="5 Marcador de contenido"/>
          <p:cNvGraphicFramePr>
            <a:graphicFrameLocks noGrp="1"/>
          </p:cNvGraphicFramePr>
          <p:nvPr>
            <p:extLst/>
          </p:nvPr>
        </p:nvGraphicFramePr>
        <p:xfrm>
          <a:off x="3647728" y="908720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ENTRE COREAS</a:t>
            </a:r>
          </a:p>
          <a:p>
            <a:pPr algn="ctr"/>
            <a:r>
              <a:rPr lang="es-ES" dirty="0">
                <a:cs typeface="Arial" pitchFamily="34" charset="0"/>
              </a:rPr>
              <a:t>Angie Marcela Solano Chacón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2" y="289124"/>
            <a:ext cx="61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CONFLICTO DE LAS COREAS</a:t>
            </a:r>
          </a:p>
        </p:txBody>
      </p:sp>
    </p:spTree>
    <p:extLst>
      <p:ext uri="{BB962C8B-B14F-4D97-AF65-F5344CB8AC3E}">
        <p14:creationId xmlns:p14="http://schemas.microsoft.com/office/powerpoint/2010/main" val="12823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a 1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ENTRE COREAS</a:t>
            </a:r>
          </a:p>
          <a:p>
            <a:pPr algn="ctr"/>
            <a:r>
              <a:rPr lang="es-ES" dirty="0">
                <a:cs typeface="Arial" pitchFamily="34" charset="0"/>
              </a:rPr>
              <a:t>Angie Marcela Solano Chacón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3584832" y="289124"/>
            <a:ext cx="61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CAUSAS</a:t>
            </a:r>
          </a:p>
        </p:txBody>
      </p:sp>
    </p:spTree>
    <p:extLst>
      <p:ext uri="{BB962C8B-B14F-4D97-AF65-F5344CB8AC3E}">
        <p14:creationId xmlns:p14="http://schemas.microsoft.com/office/powerpoint/2010/main" val="115253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863752" y="9156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Elipse"/>
          <p:cNvSpPr/>
          <p:nvPr/>
        </p:nvSpPr>
        <p:spPr>
          <a:xfrm>
            <a:off x="6168008" y="3297891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8625429" y="3330787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4231006" y="181708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Corea queda dividida en dos partes a la altura del paralelo 38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35960" y="4207925"/>
            <a:ext cx="1548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 se organizan elecciones en el Sur que gana </a:t>
            </a:r>
            <a:r>
              <a:rPr lang="es-CO" dirty="0" err="1">
                <a:solidFill>
                  <a:srgbClr val="000000"/>
                </a:solidFill>
              </a:rPr>
              <a:t>Syngman</a:t>
            </a:r>
            <a:r>
              <a:rPr lang="es-CO" dirty="0">
                <a:solidFill>
                  <a:srgbClr val="000000"/>
                </a:solidFill>
              </a:rPr>
              <a:t> </a:t>
            </a:r>
            <a:r>
              <a:rPr lang="es-CO" dirty="0" err="1">
                <a:solidFill>
                  <a:srgbClr val="000000"/>
                </a:solidFill>
              </a:rPr>
              <a:t>Rhee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2124" y="296100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1950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50928" y="177833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Corea del Norte invade el Sur 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544272" y="37891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1953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279536" y="4264238"/>
            <a:ext cx="1359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Firma de un armisticio entre EEUU, Corea del Norte y China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7328" y="4437112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cs typeface="Arial" pitchFamily="34" charset="0"/>
              </a:rPr>
              <a:t>PRINCIPALES CONFLICTOS GEOPOLÍTICOS EN ASIA</a:t>
            </a:r>
          </a:p>
          <a:p>
            <a:pPr algn="ctr"/>
            <a:r>
              <a:rPr lang="es-ES" sz="2400" dirty="0" smtClean="0">
                <a:cs typeface="Calibri" panose="020F0502020204030204" pitchFamily="34" charset="0"/>
              </a:rPr>
              <a:t>CONFLICTO ENTRE COREAS</a:t>
            </a:r>
          </a:p>
          <a:p>
            <a:pPr algn="ctr"/>
            <a:r>
              <a:rPr lang="es-ES" dirty="0">
                <a:cs typeface="Arial" pitchFamily="34" charset="0"/>
              </a:rPr>
              <a:t>Angie Marcela Solano Chacón</a:t>
            </a:r>
          </a:p>
        </p:txBody>
      </p:sp>
      <p:sp>
        <p:nvSpPr>
          <p:cNvPr id="21" name="CuadroTexto 12"/>
          <p:cNvSpPr txBox="1"/>
          <p:nvPr/>
        </p:nvSpPr>
        <p:spPr>
          <a:xfrm>
            <a:off x="3584832" y="289124"/>
            <a:ext cx="61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HECHOS HISTÓRICOS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845</Words>
  <Application>Microsoft Office PowerPoint</Application>
  <PresentationFormat>Panorámica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Principales Conflictos Geopolíticos en Asia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4</cp:revision>
  <dcterms:created xsi:type="dcterms:W3CDTF">2013-10-21T21:20:50Z</dcterms:created>
  <dcterms:modified xsi:type="dcterms:W3CDTF">2013-10-21T22:11:25Z</dcterms:modified>
</cp:coreProperties>
</file>