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g"/></Relationships>
</file>

<file path=ppt/diagrams/_rels/data5.xml.rels><?xml version="1.0" encoding="UTF-8" standalone="yes"?>
<Relationships xmlns="http://schemas.openxmlformats.org/package/2006/relationships"><Relationship Id="rId1" Type="http://schemas.openxmlformats.org/officeDocument/2006/relationships/image" Target="../media/image13.jp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9.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E5E0F-EA41-4FB0-9A75-8C33C2227011}" type="doc">
      <dgm:prSet loTypeId="urn:microsoft.com/office/officeart/2008/layout/AccentedPicture" loCatId="picture" qsTypeId="urn:microsoft.com/office/officeart/2005/8/quickstyle/simple2" qsCatId="simple" csTypeId="urn:microsoft.com/office/officeart/2005/8/colors/accent3_3" csCatId="accent3" phldr="1"/>
      <dgm:spPr/>
      <dgm:t>
        <a:bodyPr/>
        <a:lstStyle/>
        <a:p>
          <a:endParaRPr lang="es-ES"/>
        </a:p>
      </dgm:t>
    </dgm:pt>
    <dgm:pt modelId="{FC84A58E-593F-4B5C-96EB-C09FDF6A53EE}">
      <dgm:prSet phldrT="[Texto]" phldr="1"/>
      <dgm:spPr/>
      <dgm:t>
        <a:bodyPr/>
        <a:lstStyle/>
        <a:p>
          <a:endParaRPr lang="es-ES" dirty="0"/>
        </a:p>
      </dgm:t>
    </dgm:pt>
    <dgm:pt modelId="{74654A78-699F-4F7E-83FB-488F69DEE7CD}" type="parTrans" cxnId="{7FC8495C-2F12-4DBF-962D-35D185B6DCD6}">
      <dgm:prSet/>
      <dgm:spPr/>
      <dgm:t>
        <a:bodyPr/>
        <a:lstStyle/>
        <a:p>
          <a:endParaRPr lang="es-ES"/>
        </a:p>
      </dgm:t>
    </dgm:pt>
    <dgm:pt modelId="{11C2435D-1BE8-4F02-B8FC-8C53E29540BF}" type="sibTrans" cxnId="{7FC8495C-2F12-4DBF-962D-35D185B6DCD6}">
      <dgm:prSet/>
      <dgm:spPr/>
      <dgm:t>
        <a:bodyPr/>
        <a:lstStyle/>
        <a:p>
          <a:endParaRPr lang="es-ES"/>
        </a:p>
      </dgm:t>
    </dgm:pt>
    <dgm:pt modelId="{E5C5BEBD-8F35-428F-AD05-1A87AB1FC3E1}">
      <dgm:prSet phldrT="[Texto]" phldr="1"/>
      <dgm:spPr>
        <a:effectLst>
          <a:outerShdw blurRad="50800" dist="38100" dir="8100000" algn="tr" rotWithShape="0">
            <a:prstClr val="black">
              <a:alpha val="40000"/>
            </a:prstClr>
          </a:outerShdw>
        </a:effectLst>
      </dgm:spPr>
      <dgm:t>
        <a:bodyPr/>
        <a:lstStyle/>
        <a:p>
          <a:endParaRPr lang="es-ES"/>
        </a:p>
      </dgm:t>
    </dgm:pt>
    <dgm:pt modelId="{4C98B631-C5CD-4A41-A807-C2E834949909}" type="parTrans" cxnId="{E8521E2B-0ACA-4FC9-8A8E-9BFE04BB118C}">
      <dgm:prSet/>
      <dgm:spPr/>
      <dgm:t>
        <a:bodyPr/>
        <a:lstStyle/>
        <a:p>
          <a:endParaRPr lang="es-ES"/>
        </a:p>
      </dgm:t>
    </dgm:pt>
    <dgm:pt modelId="{0C1053F0-A4A6-4FE6-A0EE-F508E3B9FF87}" type="sibTrans" cxnId="{E8521E2B-0ACA-4FC9-8A8E-9BFE04BB118C}">
      <dgm:prSet/>
      <dgm:spPr/>
      <dgm:t>
        <a:bodyPr/>
        <a:lstStyle/>
        <a:p>
          <a:endParaRPr lang="es-ES"/>
        </a:p>
      </dgm:t>
    </dgm:pt>
    <dgm:pt modelId="{224CE332-607E-4955-8579-2E0A042EA283}">
      <dgm:prSet phldrT="[Texto]" phldr="1"/>
      <dgm:spPr>
        <a:effectLst>
          <a:outerShdw blurRad="50800" dist="38100" dir="8100000" algn="tr" rotWithShape="0">
            <a:prstClr val="black">
              <a:alpha val="40000"/>
            </a:prstClr>
          </a:outerShdw>
        </a:effectLst>
      </dgm:spPr>
      <dgm:t>
        <a:bodyPr/>
        <a:lstStyle/>
        <a:p>
          <a:endParaRPr lang="es-ES"/>
        </a:p>
      </dgm:t>
    </dgm:pt>
    <dgm:pt modelId="{E8C71765-A409-47CE-A51E-381643EB5693}" type="parTrans" cxnId="{85BF7853-8A89-4EC1-87C3-A32A09DB5F27}">
      <dgm:prSet/>
      <dgm:spPr/>
      <dgm:t>
        <a:bodyPr/>
        <a:lstStyle/>
        <a:p>
          <a:endParaRPr lang="es-ES"/>
        </a:p>
      </dgm:t>
    </dgm:pt>
    <dgm:pt modelId="{5BAAF0D8-2549-43D3-8394-F1FB2C494A4B}" type="sibTrans" cxnId="{85BF7853-8A89-4EC1-87C3-A32A09DB5F27}">
      <dgm:prSet/>
      <dgm:spPr/>
      <dgm:t>
        <a:bodyPr/>
        <a:lstStyle/>
        <a:p>
          <a:endParaRPr lang="es-ES"/>
        </a:p>
      </dgm:t>
    </dgm:pt>
    <dgm:pt modelId="{8F1B805C-CF60-472A-9EC4-0454B8DA54B5}">
      <dgm:prSet phldrT="[Texto]" phldr="1"/>
      <dgm:spPr>
        <a:effectLst>
          <a:outerShdw blurRad="50800" dist="38100" dir="8100000" algn="tr" rotWithShape="0">
            <a:prstClr val="black">
              <a:alpha val="40000"/>
            </a:prstClr>
          </a:outerShdw>
        </a:effectLst>
      </dgm:spPr>
      <dgm:t>
        <a:bodyPr/>
        <a:lstStyle/>
        <a:p>
          <a:endParaRPr lang="es-ES"/>
        </a:p>
      </dgm:t>
    </dgm:pt>
    <dgm:pt modelId="{1A70AB94-D062-4EFC-B79A-2D8E1AB27135}" type="parTrans" cxnId="{8FDFC15B-F104-49F3-B1D2-4CF2806BF281}">
      <dgm:prSet/>
      <dgm:spPr/>
      <dgm:t>
        <a:bodyPr/>
        <a:lstStyle/>
        <a:p>
          <a:endParaRPr lang="es-ES"/>
        </a:p>
      </dgm:t>
    </dgm:pt>
    <dgm:pt modelId="{CA74D6C6-D465-4B42-A109-C6F335CF52D4}" type="sibTrans" cxnId="{8FDFC15B-F104-49F3-B1D2-4CF2806BF281}">
      <dgm:prSet/>
      <dgm:spPr/>
      <dgm:t>
        <a:bodyPr/>
        <a:lstStyle/>
        <a:p>
          <a:endParaRPr lang="es-ES"/>
        </a:p>
      </dgm:t>
    </dgm:pt>
    <dgm:pt modelId="{52175653-CDDB-43C1-9208-03AC8521BDDF}">
      <dgm:prSet phldrT="[Texto]" phldr="1"/>
      <dgm:spPr>
        <a:effectLst>
          <a:outerShdw blurRad="50800" dist="38100" dir="8100000" algn="tr" rotWithShape="0">
            <a:prstClr val="black">
              <a:alpha val="40000"/>
            </a:prstClr>
          </a:outerShdw>
        </a:effectLst>
      </dgm:spPr>
      <dgm:t>
        <a:bodyPr/>
        <a:lstStyle/>
        <a:p>
          <a:endParaRPr lang="es-ES"/>
        </a:p>
      </dgm:t>
    </dgm:pt>
    <dgm:pt modelId="{741525CB-5D49-4594-A913-3C921A03E8C6}" type="parTrans" cxnId="{E0DDFD94-217D-43F3-B06B-3958088B9059}">
      <dgm:prSet/>
      <dgm:spPr/>
      <dgm:t>
        <a:bodyPr/>
        <a:lstStyle/>
        <a:p>
          <a:endParaRPr lang="es-ES"/>
        </a:p>
      </dgm:t>
    </dgm:pt>
    <dgm:pt modelId="{07BA29C8-530B-4099-A009-B73904D8DDE7}" type="sibTrans" cxnId="{E0DDFD94-217D-43F3-B06B-3958088B9059}">
      <dgm:prSet/>
      <dgm:spPr/>
      <dgm:t>
        <a:bodyPr/>
        <a:lstStyle/>
        <a:p>
          <a:endParaRPr lang="es-ES"/>
        </a:p>
      </dgm:t>
    </dgm:pt>
    <dgm:pt modelId="{4ABF2298-03C0-4092-AAFB-FA641BAD9374}">
      <dgm:prSet phldrT="[Texto]"/>
      <dgm:spPr>
        <a:effectLst>
          <a:outerShdw blurRad="50800" dist="38100" dir="8100000" algn="tr" rotWithShape="0">
            <a:prstClr val="black">
              <a:alpha val="40000"/>
            </a:prstClr>
          </a:outerShdw>
        </a:effectLst>
      </dgm:spPr>
      <dgm:t>
        <a:bodyPr/>
        <a:lstStyle/>
        <a:p>
          <a:r>
            <a:rPr lang="es-ES" dirty="0" smtClean="0"/>
            <a:t> </a:t>
          </a:r>
          <a:endParaRPr lang="es-ES" dirty="0"/>
        </a:p>
      </dgm:t>
    </dgm:pt>
    <dgm:pt modelId="{9BC8E8C7-BBD2-4DD1-9797-44EECC201447}" type="sibTrans" cxnId="{1B2771AF-0CC0-4EC4-9E3A-3178E23850B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effectLst>
          <a:outerShdw blurRad="50800" dist="38100" dir="8100000" algn="tr" rotWithShape="0">
            <a:prstClr val="black">
              <a:alpha val="40000"/>
            </a:prstClr>
          </a:outerShdw>
        </a:effectLst>
      </dgm:spPr>
      <dgm:t>
        <a:bodyPr/>
        <a:lstStyle/>
        <a:p>
          <a:endParaRPr lang="es-ES"/>
        </a:p>
      </dgm:t>
    </dgm:pt>
    <dgm:pt modelId="{46A049FB-010E-424A-9E9E-AD7545C3AEC1}" type="parTrans" cxnId="{1B2771AF-0CC0-4EC4-9E3A-3178E23850B2}">
      <dgm:prSet/>
      <dgm:spPr/>
      <dgm:t>
        <a:bodyPr/>
        <a:lstStyle/>
        <a:p>
          <a:endParaRPr lang="es-ES"/>
        </a:p>
      </dgm:t>
    </dgm:pt>
    <dgm:pt modelId="{85591022-4D63-44C9-9A59-4578CFE9E672}" type="pres">
      <dgm:prSet presAssocID="{4A1E5E0F-EA41-4FB0-9A75-8C33C2227011}" presName="Name0" presStyleCnt="0">
        <dgm:presLayoutVars>
          <dgm:dir/>
        </dgm:presLayoutVars>
      </dgm:prSet>
      <dgm:spPr/>
      <dgm:t>
        <a:bodyPr/>
        <a:lstStyle/>
        <a:p>
          <a:endParaRPr lang="es-CO"/>
        </a:p>
      </dgm:t>
    </dgm:pt>
    <dgm:pt modelId="{9A145EA9-14E2-4ED5-81C7-16AC892D91B7}" type="pres">
      <dgm:prSet presAssocID="{9BC8E8C7-BBD2-4DD1-9797-44EECC201447}" presName="picture_1" presStyleLbl="bgImgPlace1" presStyleIdx="0" presStyleCnt="1" custScaleX="116353" custScaleY="101115" custLinFactNeighborX="-18489" custLinFactNeighborY="-1314"/>
      <dgm:spPr/>
      <dgm:t>
        <a:bodyPr/>
        <a:lstStyle/>
        <a:p>
          <a:endParaRPr lang="es-CO"/>
        </a:p>
      </dgm:t>
    </dgm:pt>
    <dgm:pt modelId="{47252398-ED00-4891-95A9-A520A8C5CD93}" type="pres">
      <dgm:prSet presAssocID="{4ABF2298-03C0-4092-AAFB-FA641BAD9374}" presName="text_1" presStyleLbl="node1" presStyleIdx="0" presStyleCnt="0" custLinFactNeighborX="14170" custLinFactNeighborY="-24851">
        <dgm:presLayoutVars>
          <dgm:bulletEnabled val="1"/>
        </dgm:presLayoutVars>
      </dgm:prSet>
      <dgm:spPr/>
      <dgm:t>
        <a:bodyPr/>
        <a:lstStyle/>
        <a:p>
          <a:endParaRPr lang="es-CO"/>
        </a:p>
      </dgm:t>
    </dgm:pt>
    <dgm:pt modelId="{FC29D5A5-3070-45A8-B1D5-BF3685A4DB69}" type="pres">
      <dgm:prSet presAssocID="{4A1E5E0F-EA41-4FB0-9A75-8C33C2227011}" presName="linV" presStyleCnt="0"/>
      <dgm:spPr/>
      <dgm:t>
        <a:bodyPr/>
        <a:lstStyle/>
        <a:p>
          <a:endParaRPr lang="es-CO"/>
        </a:p>
      </dgm:t>
    </dgm:pt>
    <dgm:pt modelId="{92B3794B-3013-460E-A30F-656688AC3A27}" type="pres">
      <dgm:prSet presAssocID="{FC84A58E-593F-4B5C-96EB-C09FDF6A53EE}" presName="pair" presStyleCnt="0"/>
      <dgm:spPr/>
      <dgm:t>
        <a:bodyPr/>
        <a:lstStyle/>
        <a:p>
          <a:endParaRPr lang="es-CO"/>
        </a:p>
      </dgm:t>
    </dgm:pt>
    <dgm:pt modelId="{5C8876F1-E42C-4775-B3AB-F67CCADC119E}" type="pres">
      <dgm:prSet presAssocID="{FC84A58E-593F-4B5C-96EB-C09FDF6A53EE}" presName="spaceH" presStyleLbl="node1" presStyleIdx="0" presStyleCnt="0"/>
      <dgm:spPr/>
      <dgm:t>
        <a:bodyPr/>
        <a:lstStyle/>
        <a:p>
          <a:endParaRPr lang="es-CO"/>
        </a:p>
      </dgm:t>
    </dgm:pt>
    <dgm:pt modelId="{A66BD64A-0C47-4637-AA21-83DA8A329BBD}" type="pres">
      <dgm:prSet presAssocID="{FC84A58E-593F-4B5C-96EB-C09FDF6A53EE}" presName="desPictures" presStyleLbl="alignImgPlace1" presStyleIdx="0" presStyleCnt="5" custLinFactNeighborX="49169" custLinFactNeighborY="6362"/>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effectLst>
          <a:outerShdw blurRad="50800" dist="38100" dir="8100000" algn="tr" rotWithShape="0">
            <a:prstClr val="black">
              <a:alpha val="40000"/>
            </a:prstClr>
          </a:outerShdw>
        </a:effectLst>
      </dgm:spPr>
      <dgm:t>
        <a:bodyPr/>
        <a:lstStyle/>
        <a:p>
          <a:endParaRPr lang="es-CO"/>
        </a:p>
      </dgm:t>
    </dgm:pt>
    <dgm:pt modelId="{72B24D67-DAA9-4120-8605-621768BE0500}" type="pres">
      <dgm:prSet presAssocID="{FC84A58E-593F-4B5C-96EB-C09FDF6A53EE}" presName="desTextWrapper" presStyleCnt="0"/>
      <dgm:spPr/>
      <dgm:t>
        <a:bodyPr/>
        <a:lstStyle/>
        <a:p>
          <a:endParaRPr lang="es-CO"/>
        </a:p>
      </dgm:t>
    </dgm:pt>
    <dgm:pt modelId="{53408A51-4333-474D-8BFA-5E53ECF48997}" type="pres">
      <dgm:prSet presAssocID="{FC84A58E-593F-4B5C-96EB-C09FDF6A53EE}" presName="desText" presStyleLbl="revTx" presStyleIdx="0" presStyleCnt="5">
        <dgm:presLayoutVars>
          <dgm:bulletEnabled val="1"/>
        </dgm:presLayoutVars>
      </dgm:prSet>
      <dgm:spPr/>
      <dgm:t>
        <a:bodyPr/>
        <a:lstStyle/>
        <a:p>
          <a:endParaRPr lang="es-CO"/>
        </a:p>
      </dgm:t>
    </dgm:pt>
    <dgm:pt modelId="{F76E8329-4B59-467D-BA0E-6C5F3EE8ACF4}" type="pres">
      <dgm:prSet presAssocID="{11C2435D-1BE8-4F02-B8FC-8C53E29540BF}" presName="spaceV" presStyleCnt="0"/>
      <dgm:spPr/>
      <dgm:t>
        <a:bodyPr/>
        <a:lstStyle/>
        <a:p>
          <a:endParaRPr lang="es-CO"/>
        </a:p>
      </dgm:t>
    </dgm:pt>
    <dgm:pt modelId="{BD66AB28-A2D5-4C6A-B280-3850160BBEFB}" type="pres">
      <dgm:prSet presAssocID="{E5C5BEBD-8F35-428F-AD05-1A87AB1FC3E1}" presName="pair" presStyleCnt="0"/>
      <dgm:spPr/>
      <dgm:t>
        <a:bodyPr/>
        <a:lstStyle/>
        <a:p>
          <a:endParaRPr lang="es-CO"/>
        </a:p>
      </dgm:t>
    </dgm:pt>
    <dgm:pt modelId="{929BBBD9-009E-42F9-94DC-8158712C2E7A}" type="pres">
      <dgm:prSet presAssocID="{E5C5BEBD-8F35-428F-AD05-1A87AB1FC3E1}" presName="spaceH" presStyleLbl="node1" presStyleIdx="0" presStyleCnt="0"/>
      <dgm:spPr/>
      <dgm:t>
        <a:bodyPr/>
        <a:lstStyle/>
        <a:p>
          <a:endParaRPr lang="es-CO"/>
        </a:p>
      </dgm:t>
    </dgm:pt>
    <dgm:pt modelId="{05F68E22-D73A-4E0A-BE2E-1A3653579E4D}" type="pres">
      <dgm:prSet presAssocID="{E5C5BEBD-8F35-428F-AD05-1A87AB1FC3E1}" presName="desPictures" presStyleLbl="alignImgPlace1" presStyleIdx="1" presStyleCnt="5" custLinFactNeighborX="49787" custLinFactNeighborY="-511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effectLst>
          <a:outerShdw blurRad="50800" dist="38100" dir="8100000" algn="tr" rotWithShape="0">
            <a:prstClr val="black">
              <a:alpha val="40000"/>
            </a:prstClr>
          </a:outerShdw>
        </a:effectLst>
      </dgm:spPr>
      <dgm:t>
        <a:bodyPr/>
        <a:lstStyle/>
        <a:p>
          <a:endParaRPr lang="es-CO"/>
        </a:p>
      </dgm:t>
    </dgm:pt>
    <dgm:pt modelId="{1CB9ED96-8941-4DB1-89DB-8892DD52C74A}" type="pres">
      <dgm:prSet presAssocID="{E5C5BEBD-8F35-428F-AD05-1A87AB1FC3E1}" presName="desTextWrapper" presStyleCnt="0"/>
      <dgm:spPr/>
      <dgm:t>
        <a:bodyPr/>
        <a:lstStyle/>
        <a:p>
          <a:endParaRPr lang="es-CO"/>
        </a:p>
      </dgm:t>
    </dgm:pt>
    <dgm:pt modelId="{D2FF1092-B36A-4F02-BA2A-87B1C280A0DB}" type="pres">
      <dgm:prSet presAssocID="{E5C5BEBD-8F35-428F-AD05-1A87AB1FC3E1}" presName="desText" presStyleLbl="revTx" presStyleIdx="1" presStyleCnt="5">
        <dgm:presLayoutVars>
          <dgm:bulletEnabled val="1"/>
        </dgm:presLayoutVars>
      </dgm:prSet>
      <dgm:spPr/>
      <dgm:t>
        <a:bodyPr/>
        <a:lstStyle/>
        <a:p>
          <a:endParaRPr lang="es-CO"/>
        </a:p>
      </dgm:t>
    </dgm:pt>
    <dgm:pt modelId="{9AAA7B11-6C3A-4B97-BCAE-624B344310FE}" type="pres">
      <dgm:prSet presAssocID="{0C1053F0-A4A6-4FE6-A0EE-F508E3B9FF87}" presName="spaceV" presStyleCnt="0"/>
      <dgm:spPr/>
      <dgm:t>
        <a:bodyPr/>
        <a:lstStyle/>
        <a:p>
          <a:endParaRPr lang="es-CO"/>
        </a:p>
      </dgm:t>
    </dgm:pt>
    <dgm:pt modelId="{DE9825A2-440E-46B9-B711-FC187FD7B308}" type="pres">
      <dgm:prSet presAssocID="{224CE332-607E-4955-8579-2E0A042EA283}" presName="pair" presStyleCnt="0"/>
      <dgm:spPr/>
      <dgm:t>
        <a:bodyPr/>
        <a:lstStyle/>
        <a:p>
          <a:endParaRPr lang="es-CO"/>
        </a:p>
      </dgm:t>
    </dgm:pt>
    <dgm:pt modelId="{86CF415D-C4E8-4377-A554-A05B3350555C}" type="pres">
      <dgm:prSet presAssocID="{224CE332-607E-4955-8579-2E0A042EA283}" presName="spaceH" presStyleLbl="node1" presStyleIdx="0" presStyleCnt="0"/>
      <dgm:spPr/>
      <dgm:t>
        <a:bodyPr/>
        <a:lstStyle/>
        <a:p>
          <a:endParaRPr lang="es-CO"/>
        </a:p>
      </dgm:t>
    </dgm:pt>
    <dgm:pt modelId="{FE72DCF9-91BD-4C76-B805-3354A2E02B57}" type="pres">
      <dgm:prSet presAssocID="{224CE332-607E-4955-8579-2E0A042EA283}" presName="desPictures" presStyleLbl="alignImgPlace1" presStyleIdx="2" presStyleCnt="5" custLinFactNeighborX="49169" custLinFactNeighborY="-299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0" r="-30000"/>
          </a:stretch>
        </a:blipFill>
        <a:effectLst>
          <a:outerShdw blurRad="50800" dist="38100" dir="8100000" algn="tr" rotWithShape="0">
            <a:prstClr val="black">
              <a:alpha val="40000"/>
            </a:prstClr>
          </a:outerShdw>
        </a:effectLst>
      </dgm:spPr>
      <dgm:t>
        <a:bodyPr/>
        <a:lstStyle/>
        <a:p>
          <a:endParaRPr lang="es-CO"/>
        </a:p>
      </dgm:t>
    </dgm:pt>
    <dgm:pt modelId="{8E06E072-343E-47DF-A026-6AA3AC8B6E9D}" type="pres">
      <dgm:prSet presAssocID="{224CE332-607E-4955-8579-2E0A042EA283}" presName="desTextWrapper" presStyleCnt="0"/>
      <dgm:spPr/>
      <dgm:t>
        <a:bodyPr/>
        <a:lstStyle/>
        <a:p>
          <a:endParaRPr lang="es-CO"/>
        </a:p>
      </dgm:t>
    </dgm:pt>
    <dgm:pt modelId="{DE3A57B0-3FDE-4A99-8AFA-ACA55F5FE598}" type="pres">
      <dgm:prSet presAssocID="{224CE332-607E-4955-8579-2E0A042EA283}" presName="desText" presStyleLbl="revTx" presStyleIdx="2" presStyleCnt="5">
        <dgm:presLayoutVars>
          <dgm:bulletEnabled val="1"/>
        </dgm:presLayoutVars>
      </dgm:prSet>
      <dgm:spPr/>
      <dgm:t>
        <a:bodyPr/>
        <a:lstStyle/>
        <a:p>
          <a:endParaRPr lang="es-CO"/>
        </a:p>
      </dgm:t>
    </dgm:pt>
    <dgm:pt modelId="{044C16A5-0ECC-43A0-873F-5B088B5F71B4}" type="pres">
      <dgm:prSet presAssocID="{5BAAF0D8-2549-43D3-8394-F1FB2C494A4B}" presName="spaceV" presStyleCnt="0"/>
      <dgm:spPr/>
      <dgm:t>
        <a:bodyPr/>
        <a:lstStyle/>
        <a:p>
          <a:endParaRPr lang="es-CO"/>
        </a:p>
      </dgm:t>
    </dgm:pt>
    <dgm:pt modelId="{1A76C127-F122-4AA1-A9B3-31B3BF640BA4}" type="pres">
      <dgm:prSet presAssocID="{8F1B805C-CF60-472A-9EC4-0454B8DA54B5}" presName="pair" presStyleCnt="0"/>
      <dgm:spPr/>
      <dgm:t>
        <a:bodyPr/>
        <a:lstStyle/>
        <a:p>
          <a:endParaRPr lang="es-CO"/>
        </a:p>
      </dgm:t>
    </dgm:pt>
    <dgm:pt modelId="{83A8F0CF-13A4-4713-A956-BBC449ECFAE3}" type="pres">
      <dgm:prSet presAssocID="{8F1B805C-CF60-472A-9EC4-0454B8DA54B5}" presName="spaceH" presStyleLbl="node1" presStyleIdx="0" presStyleCnt="0"/>
      <dgm:spPr/>
      <dgm:t>
        <a:bodyPr/>
        <a:lstStyle/>
        <a:p>
          <a:endParaRPr lang="es-CO"/>
        </a:p>
      </dgm:t>
    </dgm:pt>
    <dgm:pt modelId="{EF7E03DE-058D-47E1-B4C0-376007AB3908}" type="pres">
      <dgm:prSet presAssocID="{8F1B805C-CF60-472A-9EC4-0454B8DA54B5}" presName="desPictures" presStyleLbl="alignImgPlace1" presStyleIdx="3" presStyleCnt="5" custLinFactNeighborX="49169" custLinFactNeighborY="-16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effectLst>
          <a:outerShdw blurRad="50800" dist="38100" dir="8100000" algn="tr" rotWithShape="0">
            <a:prstClr val="black">
              <a:alpha val="40000"/>
            </a:prstClr>
          </a:outerShdw>
        </a:effectLst>
      </dgm:spPr>
      <dgm:t>
        <a:bodyPr/>
        <a:lstStyle/>
        <a:p>
          <a:endParaRPr lang="es-CO"/>
        </a:p>
      </dgm:t>
    </dgm:pt>
    <dgm:pt modelId="{ABA0D87C-2F9B-458B-9C44-EFB9C8927E43}" type="pres">
      <dgm:prSet presAssocID="{8F1B805C-CF60-472A-9EC4-0454B8DA54B5}" presName="desTextWrapper" presStyleCnt="0"/>
      <dgm:spPr/>
      <dgm:t>
        <a:bodyPr/>
        <a:lstStyle/>
        <a:p>
          <a:endParaRPr lang="es-CO"/>
        </a:p>
      </dgm:t>
    </dgm:pt>
    <dgm:pt modelId="{3EE9E2C3-CEF4-42C0-8FE6-BACD8303784F}" type="pres">
      <dgm:prSet presAssocID="{8F1B805C-CF60-472A-9EC4-0454B8DA54B5}" presName="desText" presStyleLbl="revTx" presStyleIdx="3" presStyleCnt="5">
        <dgm:presLayoutVars>
          <dgm:bulletEnabled val="1"/>
        </dgm:presLayoutVars>
      </dgm:prSet>
      <dgm:spPr/>
      <dgm:t>
        <a:bodyPr/>
        <a:lstStyle/>
        <a:p>
          <a:endParaRPr lang="es-CO"/>
        </a:p>
      </dgm:t>
    </dgm:pt>
    <dgm:pt modelId="{D39E701D-B93C-40E9-8EFB-1FA0F6D7FFC0}" type="pres">
      <dgm:prSet presAssocID="{CA74D6C6-D465-4B42-A109-C6F335CF52D4}" presName="spaceV" presStyleCnt="0"/>
      <dgm:spPr/>
      <dgm:t>
        <a:bodyPr/>
        <a:lstStyle/>
        <a:p>
          <a:endParaRPr lang="es-CO"/>
        </a:p>
      </dgm:t>
    </dgm:pt>
    <dgm:pt modelId="{491CDE0B-EC05-4291-9393-53F7FC9C84A5}" type="pres">
      <dgm:prSet presAssocID="{52175653-CDDB-43C1-9208-03AC8521BDDF}" presName="pair" presStyleCnt="0"/>
      <dgm:spPr/>
      <dgm:t>
        <a:bodyPr/>
        <a:lstStyle/>
        <a:p>
          <a:endParaRPr lang="es-CO"/>
        </a:p>
      </dgm:t>
    </dgm:pt>
    <dgm:pt modelId="{1B10D14D-0106-435B-930B-F72C14DC79CA}" type="pres">
      <dgm:prSet presAssocID="{52175653-CDDB-43C1-9208-03AC8521BDDF}" presName="spaceH" presStyleLbl="node1" presStyleIdx="0" presStyleCnt="0"/>
      <dgm:spPr/>
      <dgm:t>
        <a:bodyPr/>
        <a:lstStyle/>
        <a:p>
          <a:endParaRPr lang="es-CO"/>
        </a:p>
      </dgm:t>
    </dgm:pt>
    <dgm:pt modelId="{1D9F9B1B-EF1C-48A8-A62B-29582016EE82}" type="pres">
      <dgm:prSet presAssocID="{52175653-CDDB-43C1-9208-03AC8521BDDF}" presName="desPictures" presStyleLbl="alignImgPlace1" presStyleIdx="4" presStyleCnt="5" custLinFactNeighborX="50052" custLinFactNeighborY="-568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1000" r="-21000"/>
          </a:stretch>
        </a:blipFill>
        <a:effectLst>
          <a:outerShdw blurRad="50800" dist="38100" dir="8100000" algn="tr" rotWithShape="0">
            <a:prstClr val="black">
              <a:alpha val="40000"/>
            </a:prstClr>
          </a:outerShdw>
        </a:effectLst>
      </dgm:spPr>
      <dgm:t>
        <a:bodyPr/>
        <a:lstStyle/>
        <a:p>
          <a:endParaRPr lang="es-CO"/>
        </a:p>
      </dgm:t>
    </dgm:pt>
    <dgm:pt modelId="{932D804C-1838-449F-916C-CF8C60F7BAB2}" type="pres">
      <dgm:prSet presAssocID="{52175653-CDDB-43C1-9208-03AC8521BDDF}" presName="desTextWrapper" presStyleCnt="0"/>
      <dgm:spPr/>
      <dgm:t>
        <a:bodyPr/>
        <a:lstStyle/>
        <a:p>
          <a:endParaRPr lang="es-CO"/>
        </a:p>
      </dgm:t>
    </dgm:pt>
    <dgm:pt modelId="{04A3859B-7552-4B34-A270-6227F5CD73E3}" type="pres">
      <dgm:prSet presAssocID="{52175653-CDDB-43C1-9208-03AC8521BDDF}" presName="desText" presStyleLbl="revTx" presStyleIdx="4" presStyleCnt="5">
        <dgm:presLayoutVars>
          <dgm:bulletEnabled val="1"/>
        </dgm:presLayoutVars>
      </dgm:prSet>
      <dgm:spPr/>
      <dgm:t>
        <a:bodyPr/>
        <a:lstStyle/>
        <a:p>
          <a:endParaRPr lang="es-CO"/>
        </a:p>
      </dgm:t>
    </dgm:pt>
    <dgm:pt modelId="{79496178-20D3-460A-990A-9F1D421D5D95}" type="pres">
      <dgm:prSet presAssocID="{4A1E5E0F-EA41-4FB0-9A75-8C33C2227011}" presName="maxNode" presStyleCnt="0"/>
      <dgm:spPr/>
      <dgm:t>
        <a:bodyPr/>
        <a:lstStyle/>
        <a:p>
          <a:endParaRPr lang="es-CO"/>
        </a:p>
      </dgm:t>
    </dgm:pt>
    <dgm:pt modelId="{6D2A3A5B-3983-45A2-B5BC-2CB47834820E}" type="pres">
      <dgm:prSet presAssocID="{4A1E5E0F-EA41-4FB0-9A75-8C33C2227011}" presName="Name33" presStyleCnt="0"/>
      <dgm:spPr/>
      <dgm:t>
        <a:bodyPr/>
        <a:lstStyle/>
        <a:p>
          <a:endParaRPr lang="es-CO"/>
        </a:p>
      </dgm:t>
    </dgm:pt>
  </dgm:ptLst>
  <dgm:cxnLst>
    <dgm:cxn modelId="{90D32E3A-3E15-4B54-AF84-15B12EA87DF7}" type="presOf" srcId="{E5C5BEBD-8F35-428F-AD05-1A87AB1FC3E1}" destId="{D2FF1092-B36A-4F02-BA2A-87B1C280A0DB}" srcOrd="0" destOrd="0" presId="urn:microsoft.com/office/officeart/2008/layout/AccentedPicture"/>
    <dgm:cxn modelId="{76AEB9AD-54C9-47B3-B1CF-2FBD7CF3BD43}" type="presOf" srcId="{FC84A58E-593F-4B5C-96EB-C09FDF6A53EE}" destId="{53408A51-4333-474D-8BFA-5E53ECF48997}" srcOrd="0" destOrd="0" presId="urn:microsoft.com/office/officeart/2008/layout/AccentedPicture"/>
    <dgm:cxn modelId="{8FDFC15B-F104-49F3-B1D2-4CF2806BF281}" srcId="{4A1E5E0F-EA41-4FB0-9A75-8C33C2227011}" destId="{8F1B805C-CF60-472A-9EC4-0454B8DA54B5}" srcOrd="4" destOrd="0" parTransId="{1A70AB94-D062-4EFC-B79A-2D8E1AB27135}" sibTransId="{CA74D6C6-D465-4B42-A109-C6F335CF52D4}"/>
    <dgm:cxn modelId="{85BF7853-8A89-4EC1-87C3-A32A09DB5F27}" srcId="{4A1E5E0F-EA41-4FB0-9A75-8C33C2227011}" destId="{224CE332-607E-4955-8579-2E0A042EA283}" srcOrd="3" destOrd="0" parTransId="{E8C71765-A409-47CE-A51E-381643EB5693}" sibTransId="{5BAAF0D8-2549-43D3-8394-F1FB2C494A4B}"/>
    <dgm:cxn modelId="{1B2771AF-0CC0-4EC4-9E3A-3178E23850B2}" srcId="{4A1E5E0F-EA41-4FB0-9A75-8C33C2227011}" destId="{4ABF2298-03C0-4092-AAFB-FA641BAD9374}" srcOrd="0" destOrd="0" parTransId="{46A049FB-010E-424A-9E9E-AD7545C3AEC1}" sibTransId="{9BC8E8C7-BBD2-4DD1-9797-44EECC201447}"/>
    <dgm:cxn modelId="{E0DDFD94-217D-43F3-B06B-3958088B9059}" srcId="{4A1E5E0F-EA41-4FB0-9A75-8C33C2227011}" destId="{52175653-CDDB-43C1-9208-03AC8521BDDF}" srcOrd="5" destOrd="0" parTransId="{741525CB-5D49-4594-A913-3C921A03E8C6}" sibTransId="{07BA29C8-530B-4099-A009-B73904D8DDE7}"/>
    <dgm:cxn modelId="{7FC8495C-2F12-4DBF-962D-35D185B6DCD6}" srcId="{4A1E5E0F-EA41-4FB0-9A75-8C33C2227011}" destId="{FC84A58E-593F-4B5C-96EB-C09FDF6A53EE}" srcOrd="1" destOrd="0" parTransId="{74654A78-699F-4F7E-83FB-488F69DEE7CD}" sibTransId="{11C2435D-1BE8-4F02-B8FC-8C53E29540BF}"/>
    <dgm:cxn modelId="{D5573FCC-7452-48E5-875C-93030FC263F2}" type="presOf" srcId="{4A1E5E0F-EA41-4FB0-9A75-8C33C2227011}" destId="{85591022-4D63-44C9-9A59-4578CFE9E672}" srcOrd="0" destOrd="0" presId="urn:microsoft.com/office/officeart/2008/layout/AccentedPicture"/>
    <dgm:cxn modelId="{A408D32C-0DFC-49B0-BFC2-247C4FB51CCC}" type="presOf" srcId="{4ABF2298-03C0-4092-AAFB-FA641BAD9374}" destId="{47252398-ED00-4891-95A9-A520A8C5CD93}" srcOrd="0" destOrd="0" presId="urn:microsoft.com/office/officeart/2008/layout/AccentedPicture"/>
    <dgm:cxn modelId="{C6B169CE-8DB2-4BAB-A4FD-1411F44B0137}" type="presOf" srcId="{224CE332-607E-4955-8579-2E0A042EA283}" destId="{DE3A57B0-3FDE-4A99-8AFA-ACA55F5FE598}" srcOrd="0" destOrd="0" presId="urn:microsoft.com/office/officeart/2008/layout/AccentedPicture"/>
    <dgm:cxn modelId="{E8521E2B-0ACA-4FC9-8A8E-9BFE04BB118C}" srcId="{4A1E5E0F-EA41-4FB0-9A75-8C33C2227011}" destId="{E5C5BEBD-8F35-428F-AD05-1A87AB1FC3E1}" srcOrd="2" destOrd="0" parTransId="{4C98B631-C5CD-4A41-A807-C2E834949909}" sibTransId="{0C1053F0-A4A6-4FE6-A0EE-F508E3B9FF87}"/>
    <dgm:cxn modelId="{B4802E23-57AB-4BF3-B858-B1899FCA6B92}" type="presOf" srcId="{52175653-CDDB-43C1-9208-03AC8521BDDF}" destId="{04A3859B-7552-4B34-A270-6227F5CD73E3}" srcOrd="0" destOrd="0" presId="urn:microsoft.com/office/officeart/2008/layout/AccentedPicture"/>
    <dgm:cxn modelId="{4D4FADCA-6948-4858-948D-4D8DD237B5E0}" type="presOf" srcId="{8F1B805C-CF60-472A-9EC4-0454B8DA54B5}" destId="{3EE9E2C3-CEF4-42C0-8FE6-BACD8303784F}" srcOrd="0" destOrd="0" presId="urn:microsoft.com/office/officeart/2008/layout/AccentedPicture"/>
    <dgm:cxn modelId="{9DFA073D-8839-4F3D-9B64-8645EEAE9ED9}" type="presOf" srcId="{9BC8E8C7-BBD2-4DD1-9797-44EECC201447}" destId="{9A145EA9-14E2-4ED5-81C7-16AC892D91B7}" srcOrd="0" destOrd="0" presId="urn:microsoft.com/office/officeart/2008/layout/AccentedPicture"/>
    <dgm:cxn modelId="{3AD506B2-A420-48D6-801B-A6F1F5E02039}" type="presParOf" srcId="{85591022-4D63-44C9-9A59-4578CFE9E672}" destId="{9A145EA9-14E2-4ED5-81C7-16AC892D91B7}" srcOrd="0" destOrd="0" presId="urn:microsoft.com/office/officeart/2008/layout/AccentedPicture"/>
    <dgm:cxn modelId="{7A566F2F-0495-488E-BAF7-76A678ED2445}" type="presParOf" srcId="{85591022-4D63-44C9-9A59-4578CFE9E672}" destId="{47252398-ED00-4891-95A9-A520A8C5CD93}" srcOrd="1" destOrd="0" presId="urn:microsoft.com/office/officeart/2008/layout/AccentedPicture"/>
    <dgm:cxn modelId="{05800BB0-1F97-4059-AEA0-34648BE92DB8}" type="presParOf" srcId="{85591022-4D63-44C9-9A59-4578CFE9E672}" destId="{FC29D5A5-3070-45A8-B1D5-BF3685A4DB69}" srcOrd="2" destOrd="0" presId="urn:microsoft.com/office/officeart/2008/layout/AccentedPicture"/>
    <dgm:cxn modelId="{E1229F3B-29EF-429F-8D34-349FDC378E62}" type="presParOf" srcId="{FC29D5A5-3070-45A8-B1D5-BF3685A4DB69}" destId="{92B3794B-3013-460E-A30F-656688AC3A27}" srcOrd="0" destOrd="0" presId="urn:microsoft.com/office/officeart/2008/layout/AccentedPicture"/>
    <dgm:cxn modelId="{455AA6D4-C1A0-4D09-8CD3-B08B726031D9}" type="presParOf" srcId="{92B3794B-3013-460E-A30F-656688AC3A27}" destId="{5C8876F1-E42C-4775-B3AB-F67CCADC119E}" srcOrd="0" destOrd="0" presId="urn:microsoft.com/office/officeart/2008/layout/AccentedPicture"/>
    <dgm:cxn modelId="{D84867A5-87C9-441F-9867-186E696CEDA7}" type="presParOf" srcId="{92B3794B-3013-460E-A30F-656688AC3A27}" destId="{A66BD64A-0C47-4637-AA21-83DA8A329BBD}" srcOrd="1" destOrd="0" presId="urn:microsoft.com/office/officeart/2008/layout/AccentedPicture"/>
    <dgm:cxn modelId="{10194029-5B27-4C8E-B931-26772B786D05}" type="presParOf" srcId="{92B3794B-3013-460E-A30F-656688AC3A27}" destId="{72B24D67-DAA9-4120-8605-621768BE0500}" srcOrd="2" destOrd="0" presId="urn:microsoft.com/office/officeart/2008/layout/AccentedPicture"/>
    <dgm:cxn modelId="{7F83A940-AA97-4FC1-9F84-2795CC365F96}" type="presParOf" srcId="{72B24D67-DAA9-4120-8605-621768BE0500}" destId="{53408A51-4333-474D-8BFA-5E53ECF48997}" srcOrd="0" destOrd="0" presId="urn:microsoft.com/office/officeart/2008/layout/AccentedPicture"/>
    <dgm:cxn modelId="{41416830-5CD1-44BD-AE9D-FE3F5F60D0A8}" type="presParOf" srcId="{FC29D5A5-3070-45A8-B1D5-BF3685A4DB69}" destId="{F76E8329-4B59-467D-BA0E-6C5F3EE8ACF4}" srcOrd="1" destOrd="0" presId="urn:microsoft.com/office/officeart/2008/layout/AccentedPicture"/>
    <dgm:cxn modelId="{B03924C3-A71A-46F1-BF9C-C2177A70C313}" type="presParOf" srcId="{FC29D5A5-3070-45A8-B1D5-BF3685A4DB69}" destId="{BD66AB28-A2D5-4C6A-B280-3850160BBEFB}" srcOrd="2" destOrd="0" presId="urn:microsoft.com/office/officeart/2008/layout/AccentedPicture"/>
    <dgm:cxn modelId="{5396CCFA-85F4-41D1-BA6F-9D1500E7165A}" type="presParOf" srcId="{BD66AB28-A2D5-4C6A-B280-3850160BBEFB}" destId="{929BBBD9-009E-42F9-94DC-8158712C2E7A}" srcOrd="0" destOrd="0" presId="urn:microsoft.com/office/officeart/2008/layout/AccentedPicture"/>
    <dgm:cxn modelId="{663F2A4B-2112-49D5-B30F-B85DE150FAC1}" type="presParOf" srcId="{BD66AB28-A2D5-4C6A-B280-3850160BBEFB}" destId="{05F68E22-D73A-4E0A-BE2E-1A3653579E4D}" srcOrd="1" destOrd="0" presId="urn:microsoft.com/office/officeart/2008/layout/AccentedPicture"/>
    <dgm:cxn modelId="{1A511806-3883-4836-B450-DC66845B6672}" type="presParOf" srcId="{BD66AB28-A2D5-4C6A-B280-3850160BBEFB}" destId="{1CB9ED96-8941-4DB1-89DB-8892DD52C74A}" srcOrd="2" destOrd="0" presId="urn:microsoft.com/office/officeart/2008/layout/AccentedPicture"/>
    <dgm:cxn modelId="{3EFDC829-21FD-472C-A2DC-F9D53EE40284}" type="presParOf" srcId="{1CB9ED96-8941-4DB1-89DB-8892DD52C74A}" destId="{D2FF1092-B36A-4F02-BA2A-87B1C280A0DB}" srcOrd="0" destOrd="0" presId="urn:microsoft.com/office/officeart/2008/layout/AccentedPicture"/>
    <dgm:cxn modelId="{A41DF914-5DD3-4621-BC86-21BA6832CACB}" type="presParOf" srcId="{FC29D5A5-3070-45A8-B1D5-BF3685A4DB69}" destId="{9AAA7B11-6C3A-4B97-BCAE-624B344310FE}" srcOrd="3" destOrd="0" presId="urn:microsoft.com/office/officeart/2008/layout/AccentedPicture"/>
    <dgm:cxn modelId="{72F7C99F-8BFE-4D3A-ABFF-527E5D64002A}" type="presParOf" srcId="{FC29D5A5-3070-45A8-B1D5-BF3685A4DB69}" destId="{DE9825A2-440E-46B9-B711-FC187FD7B308}" srcOrd="4" destOrd="0" presId="urn:microsoft.com/office/officeart/2008/layout/AccentedPicture"/>
    <dgm:cxn modelId="{1DC48322-2954-42C6-9FD3-3F19F7F7D86D}" type="presParOf" srcId="{DE9825A2-440E-46B9-B711-FC187FD7B308}" destId="{86CF415D-C4E8-4377-A554-A05B3350555C}" srcOrd="0" destOrd="0" presId="urn:microsoft.com/office/officeart/2008/layout/AccentedPicture"/>
    <dgm:cxn modelId="{A1EB14AB-6171-452D-A7E6-B6EFEA7F9230}" type="presParOf" srcId="{DE9825A2-440E-46B9-B711-FC187FD7B308}" destId="{FE72DCF9-91BD-4C76-B805-3354A2E02B57}" srcOrd="1" destOrd="0" presId="urn:microsoft.com/office/officeart/2008/layout/AccentedPicture"/>
    <dgm:cxn modelId="{2C05B869-0131-4373-9E16-DEE1566DBEDA}" type="presParOf" srcId="{DE9825A2-440E-46B9-B711-FC187FD7B308}" destId="{8E06E072-343E-47DF-A026-6AA3AC8B6E9D}" srcOrd="2" destOrd="0" presId="urn:microsoft.com/office/officeart/2008/layout/AccentedPicture"/>
    <dgm:cxn modelId="{286FDF31-CA8D-4CEE-B310-7EBCE53E145E}" type="presParOf" srcId="{8E06E072-343E-47DF-A026-6AA3AC8B6E9D}" destId="{DE3A57B0-3FDE-4A99-8AFA-ACA55F5FE598}" srcOrd="0" destOrd="0" presId="urn:microsoft.com/office/officeart/2008/layout/AccentedPicture"/>
    <dgm:cxn modelId="{A6CA4AE1-8A14-4BC0-BB7A-F85F7700003D}" type="presParOf" srcId="{FC29D5A5-3070-45A8-B1D5-BF3685A4DB69}" destId="{044C16A5-0ECC-43A0-873F-5B088B5F71B4}" srcOrd="5" destOrd="0" presId="urn:microsoft.com/office/officeart/2008/layout/AccentedPicture"/>
    <dgm:cxn modelId="{927C97EB-9E2D-4F20-A5A1-5AB68B97459F}" type="presParOf" srcId="{FC29D5A5-3070-45A8-B1D5-BF3685A4DB69}" destId="{1A76C127-F122-4AA1-A9B3-31B3BF640BA4}" srcOrd="6" destOrd="0" presId="urn:microsoft.com/office/officeart/2008/layout/AccentedPicture"/>
    <dgm:cxn modelId="{9A765751-B4B0-4781-90A5-6AB080E8CD95}" type="presParOf" srcId="{1A76C127-F122-4AA1-A9B3-31B3BF640BA4}" destId="{83A8F0CF-13A4-4713-A956-BBC449ECFAE3}" srcOrd="0" destOrd="0" presId="urn:microsoft.com/office/officeart/2008/layout/AccentedPicture"/>
    <dgm:cxn modelId="{642FDB40-CBC7-4CBC-8C36-12C83E2A16F4}" type="presParOf" srcId="{1A76C127-F122-4AA1-A9B3-31B3BF640BA4}" destId="{EF7E03DE-058D-47E1-B4C0-376007AB3908}" srcOrd="1" destOrd="0" presId="urn:microsoft.com/office/officeart/2008/layout/AccentedPicture"/>
    <dgm:cxn modelId="{B3C3FD64-1A98-4EB8-B171-A76295547CF2}" type="presParOf" srcId="{1A76C127-F122-4AA1-A9B3-31B3BF640BA4}" destId="{ABA0D87C-2F9B-458B-9C44-EFB9C8927E43}" srcOrd="2" destOrd="0" presId="urn:microsoft.com/office/officeart/2008/layout/AccentedPicture"/>
    <dgm:cxn modelId="{A575564D-79BF-4689-91C9-A77C343FB66C}" type="presParOf" srcId="{ABA0D87C-2F9B-458B-9C44-EFB9C8927E43}" destId="{3EE9E2C3-CEF4-42C0-8FE6-BACD8303784F}" srcOrd="0" destOrd="0" presId="urn:microsoft.com/office/officeart/2008/layout/AccentedPicture"/>
    <dgm:cxn modelId="{7D956949-EAF7-4115-84B8-BA5BFB35FC94}" type="presParOf" srcId="{FC29D5A5-3070-45A8-B1D5-BF3685A4DB69}" destId="{D39E701D-B93C-40E9-8EFB-1FA0F6D7FFC0}" srcOrd="7" destOrd="0" presId="urn:microsoft.com/office/officeart/2008/layout/AccentedPicture"/>
    <dgm:cxn modelId="{30C72558-C9A3-4A2E-9D62-7D69ED031086}" type="presParOf" srcId="{FC29D5A5-3070-45A8-B1D5-BF3685A4DB69}" destId="{491CDE0B-EC05-4291-9393-53F7FC9C84A5}" srcOrd="8" destOrd="0" presId="urn:microsoft.com/office/officeart/2008/layout/AccentedPicture"/>
    <dgm:cxn modelId="{6D34BA08-A48B-4DFF-BC18-DCB7DBF8E880}" type="presParOf" srcId="{491CDE0B-EC05-4291-9393-53F7FC9C84A5}" destId="{1B10D14D-0106-435B-930B-F72C14DC79CA}" srcOrd="0" destOrd="0" presId="urn:microsoft.com/office/officeart/2008/layout/AccentedPicture"/>
    <dgm:cxn modelId="{89EF3917-94B4-40B7-BAF0-D9F3B36142F0}" type="presParOf" srcId="{491CDE0B-EC05-4291-9393-53F7FC9C84A5}" destId="{1D9F9B1B-EF1C-48A8-A62B-29582016EE82}" srcOrd="1" destOrd="0" presId="urn:microsoft.com/office/officeart/2008/layout/AccentedPicture"/>
    <dgm:cxn modelId="{C99824B4-49FA-4A30-B331-7030946B4BF1}" type="presParOf" srcId="{491CDE0B-EC05-4291-9393-53F7FC9C84A5}" destId="{932D804C-1838-449F-916C-CF8C60F7BAB2}" srcOrd="2" destOrd="0" presId="urn:microsoft.com/office/officeart/2008/layout/AccentedPicture"/>
    <dgm:cxn modelId="{9043B230-DAA2-4AC9-A003-401EEBA681D0}" type="presParOf" srcId="{932D804C-1838-449F-916C-CF8C60F7BAB2}" destId="{04A3859B-7552-4B34-A270-6227F5CD73E3}" srcOrd="0" destOrd="0" presId="urn:microsoft.com/office/officeart/2008/layout/AccentedPicture"/>
    <dgm:cxn modelId="{4178A098-B97B-40DD-A05B-BEE940D2D1FE}" type="presParOf" srcId="{85591022-4D63-44C9-9A59-4578CFE9E672}" destId="{79496178-20D3-460A-990A-9F1D421D5D95}" srcOrd="3" destOrd="0" presId="urn:microsoft.com/office/officeart/2008/layout/AccentedPicture"/>
    <dgm:cxn modelId="{BECEE3BA-F040-49B2-8D95-C2520C5B004E}" type="presParOf" srcId="{79496178-20D3-460A-990A-9F1D421D5D95}" destId="{6D2A3A5B-3983-45A2-B5BC-2CB47834820E}" srcOrd="0" destOrd="0" presId="urn:microsoft.com/office/officeart/2008/layout/AccentedPi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F262EF-FA9E-49C6-90A9-40C1A3ED7EC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9C8B8763-A99F-4937-B95A-8149E67B8717}">
      <dgm:prSet phldrT="[Texto]" phldr="1"/>
      <dgm:spPr/>
      <dgm:t>
        <a:bodyPr/>
        <a:lstStyle/>
        <a:p>
          <a:endParaRPr lang="es-ES"/>
        </a:p>
      </dgm:t>
    </dgm:pt>
    <dgm:pt modelId="{BE3EABA6-B703-4ECB-AE53-7982EB5EFE7A}" type="parTrans" cxnId="{20E30129-1FF2-4AF5-8388-176C367D555E}">
      <dgm:prSet/>
      <dgm:spPr/>
      <dgm:t>
        <a:bodyPr/>
        <a:lstStyle/>
        <a:p>
          <a:endParaRPr lang="es-ES"/>
        </a:p>
      </dgm:t>
    </dgm:pt>
    <dgm:pt modelId="{685323A2-CF91-4CB4-A817-511A4C3531DB}" type="sibTrans" cxnId="{20E30129-1FF2-4AF5-8388-176C367D555E}">
      <dgm:prSet/>
      <dgm:spPr/>
      <dgm:t>
        <a:bodyPr/>
        <a:lstStyle/>
        <a:p>
          <a:endParaRPr lang="es-ES"/>
        </a:p>
      </dgm:t>
    </dgm:pt>
    <dgm:pt modelId="{44DA6409-272B-4EEE-A7D6-F58EA7681172}">
      <dgm:prSet phldrT="[Texto]" custT="1"/>
      <dgm:spPr/>
      <dgm:t>
        <a:bodyPr/>
        <a:lstStyle/>
        <a:p>
          <a:r>
            <a:rPr lang="es-CO" sz="1800" b="0" dirty="0" smtClean="0">
              <a:solidFill>
                <a:srgbClr val="000000"/>
              </a:solidFill>
            </a:rPr>
            <a:t>-Conflicto en desarrollo</a:t>
          </a:r>
        </a:p>
        <a:p>
          <a:endParaRPr lang="es-CO" sz="1800" b="0" dirty="0" smtClean="0">
            <a:solidFill>
              <a:srgbClr val="000000"/>
            </a:solidFill>
          </a:endParaRPr>
        </a:p>
        <a:p>
          <a:r>
            <a:rPr lang="es-CO" sz="1800" b="0" dirty="0" smtClean="0">
              <a:solidFill>
                <a:srgbClr val="000000"/>
              </a:solidFill>
            </a:rPr>
            <a:t>-Crisis humanitaria con miles de muertos y millones de refugiados</a:t>
          </a:r>
        </a:p>
        <a:p>
          <a:endParaRPr lang="es-ES" sz="1800" b="0" dirty="0">
            <a:solidFill>
              <a:srgbClr val="000000"/>
            </a:solidFill>
          </a:endParaRPr>
        </a:p>
      </dgm:t>
    </dgm:pt>
    <dgm:pt modelId="{E28B9573-055D-4085-9111-F02E7792C530}" type="parTrans" cxnId="{FC1EB8B1-036F-4341-BAD6-AEE49ABA14DA}">
      <dgm:prSet/>
      <dgm:spPr/>
      <dgm:t>
        <a:bodyPr/>
        <a:lstStyle/>
        <a:p>
          <a:endParaRPr lang="es-ES"/>
        </a:p>
      </dgm:t>
    </dgm:pt>
    <dgm:pt modelId="{B7793F33-DFAB-4D98-8C6E-6DD849AD4FD6}" type="sibTrans" cxnId="{FC1EB8B1-036F-4341-BAD6-AEE49ABA14DA}">
      <dgm:prSet/>
      <dgm:spPr/>
      <dgm:t>
        <a:bodyPr/>
        <a:lstStyle/>
        <a:p>
          <a:endParaRPr lang="es-ES"/>
        </a:p>
      </dgm:t>
    </dgm:pt>
    <dgm:pt modelId="{FBAF7490-88BE-4483-A76F-8DA1ADEFC307}">
      <dgm:prSet custT="1"/>
      <dgm:spPr/>
      <dgm:t>
        <a:bodyPr/>
        <a:lstStyle/>
        <a:p>
          <a:r>
            <a:rPr lang="es-CO" sz="1800" b="0" dirty="0" smtClean="0">
              <a:solidFill>
                <a:srgbClr val="000000"/>
              </a:solidFill>
            </a:rPr>
            <a:t>-Ciudades gravemente dañadas y parcialmente destruidas</a:t>
          </a:r>
        </a:p>
      </dgm:t>
    </dgm:pt>
    <dgm:pt modelId="{531CE500-FD7B-40B1-BDFC-216D31D1D19B}" type="parTrans" cxnId="{CE9E0B0F-CBDB-4E70-8010-93AA0495209D}">
      <dgm:prSet/>
      <dgm:spPr/>
      <dgm:t>
        <a:bodyPr/>
        <a:lstStyle/>
        <a:p>
          <a:endParaRPr lang="es-CO"/>
        </a:p>
      </dgm:t>
    </dgm:pt>
    <dgm:pt modelId="{6E6665BB-B90B-4B90-9121-87A586EF9433}" type="sibTrans" cxnId="{CE9E0B0F-CBDB-4E70-8010-93AA0495209D}">
      <dgm:prSet/>
      <dgm:spPr/>
      <dgm:t>
        <a:bodyPr/>
        <a:lstStyle/>
        <a:p>
          <a:endParaRPr lang="es-CO"/>
        </a:p>
      </dgm:t>
    </dgm:pt>
    <dgm:pt modelId="{49AD78EB-726E-4A63-8683-B360238D3EDB}" type="pres">
      <dgm:prSet presAssocID="{EFF262EF-FA9E-49C6-90A9-40C1A3ED7ECA}" presName="Name0" presStyleCnt="0">
        <dgm:presLayoutVars>
          <dgm:chMax/>
          <dgm:chPref/>
          <dgm:dir/>
          <dgm:animLvl val="lvl"/>
        </dgm:presLayoutVars>
      </dgm:prSet>
      <dgm:spPr/>
      <dgm:t>
        <a:bodyPr/>
        <a:lstStyle/>
        <a:p>
          <a:endParaRPr lang="es-ES"/>
        </a:p>
      </dgm:t>
    </dgm:pt>
    <dgm:pt modelId="{C79BBBD0-0DFC-412B-9F30-D79B5C747EFB}" type="pres">
      <dgm:prSet presAssocID="{9C8B8763-A99F-4937-B95A-8149E67B8717}" presName="composite" presStyleCnt="0"/>
      <dgm:spPr/>
    </dgm:pt>
    <dgm:pt modelId="{7B6DBBE2-D805-40DA-B008-EAA041CF7BE5}" type="pres">
      <dgm:prSet presAssocID="{9C8B8763-A99F-4937-B95A-8149E67B8717}" presName="ParentAccentShape" presStyleLbl="trBgShp" presStyleIdx="0" presStyleCnt="2"/>
      <dgm:spPr/>
    </dgm:pt>
    <dgm:pt modelId="{FEBF983D-E6D2-44C8-BE5B-CD89C7CCD747}" type="pres">
      <dgm:prSet presAssocID="{9C8B8763-A99F-4937-B95A-8149E67B8717}" presName="ParentText" presStyleLbl="revTx" presStyleIdx="0" presStyleCnt="2">
        <dgm:presLayoutVars>
          <dgm:chMax val="1"/>
          <dgm:chPref val="1"/>
          <dgm:bulletEnabled val="1"/>
        </dgm:presLayoutVars>
      </dgm:prSet>
      <dgm:spPr/>
      <dgm:t>
        <a:bodyPr/>
        <a:lstStyle/>
        <a:p>
          <a:endParaRPr lang="es-ES"/>
        </a:p>
      </dgm:t>
    </dgm:pt>
    <dgm:pt modelId="{04644355-B0A3-42AF-B6CF-37A4F6492D29}" type="pres">
      <dgm:prSet presAssocID="{9C8B8763-A99F-4937-B95A-8149E67B8717}" presName="ChildText" presStyleLbl="revTx" presStyleIdx="1" presStyleCnt="2" custScaleX="118457" custScaleY="114248" custLinFactNeighborX="-501" custLinFactNeighborY="8413">
        <dgm:presLayoutVars>
          <dgm:chMax val="0"/>
          <dgm:chPref val="0"/>
        </dgm:presLayoutVars>
      </dgm:prSet>
      <dgm:spPr/>
      <dgm:t>
        <a:bodyPr/>
        <a:lstStyle/>
        <a:p>
          <a:endParaRPr lang="es-ES"/>
        </a:p>
      </dgm:t>
    </dgm:pt>
    <dgm:pt modelId="{4BBD9863-E78A-41B0-92BC-46ADEC0D0CCE}" type="pres">
      <dgm:prSet presAssocID="{9C8B8763-A99F-4937-B95A-8149E67B8717}" presName="ChildAccentShape" presStyleLbl="trBgShp" presStyleIdx="1" presStyleCnt="2"/>
      <dgm:spPr/>
    </dgm:pt>
    <dgm:pt modelId="{BCF93A25-2125-46E8-B975-74DEF070D426}" type="pres">
      <dgm:prSet presAssocID="{9C8B8763-A99F-4937-B95A-8149E67B8717}" presName="Image" presStyleLbl="alignImgPlace1" presStyleIdx="0" presStyleCnt="1" custLinFactNeighborX="437" custLinFactNeighborY="5250"/>
      <dgm:spPr>
        <a:blipFill rotWithShape="1">
          <a:blip xmlns:r="http://schemas.openxmlformats.org/officeDocument/2006/relationships" r:embed="rId1"/>
          <a:stretch>
            <a:fillRect/>
          </a:stretch>
        </a:blipFill>
        <a:effectLst>
          <a:outerShdw blurRad="50800" dist="38100" dir="8100000" algn="tr" rotWithShape="0">
            <a:prstClr val="black">
              <a:alpha val="40000"/>
            </a:prstClr>
          </a:outerShdw>
        </a:effectLst>
      </dgm:spPr>
      <dgm:t>
        <a:bodyPr/>
        <a:lstStyle/>
        <a:p>
          <a:endParaRPr lang="es-CO"/>
        </a:p>
      </dgm:t>
    </dgm:pt>
  </dgm:ptLst>
  <dgm:cxnLst>
    <dgm:cxn modelId="{20E30129-1FF2-4AF5-8388-176C367D555E}" srcId="{EFF262EF-FA9E-49C6-90A9-40C1A3ED7ECA}" destId="{9C8B8763-A99F-4937-B95A-8149E67B8717}" srcOrd="0" destOrd="0" parTransId="{BE3EABA6-B703-4ECB-AE53-7982EB5EFE7A}" sibTransId="{685323A2-CF91-4CB4-A817-511A4C3531DB}"/>
    <dgm:cxn modelId="{FC1EB8B1-036F-4341-BAD6-AEE49ABA14DA}" srcId="{9C8B8763-A99F-4937-B95A-8149E67B8717}" destId="{44DA6409-272B-4EEE-A7D6-F58EA7681172}" srcOrd="0" destOrd="0" parTransId="{E28B9573-055D-4085-9111-F02E7792C530}" sibTransId="{B7793F33-DFAB-4D98-8C6E-6DD849AD4FD6}"/>
    <dgm:cxn modelId="{D7B43C01-8DE5-4D79-96DE-215FB0CB5033}" type="presOf" srcId="{44DA6409-272B-4EEE-A7D6-F58EA7681172}" destId="{04644355-B0A3-42AF-B6CF-37A4F6492D29}" srcOrd="0" destOrd="0" presId="urn:microsoft.com/office/officeart/2009/3/layout/SnapshotPictureList"/>
    <dgm:cxn modelId="{F62C7EE4-FBF1-4637-8B37-7BF97B1B93F2}" type="presOf" srcId="{FBAF7490-88BE-4483-A76F-8DA1ADEFC307}" destId="{04644355-B0A3-42AF-B6CF-37A4F6492D29}" srcOrd="0" destOrd="1" presId="urn:microsoft.com/office/officeart/2009/3/layout/SnapshotPictureList"/>
    <dgm:cxn modelId="{685B2BCD-C233-423A-B5EB-7063C9CE3625}" type="presOf" srcId="{9C8B8763-A99F-4937-B95A-8149E67B8717}" destId="{FEBF983D-E6D2-44C8-BE5B-CD89C7CCD747}" srcOrd="0" destOrd="0" presId="urn:microsoft.com/office/officeart/2009/3/layout/SnapshotPictureList"/>
    <dgm:cxn modelId="{2590ABFB-9F3F-4135-8017-EF9F90E6AD03}" type="presOf" srcId="{EFF262EF-FA9E-49C6-90A9-40C1A3ED7ECA}" destId="{49AD78EB-726E-4A63-8683-B360238D3EDB}" srcOrd="0" destOrd="0" presId="urn:microsoft.com/office/officeart/2009/3/layout/SnapshotPictureList"/>
    <dgm:cxn modelId="{CE9E0B0F-CBDB-4E70-8010-93AA0495209D}" srcId="{9C8B8763-A99F-4937-B95A-8149E67B8717}" destId="{FBAF7490-88BE-4483-A76F-8DA1ADEFC307}" srcOrd="1" destOrd="0" parTransId="{531CE500-FD7B-40B1-BDFC-216D31D1D19B}" sibTransId="{6E6665BB-B90B-4B90-9121-87A586EF9433}"/>
    <dgm:cxn modelId="{F3E56631-83CE-43E6-91EB-73573BF26DD2}" type="presParOf" srcId="{49AD78EB-726E-4A63-8683-B360238D3EDB}" destId="{C79BBBD0-0DFC-412B-9F30-D79B5C747EFB}" srcOrd="0" destOrd="0" presId="urn:microsoft.com/office/officeart/2009/3/layout/SnapshotPictureList"/>
    <dgm:cxn modelId="{CEE827E6-9301-4B26-B13E-8E91A82C0C0C}" type="presParOf" srcId="{C79BBBD0-0DFC-412B-9F30-D79B5C747EFB}" destId="{7B6DBBE2-D805-40DA-B008-EAA041CF7BE5}" srcOrd="0" destOrd="0" presId="urn:microsoft.com/office/officeart/2009/3/layout/SnapshotPictureList"/>
    <dgm:cxn modelId="{E6EE4945-15F7-4975-932F-30B4FFE15484}" type="presParOf" srcId="{C79BBBD0-0DFC-412B-9F30-D79B5C747EFB}" destId="{FEBF983D-E6D2-44C8-BE5B-CD89C7CCD747}" srcOrd="1" destOrd="0" presId="urn:microsoft.com/office/officeart/2009/3/layout/SnapshotPictureList"/>
    <dgm:cxn modelId="{516F8F66-1CDC-4FEF-9688-4635E070D35A}" type="presParOf" srcId="{C79BBBD0-0DFC-412B-9F30-D79B5C747EFB}" destId="{04644355-B0A3-42AF-B6CF-37A4F6492D29}" srcOrd="2" destOrd="0" presId="urn:microsoft.com/office/officeart/2009/3/layout/SnapshotPictureList"/>
    <dgm:cxn modelId="{F63FD298-C03B-4011-BD50-DD713368F492}" type="presParOf" srcId="{C79BBBD0-0DFC-412B-9F30-D79B5C747EFB}" destId="{4BBD9863-E78A-41B0-92BC-46ADEC0D0CCE}" srcOrd="3" destOrd="0" presId="urn:microsoft.com/office/officeart/2009/3/layout/SnapshotPictureList"/>
    <dgm:cxn modelId="{8FFA4BA6-7412-42ED-8AE6-EF96F0EDE6AA}" type="presParOf" srcId="{C79BBBD0-0DFC-412B-9F30-D79B5C747EFB}" destId="{BCF93A25-2125-46E8-B975-74DEF070D426}"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B6190B-64E2-4055-A03E-BA7C903F2CF3}" type="doc">
      <dgm:prSet loTypeId="urn:microsoft.com/office/officeart/2008/layout/VerticalAccentList" loCatId="list" qsTypeId="urn:microsoft.com/office/officeart/2005/8/quickstyle/3d4" qsCatId="3D" csTypeId="urn:microsoft.com/office/officeart/2005/8/colors/accent1_2" csCatId="accent1" phldr="1"/>
      <dgm:spPr/>
      <dgm:t>
        <a:bodyPr/>
        <a:lstStyle/>
        <a:p>
          <a:endParaRPr lang="es-ES"/>
        </a:p>
      </dgm:t>
    </dgm:pt>
    <dgm:pt modelId="{671F9513-1C71-4271-B72A-18554403225F}">
      <dgm:prSet phldrT="[Texto]"/>
      <dgm:spPr/>
      <dgm:t>
        <a:bodyPr/>
        <a:lstStyle/>
        <a:p>
          <a:r>
            <a:rPr lang="es-ES" dirty="0" smtClean="0">
              <a:solidFill>
                <a:srgbClr val="000000"/>
              </a:solidFill>
            </a:rPr>
            <a:t>1.  SOLUCION</a:t>
          </a:r>
          <a:endParaRPr lang="es-ES" dirty="0">
            <a:solidFill>
              <a:srgbClr val="000000"/>
            </a:solidFill>
          </a:endParaRPr>
        </a:p>
      </dgm:t>
    </dgm:pt>
    <dgm:pt modelId="{C6B862D9-BE6C-4311-881B-570482CBF59A}" type="parTrans" cxnId="{D1804240-C5DB-4F72-AA27-98042053AB24}">
      <dgm:prSet/>
      <dgm:spPr/>
      <dgm:t>
        <a:bodyPr/>
        <a:lstStyle/>
        <a:p>
          <a:endParaRPr lang="es-ES"/>
        </a:p>
      </dgm:t>
    </dgm:pt>
    <dgm:pt modelId="{8E9E306C-3F60-4B49-9ABF-688C28EEC508}" type="sibTrans" cxnId="{D1804240-C5DB-4F72-AA27-98042053AB24}">
      <dgm:prSet/>
      <dgm:spPr/>
      <dgm:t>
        <a:bodyPr/>
        <a:lstStyle/>
        <a:p>
          <a:endParaRPr lang="es-ES"/>
        </a:p>
      </dgm:t>
    </dgm:pt>
    <dgm:pt modelId="{42B7376D-AE58-462A-89FA-92AADF8E9EC5}">
      <dgm:prSet phldrT="[Texto]"/>
      <dgm:spPr/>
      <dgm:t>
        <a:bodyPr/>
        <a:lstStyle/>
        <a:p>
          <a:r>
            <a:rPr lang="es-CO" b="1" dirty="0" smtClean="0">
              <a:solidFill>
                <a:srgbClr val="000000"/>
              </a:solidFill>
            </a:rPr>
            <a:t>Acuerdo de Ginebra</a:t>
          </a:r>
          <a:endParaRPr lang="es-ES" dirty="0"/>
        </a:p>
      </dgm:t>
    </dgm:pt>
    <dgm:pt modelId="{C42779F5-C3F3-47D5-B0B9-7C453DC639C8}" type="parTrans" cxnId="{16ABEF71-664E-4724-81F9-8AF8D8EBA07C}">
      <dgm:prSet/>
      <dgm:spPr/>
      <dgm:t>
        <a:bodyPr/>
        <a:lstStyle/>
        <a:p>
          <a:endParaRPr lang="es-ES"/>
        </a:p>
      </dgm:t>
    </dgm:pt>
    <dgm:pt modelId="{D5836FB8-FC4D-491F-ACE7-522700573C8F}" type="sibTrans" cxnId="{16ABEF71-664E-4724-81F9-8AF8D8EBA07C}">
      <dgm:prSet/>
      <dgm:spPr/>
      <dgm:t>
        <a:bodyPr/>
        <a:lstStyle/>
        <a:p>
          <a:endParaRPr lang="es-ES"/>
        </a:p>
      </dgm:t>
    </dgm:pt>
    <dgm:pt modelId="{93AF0F83-D5F9-4B14-92FB-523685616B21}" type="pres">
      <dgm:prSet presAssocID="{30B6190B-64E2-4055-A03E-BA7C903F2CF3}" presName="Name0" presStyleCnt="0">
        <dgm:presLayoutVars>
          <dgm:chMax/>
          <dgm:chPref/>
          <dgm:dir/>
        </dgm:presLayoutVars>
      </dgm:prSet>
      <dgm:spPr/>
      <dgm:t>
        <a:bodyPr/>
        <a:lstStyle/>
        <a:p>
          <a:endParaRPr lang="es-ES"/>
        </a:p>
      </dgm:t>
    </dgm:pt>
    <dgm:pt modelId="{7493B27A-F0CF-4A31-A891-D9B3AC6FE856}" type="pres">
      <dgm:prSet presAssocID="{671F9513-1C71-4271-B72A-18554403225F}" presName="parenttextcomposite" presStyleCnt="0"/>
      <dgm:spPr/>
    </dgm:pt>
    <dgm:pt modelId="{04ADF76E-DA1C-4208-9F1E-045822541144}" type="pres">
      <dgm:prSet presAssocID="{671F9513-1C71-4271-B72A-18554403225F}" presName="parenttext" presStyleLbl="revTx" presStyleIdx="0" presStyleCnt="1">
        <dgm:presLayoutVars>
          <dgm:chMax/>
          <dgm:chPref val="2"/>
          <dgm:bulletEnabled val="1"/>
        </dgm:presLayoutVars>
      </dgm:prSet>
      <dgm:spPr/>
      <dgm:t>
        <a:bodyPr/>
        <a:lstStyle/>
        <a:p>
          <a:endParaRPr lang="es-ES"/>
        </a:p>
      </dgm:t>
    </dgm:pt>
    <dgm:pt modelId="{5DC0CB1B-A465-4431-BBA1-DA8C3AD7D033}" type="pres">
      <dgm:prSet presAssocID="{671F9513-1C71-4271-B72A-18554403225F}" presName="composite" presStyleCnt="0"/>
      <dgm:spPr/>
    </dgm:pt>
    <dgm:pt modelId="{50637442-2EF9-4B01-8B67-6D768BE79A85}" type="pres">
      <dgm:prSet presAssocID="{671F9513-1C71-4271-B72A-18554403225F}" presName="chevron1" presStyleLbl="alignNode1" presStyleIdx="0" presStyleCnt="7"/>
      <dgm:spPr/>
    </dgm:pt>
    <dgm:pt modelId="{5D33D2D4-8320-4A58-9302-08B3070BF03C}" type="pres">
      <dgm:prSet presAssocID="{671F9513-1C71-4271-B72A-18554403225F}" presName="chevron2" presStyleLbl="alignNode1" presStyleIdx="1" presStyleCnt="7"/>
      <dgm:spPr/>
    </dgm:pt>
    <dgm:pt modelId="{B0DAFBC7-2243-4B5F-93A5-A4D48FAF57D5}" type="pres">
      <dgm:prSet presAssocID="{671F9513-1C71-4271-B72A-18554403225F}" presName="chevron3" presStyleLbl="alignNode1" presStyleIdx="2" presStyleCnt="7"/>
      <dgm:spPr/>
    </dgm:pt>
    <dgm:pt modelId="{9EF00325-94EE-4202-ABE6-120AF9489F46}" type="pres">
      <dgm:prSet presAssocID="{671F9513-1C71-4271-B72A-18554403225F}" presName="chevron4" presStyleLbl="alignNode1" presStyleIdx="3" presStyleCnt="7"/>
      <dgm:spPr/>
    </dgm:pt>
    <dgm:pt modelId="{89ABD485-7BAA-439B-9A23-39AF4D8DE84E}" type="pres">
      <dgm:prSet presAssocID="{671F9513-1C71-4271-B72A-18554403225F}" presName="chevron5" presStyleLbl="alignNode1" presStyleIdx="4" presStyleCnt="7"/>
      <dgm:spPr/>
    </dgm:pt>
    <dgm:pt modelId="{23D8ABD5-B4E6-4291-A62A-A027C470CEFF}" type="pres">
      <dgm:prSet presAssocID="{671F9513-1C71-4271-B72A-18554403225F}" presName="chevron6" presStyleLbl="alignNode1" presStyleIdx="5" presStyleCnt="7"/>
      <dgm:spPr/>
    </dgm:pt>
    <dgm:pt modelId="{20F1FCF7-850C-4F4C-8C65-42C04D06328A}" type="pres">
      <dgm:prSet presAssocID="{671F9513-1C71-4271-B72A-18554403225F}" presName="chevron7" presStyleLbl="alignNode1" presStyleIdx="6" presStyleCnt="7"/>
      <dgm:spPr/>
    </dgm:pt>
    <dgm:pt modelId="{2707FDD2-61CD-4964-B227-ACAE27AF918C}" type="pres">
      <dgm:prSet presAssocID="{671F9513-1C71-4271-B72A-18554403225F}" presName="childtext" presStyleLbl="solidFgAcc1" presStyleIdx="0" presStyleCnt="1">
        <dgm:presLayoutVars>
          <dgm:chMax/>
          <dgm:chPref val="0"/>
          <dgm:bulletEnabled val="1"/>
        </dgm:presLayoutVars>
      </dgm:prSet>
      <dgm:spPr/>
      <dgm:t>
        <a:bodyPr/>
        <a:lstStyle/>
        <a:p>
          <a:endParaRPr lang="es-ES"/>
        </a:p>
      </dgm:t>
    </dgm:pt>
  </dgm:ptLst>
  <dgm:cxnLst>
    <dgm:cxn modelId="{16ABEF71-664E-4724-81F9-8AF8D8EBA07C}" srcId="{671F9513-1C71-4271-B72A-18554403225F}" destId="{42B7376D-AE58-462A-89FA-92AADF8E9EC5}" srcOrd="0" destOrd="0" parTransId="{C42779F5-C3F3-47D5-B0B9-7C453DC639C8}" sibTransId="{D5836FB8-FC4D-491F-ACE7-522700573C8F}"/>
    <dgm:cxn modelId="{D1804240-C5DB-4F72-AA27-98042053AB24}" srcId="{30B6190B-64E2-4055-A03E-BA7C903F2CF3}" destId="{671F9513-1C71-4271-B72A-18554403225F}" srcOrd="0" destOrd="0" parTransId="{C6B862D9-BE6C-4311-881B-570482CBF59A}" sibTransId="{8E9E306C-3F60-4B49-9ABF-688C28EEC508}"/>
    <dgm:cxn modelId="{97D48896-826D-480E-931B-0A759750C863}" type="presOf" srcId="{42B7376D-AE58-462A-89FA-92AADF8E9EC5}" destId="{2707FDD2-61CD-4964-B227-ACAE27AF918C}" srcOrd="0" destOrd="0" presId="urn:microsoft.com/office/officeart/2008/layout/VerticalAccentList"/>
    <dgm:cxn modelId="{61FF9860-F716-48EA-A128-28D1FF9AABE7}" type="presOf" srcId="{671F9513-1C71-4271-B72A-18554403225F}" destId="{04ADF76E-DA1C-4208-9F1E-045822541144}" srcOrd="0" destOrd="0" presId="urn:microsoft.com/office/officeart/2008/layout/VerticalAccentList"/>
    <dgm:cxn modelId="{C373EED6-8795-4233-BE9F-870F35A717ED}" type="presOf" srcId="{30B6190B-64E2-4055-A03E-BA7C903F2CF3}" destId="{93AF0F83-D5F9-4B14-92FB-523685616B21}" srcOrd="0" destOrd="0" presId="urn:microsoft.com/office/officeart/2008/layout/VerticalAccentList"/>
    <dgm:cxn modelId="{0F2CCF85-415B-475A-AE2F-A5B9005543DB}" type="presParOf" srcId="{93AF0F83-D5F9-4B14-92FB-523685616B21}" destId="{7493B27A-F0CF-4A31-A891-D9B3AC6FE856}" srcOrd="0" destOrd="0" presId="urn:microsoft.com/office/officeart/2008/layout/VerticalAccentList"/>
    <dgm:cxn modelId="{1950EC19-DC27-4133-AD2B-ABFA86483F3C}" type="presParOf" srcId="{7493B27A-F0CF-4A31-A891-D9B3AC6FE856}" destId="{04ADF76E-DA1C-4208-9F1E-045822541144}" srcOrd="0" destOrd="0" presId="urn:microsoft.com/office/officeart/2008/layout/VerticalAccentList"/>
    <dgm:cxn modelId="{49A66444-A45A-44B0-9265-80EB783FA3E6}" type="presParOf" srcId="{93AF0F83-D5F9-4B14-92FB-523685616B21}" destId="{5DC0CB1B-A465-4431-BBA1-DA8C3AD7D033}" srcOrd="1" destOrd="0" presId="urn:microsoft.com/office/officeart/2008/layout/VerticalAccentList"/>
    <dgm:cxn modelId="{365A0383-6CFA-4C3A-9611-7A5D119098F4}" type="presParOf" srcId="{5DC0CB1B-A465-4431-BBA1-DA8C3AD7D033}" destId="{50637442-2EF9-4B01-8B67-6D768BE79A85}" srcOrd="0" destOrd="0" presId="urn:microsoft.com/office/officeart/2008/layout/VerticalAccentList"/>
    <dgm:cxn modelId="{A8882539-DF4E-4FF0-BA09-F022C062A032}" type="presParOf" srcId="{5DC0CB1B-A465-4431-BBA1-DA8C3AD7D033}" destId="{5D33D2D4-8320-4A58-9302-08B3070BF03C}" srcOrd="1" destOrd="0" presId="urn:microsoft.com/office/officeart/2008/layout/VerticalAccentList"/>
    <dgm:cxn modelId="{B3CF8321-773A-4F64-90A5-1FBF4A6A86CA}" type="presParOf" srcId="{5DC0CB1B-A465-4431-BBA1-DA8C3AD7D033}" destId="{B0DAFBC7-2243-4B5F-93A5-A4D48FAF57D5}" srcOrd="2" destOrd="0" presId="urn:microsoft.com/office/officeart/2008/layout/VerticalAccentList"/>
    <dgm:cxn modelId="{F811DBF4-0B6A-4F37-8C2C-C3847CAEFB5A}" type="presParOf" srcId="{5DC0CB1B-A465-4431-BBA1-DA8C3AD7D033}" destId="{9EF00325-94EE-4202-ABE6-120AF9489F46}" srcOrd="3" destOrd="0" presId="urn:microsoft.com/office/officeart/2008/layout/VerticalAccentList"/>
    <dgm:cxn modelId="{6B9C3C51-6826-4399-86EB-F9F689ACC046}" type="presParOf" srcId="{5DC0CB1B-A465-4431-BBA1-DA8C3AD7D033}" destId="{89ABD485-7BAA-439B-9A23-39AF4D8DE84E}" srcOrd="4" destOrd="0" presId="urn:microsoft.com/office/officeart/2008/layout/VerticalAccentList"/>
    <dgm:cxn modelId="{40C04863-1A1B-44AC-B11F-613F75BFA31E}" type="presParOf" srcId="{5DC0CB1B-A465-4431-BBA1-DA8C3AD7D033}" destId="{23D8ABD5-B4E6-4291-A62A-A027C470CEFF}" srcOrd="5" destOrd="0" presId="urn:microsoft.com/office/officeart/2008/layout/VerticalAccentList"/>
    <dgm:cxn modelId="{5595FB00-9274-4D94-A1B1-A05A40A5197C}" type="presParOf" srcId="{5DC0CB1B-A465-4431-BBA1-DA8C3AD7D033}" destId="{20F1FCF7-850C-4F4C-8C65-42C04D06328A}" srcOrd="6" destOrd="0" presId="urn:microsoft.com/office/officeart/2008/layout/VerticalAccentList"/>
    <dgm:cxn modelId="{A19FFC31-55E4-4B14-A6BC-DDECBC713440}" type="presParOf" srcId="{5DC0CB1B-A465-4431-BBA1-DA8C3AD7D033}" destId="{2707FDD2-61CD-4964-B227-ACAE27AF918C}" srcOrd="7"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F0D06-1AAA-4B0B-8192-0D79481AF0D7}" type="doc">
      <dgm:prSet loTypeId="urn:microsoft.com/office/officeart/2005/8/layout/vList4" loCatId="list" qsTypeId="urn:microsoft.com/office/officeart/2005/8/quickstyle/3d4" qsCatId="3D" csTypeId="urn:microsoft.com/office/officeart/2005/8/colors/accent1_2" csCatId="accent1" phldr="1"/>
      <dgm:spPr/>
      <dgm:t>
        <a:bodyPr/>
        <a:lstStyle/>
        <a:p>
          <a:endParaRPr lang="es-CO"/>
        </a:p>
      </dgm:t>
    </dgm:pt>
    <dgm:pt modelId="{A69BD99B-2114-40F3-BB8A-C5149C143198}">
      <dgm:prSet phldrT="[Texto]"/>
      <dgm:spPr>
        <a:effectLst>
          <a:outerShdw blurRad="50800" dist="38100" dir="8100000" algn="tr" rotWithShape="0">
            <a:prstClr val="black">
              <a:alpha val="40000"/>
            </a:prstClr>
          </a:outerShdw>
        </a:effectLst>
      </dgm:spPr>
      <dgm:t>
        <a:bodyPr/>
        <a:lstStyle/>
        <a:p>
          <a:r>
            <a:rPr lang="es-CO" b="0" i="0" dirty="0" smtClean="0"/>
            <a:t>Precisamente, la lucha contra este régimen sería una causa ideológica, ya que se trata de un grupo que impone la forma más dura y despótica de la Sharia, aunque éstos llevaban desde noviembre de 1994 en el poder y no hubo una reacción importante.</a:t>
          </a:r>
          <a:endParaRPr lang="es-CO" dirty="0"/>
        </a:p>
      </dgm:t>
    </dgm:pt>
    <dgm:pt modelId="{B2BEF04E-E340-4363-A078-20C08AE83C61}" type="parTrans" cxnId="{85988351-B4DE-43C5-9E76-CA71372B23F0}">
      <dgm:prSet/>
      <dgm:spPr/>
      <dgm:t>
        <a:bodyPr/>
        <a:lstStyle/>
        <a:p>
          <a:endParaRPr lang="es-CO"/>
        </a:p>
      </dgm:t>
    </dgm:pt>
    <dgm:pt modelId="{FA8F986A-2568-44B0-BD1F-D8028E45EFCA}" type="sibTrans" cxnId="{85988351-B4DE-43C5-9E76-CA71372B23F0}">
      <dgm:prSet/>
      <dgm:spPr/>
      <dgm:t>
        <a:bodyPr/>
        <a:lstStyle/>
        <a:p>
          <a:endParaRPr lang="es-CO"/>
        </a:p>
      </dgm:t>
    </dgm:pt>
    <dgm:pt modelId="{21BAC4B0-5A0C-4C28-B806-669C5821D1A7}">
      <dgm:prSet phldrT="[Texto]"/>
      <dgm:spPr>
        <a:effectLst>
          <a:outerShdw blurRad="50800" dist="38100" dir="8100000" algn="tr" rotWithShape="0">
            <a:prstClr val="black">
              <a:alpha val="40000"/>
            </a:prstClr>
          </a:outerShdw>
        </a:effectLst>
      </dgm:spPr>
      <dgm:t>
        <a:bodyPr/>
        <a:lstStyle/>
        <a:p>
          <a:r>
            <a:rPr lang="es-CO" b="0" i="0" dirty="0" smtClean="0"/>
            <a:t>Afganistán es geoestratégicamente muy importante, al ser cruce de caminos en el transporte de hidrocarburos entre Europa y Asia y, señalado por el propio Congreso de EEUU, el mayor productor de opio el mundo.</a:t>
          </a:r>
          <a:endParaRPr lang="es-CO" dirty="0"/>
        </a:p>
      </dgm:t>
    </dgm:pt>
    <dgm:pt modelId="{4C18D12E-8DBB-49F6-88CE-727D6BA1035E}" type="parTrans" cxnId="{E5230D4C-09DA-4671-A60B-B8A05E81FA01}">
      <dgm:prSet/>
      <dgm:spPr/>
      <dgm:t>
        <a:bodyPr/>
        <a:lstStyle/>
        <a:p>
          <a:endParaRPr lang="es-CO"/>
        </a:p>
      </dgm:t>
    </dgm:pt>
    <dgm:pt modelId="{6690EF78-F346-4FF4-9255-AAF75554C2F9}" type="sibTrans" cxnId="{E5230D4C-09DA-4671-A60B-B8A05E81FA01}">
      <dgm:prSet/>
      <dgm:spPr/>
      <dgm:t>
        <a:bodyPr/>
        <a:lstStyle/>
        <a:p>
          <a:endParaRPr lang="es-CO"/>
        </a:p>
      </dgm:t>
    </dgm:pt>
    <dgm:pt modelId="{B50C07B9-10D5-4F90-9FB6-55386A2A32F5}">
      <dgm:prSet phldrT="[Texto]"/>
      <dgm:spPr>
        <a:effectLst>
          <a:outerShdw blurRad="50800" dist="38100" dir="8100000" algn="tr" rotWithShape="0">
            <a:prstClr val="black">
              <a:alpha val="40000"/>
            </a:prstClr>
          </a:outerShdw>
        </a:effectLst>
      </dgm:spPr>
      <dgm:t>
        <a:bodyPr/>
        <a:lstStyle/>
        <a:p>
          <a:r>
            <a:rPr lang="es-CO" dirty="0" smtClean="0"/>
            <a:t>Tras el atentado del 11 de septiembre de 2001 en Nueva York, tenemos como primera causa de guerra, y bajo el principio de legítima defensa –artículo 5 de la carta de la OTAN-, la lucha contra el terrorismo y contra un régimen, el talibán.</a:t>
          </a:r>
          <a:endParaRPr lang="es-CO" dirty="0"/>
        </a:p>
      </dgm:t>
    </dgm:pt>
    <dgm:pt modelId="{D1105303-F1C1-4BE4-8DA1-2DDF18CBFC31}" type="sibTrans" cxnId="{109C77D8-9086-4643-8E89-6FCB80974CAC}">
      <dgm:prSet/>
      <dgm:spPr/>
      <dgm:t>
        <a:bodyPr/>
        <a:lstStyle/>
        <a:p>
          <a:endParaRPr lang="es-CO"/>
        </a:p>
      </dgm:t>
    </dgm:pt>
    <dgm:pt modelId="{4150DBB5-2DE4-4F59-91ED-569B715E3FCD}" type="parTrans" cxnId="{109C77D8-9086-4643-8E89-6FCB80974CAC}">
      <dgm:prSet/>
      <dgm:spPr/>
      <dgm:t>
        <a:bodyPr/>
        <a:lstStyle/>
        <a:p>
          <a:endParaRPr lang="es-CO"/>
        </a:p>
      </dgm:t>
    </dgm:pt>
    <dgm:pt modelId="{421A6CA1-6FFF-466B-AE5D-E970467C01FA}" type="pres">
      <dgm:prSet presAssocID="{FCBF0D06-1AAA-4B0B-8192-0D79481AF0D7}" presName="linear" presStyleCnt="0">
        <dgm:presLayoutVars>
          <dgm:dir/>
          <dgm:resizeHandles val="exact"/>
        </dgm:presLayoutVars>
      </dgm:prSet>
      <dgm:spPr/>
      <dgm:t>
        <a:bodyPr/>
        <a:lstStyle/>
        <a:p>
          <a:endParaRPr lang="es-ES"/>
        </a:p>
      </dgm:t>
    </dgm:pt>
    <dgm:pt modelId="{0064495D-9BFB-4EEE-AE07-97FBE1AB7A2F}" type="pres">
      <dgm:prSet presAssocID="{B50C07B9-10D5-4F90-9FB6-55386A2A32F5}" presName="comp" presStyleCnt="0"/>
      <dgm:spPr/>
    </dgm:pt>
    <dgm:pt modelId="{BD61E93A-46B3-43E5-AD7C-D4225BDB4DCD}" type="pres">
      <dgm:prSet presAssocID="{B50C07B9-10D5-4F90-9FB6-55386A2A32F5}" presName="box" presStyleLbl="node1" presStyleIdx="0" presStyleCnt="3" custLinFactNeighborX="903" custLinFactNeighborY="3164"/>
      <dgm:spPr/>
      <dgm:t>
        <a:bodyPr/>
        <a:lstStyle/>
        <a:p>
          <a:endParaRPr lang="es-CO"/>
        </a:p>
      </dgm:t>
    </dgm:pt>
    <dgm:pt modelId="{8ED631C5-C4C4-47DE-9E8B-14AE658F0BF6}" type="pres">
      <dgm:prSet presAssocID="{B50C07B9-10D5-4F90-9FB6-55386A2A32F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es-ES"/>
        </a:p>
      </dgm:t>
    </dgm:pt>
    <dgm:pt modelId="{F242AA39-2D3D-42A8-9629-C2FF00683CF6}" type="pres">
      <dgm:prSet presAssocID="{B50C07B9-10D5-4F90-9FB6-55386A2A32F5}" presName="text" presStyleLbl="node1" presStyleIdx="0" presStyleCnt="3">
        <dgm:presLayoutVars>
          <dgm:bulletEnabled val="1"/>
        </dgm:presLayoutVars>
      </dgm:prSet>
      <dgm:spPr/>
      <dgm:t>
        <a:bodyPr/>
        <a:lstStyle/>
        <a:p>
          <a:endParaRPr lang="es-CO"/>
        </a:p>
      </dgm:t>
    </dgm:pt>
    <dgm:pt modelId="{A7868EF2-A5B4-4501-B3AF-C29E1DDF85D3}" type="pres">
      <dgm:prSet presAssocID="{D1105303-F1C1-4BE4-8DA1-2DDF18CBFC31}" presName="spacer" presStyleCnt="0"/>
      <dgm:spPr/>
    </dgm:pt>
    <dgm:pt modelId="{29362EC8-6C26-4820-A219-8210B74BF539}" type="pres">
      <dgm:prSet presAssocID="{A69BD99B-2114-40F3-BB8A-C5149C143198}" presName="comp" presStyleCnt="0"/>
      <dgm:spPr/>
    </dgm:pt>
    <dgm:pt modelId="{FFD493F7-B788-42D4-9B8F-572AAE156F96}" type="pres">
      <dgm:prSet presAssocID="{A69BD99B-2114-40F3-BB8A-C5149C143198}" presName="box" presStyleLbl="node1" presStyleIdx="1" presStyleCnt="3"/>
      <dgm:spPr/>
      <dgm:t>
        <a:bodyPr/>
        <a:lstStyle/>
        <a:p>
          <a:endParaRPr lang="es-CO"/>
        </a:p>
      </dgm:t>
    </dgm:pt>
    <dgm:pt modelId="{57758FE6-B56F-4192-A1F6-3AB1E7A68049}" type="pres">
      <dgm:prSet presAssocID="{A69BD99B-2114-40F3-BB8A-C5149C143198}"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BB1E0F29-F68D-42E8-80F5-650E52080BCB}" type="pres">
      <dgm:prSet presAssocID="{A69BD99B-2114-40F3-BB8A-C5149C143198}" presName="text" presStyleLbl="node1" presStyleIdx="1" presStyleCnt="3">
        <dgm:presLayoutVars>
          <dgm:bulletEnabled val="1"/>
        </dgm:presLayoutVars>
      </dgm:prSet>
      <dgm:spPr/>
      <dgm:t>
        <a:bodyPr/>
        <a:lstStyle/>
        <a:p>
          <a:endParaRPr lang="es-CO"/>
        </a:p>
      </dgm:t>
    </dgm:pt>
    <dgm:pt modelId="{C8166157-CF91-44E1-871C-883F2DBA1B56}" type="pres">
      <dgm:prSet presAssocID="{FA8F986A-2568-44B0-BD1F-D8028E45EFCA}" presName="spacer" presStyleCnt="0"/>
      <dgm:spPr/>
    </dgm:pt>
    <dgm:pt modelId="{0723ECFF-E001-435F-8DC9-4719B1481260}" type="pres">
      <dgm:prSet presAssocID="{21BAC4B0-5A0C-4C28-B806-669C5821D1A7}" presName="comp" presStyleCnt="0"/>
      <dgm:spPr/>
    </dgm:pt>
    <dgm:pt modelId="{11344AAE-2C0E-4964-B6F4-C6A81BD1191C}" type="pres">
      <dgm:prSet presAssocID="{21BAC4B0-5A0C-4C28-B806-669C5821D1A7}" presName="box" presStyleLbl="node1" presStyleIdx="2" presStyleCnt="3"/>
      <dgm:spPr/>
      <dgm:t>
        <a:bodyPr/>
        <a:lstStyle/>
        <a:p>
          <a:endParaRPr lang="es-ES"/>
        </a:p>
      </dgm:t>
    </dgm:pt>
    <dgm:pt modelId="{E4EAFC1B-E3D6-4337-A4C8-3C80C3213A71}" type="pres">
      <dgm:prSet presAssocID="{21BAC4B0-5A0C-4C28-B806-669C5821D1A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ES"/>
        </a:p>
      </dgm:t>
    </dgm:pt>
    <dgm:pt modelId="{426BF8FE-F491-4A03-9512-A94251786397}" type="pres">
      <dgm:prSet presAssocID="{21BAC4B0-5A0C-4C28-B806-669C5821D1A7}" presName="text" presStyleLbl="node1" presStyleIdx="2" presStyleCnt="3">
        <dgm:presLayoutVars>
          <dgm:bulletEnabled val="1"/>
        </dgm:presLayoutVars>
      </dgm:prSet>
      <dgm:spPr/>
      <dgm:t>
        <a:bodyPr/>
        <a:lstStyle/>
        <a:p>
          <a:endParaRPr lang="es-ES"/>
        </a:p>
      </dgm:t>
    </dgm:pt>
  </dgm:ptLst>
  <dgm:cxnLst>
    <dgm:cxn modelId="{109C77D8-9086-4643-8E89-6FCB80974CAC}" srcId="{FCBF0D06-1AAA-4B0B-8192-0D79481AF0D7}" destId="{B50C07B9-10D5-4F90-9FB6-55386A2A32F5}" srcOrd="0" destOrd="0" parTransId="{4150DBB5-2DE4-4F59-91ED-569B715E3FCD}" sibTransId="{D1105303-F1C1-4BE4-8DA1-2DDF18CBFC31}"/>
    <dgm:cxn modelId="{D4A266B4-C480-4E22-9E81-F2A720B7ADE8}" type="presOf" srcId="{B50C07B9-10D5-4F90-9FB6-55386A2A32F5}" destId="{F242AA39-2D3D-42A8-9629-C2FF00683CF6}" srcOrd="1" destOrd="0" presId="urn:microsoft.com/office/officeart/2005/8/layout/vList4"/>
    <dgm:cxn modelId="{E667D1D9-18A1-458C-BA1B-47F39EA2282A}" type="presOf" srcId="{FCBF0D06-1AAA-4B0B-8192-0D79481AF0D7}" destId="{421A6CA1-6FFF-466B-AE5D-E970467C01FA}" srcOrd="0" destOrd="0" presId="urn:microsoft.com/office/officeart/2005/8/layout/vList4"/>
    <dgm:cxn modelId="{85988351-B4DE-43C5-9E76-CA71372B23F0}" srcId="{FCBF0D06-1AAA-4B0B-8192-0D79481AF0D7}" destId="{A69BD99B-2114-40F3-BB8A-C5149C143198}" srcOrd="1" destOrd="0" parTransId="{B2BEF04E-E340-4363-A078-20C08AE83C61}" sibTransId="{FA8F986A-2568-44B0-BD1F-D8028E45EFCA}"/>
    <dgm:cxn modelId="{943364CE-F58F-4BE5-A1A6-EF2BFB3D40EF}" type="presOf" srcId="{B50C07B9-10D5-4F90-9FB6-55386A2A32F5}" destId="{BD61E93A-46B3-43E5-AD7C-D4225BDB4DCD}" srcOrd="0" destOrd="0" presId="urn:microsoft.com/office/officeart/2005/8/layout/vList4"/>
    <dgm:cxn modelId="{E4E8436E-E8C3-44D6-877D-556CD525F43E}" type="presOf" srcId="{A69BD99B-2114-40F3-BB8A-C5149C143198}" destId="{FFD493F7-B788-42D4-9B8F-572AAE156F96}" srcOrd="0" destOrd="0" presId="urn:microsoft.com/office/officeart/2005/8/layout/vList4"/>
    <dgm:cxn modelId="{26F804FA-F2B7-4F93-8618-10890E0C5BF7}" type="presOf" srcId="{21BAC4B0-5A0C-4C28-B806-669C5821D1A7}" destId="{11344AAE-2C0E-4964-B6F4-C6A81BD1191C}" srcOrd="0" destOrd="0" presId="urn:microsoft.com/office/officeart/2005/8/layout/vList4"/>
    <dgm:cxn modelId="{81BD5502-E105-4787-8402-1EB88BF459C5}" type="presOf" srcId="{21BAC4B0-5A0C-4C28-B806-669C5821D1A7}" destId="{426BF8FE-F491-4A03-9512-A94251786397}" srcOrd="1" destOrd="0" presId="urn:microsoft.com/office/officeart/2005/8/layout/vList4"/>
    <dgm:cxn modelId="{49C98955-D6AB-40BE-90E7-33ED9EB7682C}" type="presOf" srcId="{A69BD99B-2114-40F3-BB8A-C5149C143198}" destId="{BB1E0F29-F68D-42E8-80F5-650E52080BCB}" srcOrd="1" destOrd="0" presId="urn:microsoft.com/office/officeart/2005/8/layout/vList4"/>
    <dgm:cxn modelId="{E5230D4C-09DA-4671-A60B-B8A05E81FA01}" srcId="{FCBF0D06-1AAA-4B0B-8192-0D79481AF0D7}" destId="{21BAC4B0-5A0C-4C28-B806-669C5821D1A7}" srcOrd="2" destOrd="0" parTransId="{4C18D12E-8DBB-49F6-88CE-727D6BA1035E}" sibTransId="{6690EF78-F346-4FF4-9255-AAF75554C2F9}"/>
    <dgm:cxn modelId="{4D6D13D8-70FD-4201-BC4D-DC79C214AF02}" type="presParOf" srcId="{421A6CA1-6FFF-466B-AE5D-E970467C01FA}" destId="{0064495D-9BFB-4EEE-AE07-97FBE1AB7A2F}" srcOrd="0" destOrd="0" presId="urn:microsoft.com/office/officeart/2005/8/layout/vList4"/>
    <dgm:cxn modelId="{F1EA0FF9-F2BD-4869-90ED-3447B21BB561}" type="presParOf" srcId="{0064495D-9BFB-4EEE-AE07-97FBE1AB7A2F}" destId="{BD61E93A-46B3-43E5-AD7C-D4225BDB4DCD}" srcOrd="0" destOrd="0" presId="urn:microsoft.com/office/officeart/2005/8/layout/vList4"/>
    <dgm:cxn modelId="{FFBEF474-302C-45F6-82E2-507890E504A4}" type="presParOf" srcId="{0064495D-9BFB-4EEE-AE07-97FBE1AB7A2F}" destId="{8ED631C5-C4C4-47DE-9E8B-14AE658F0BF6}" srcOrd="1" destOrd="0" presId="urn:microsoft.com/office/officeart/2005/8/layout/vList4"/>
    <dgm:cxn modelId="{9CB090E0-F733-44EA-9E3C-94A48DBB4D04}" type="presParOf" srcId="{0064495D-9BFB-4EEE-AE07-97FBE1AB7A2F}" destId="{F242AA39-2D3D-42A8-9629-C2FF00683CF6}" srcOrd="2" destOrd="0" presId="urn:microsoft.com/office/officeart/2005/8/layout/vList4"/>
    <dgm:cxn modelId="{5DB50E19-BB07-46F1-996F-79F17EFA8E90}" type="presParOf" srcId="{421A6CA1-6FFF-466B-AE5D-E970467C01FA}" destId="{A7868EF2-A5B4-4501-B3AF-C29E1DDF85D3}" srcOrd="1" destOrd="0" presId="urn:microsoft.com/office/officeart/2005/8/layout/vList4"/>
    <dgm:cxn modelId="{FD2DE78C-2D03-4978-BA66-BF52A97C6696}" type="presParOf" srcId="{421A6CA1-6FFF-466B-AE5D-E970467C01FA}" destId="{29362EC8-6C26-4820-A219-8210B74BF539}" srcOrd="2" destOrd="0" presId="urn:microsoft.com/office/officeart/2005/8/layout/vList4"/>
    <dgm:cxn modelId="{9678CC30-A621-4D32-B048-CECDE7FD14D5}" type="presParOf" srcId="{29362EC8-6C26-4820-A219-8210B74BF539}" destId="{FFD493F7-B788-42D4-9B8F-572AAE156F96}" srcOrd="0" destOrd="0" presId="urn:microsoft.com/office/officeart/2005/8/layout/vList4"/>
    <dgm:cxn modelId="{2EFAB8E8-CE07-4B5A-B564-826FB0978956}" type="presParOf" srcId="{29362EC8-6C26-4820-A219-8210B74BF539}" destId="{57758FE6-B56F-4192-A1F6-3AB1E7A68049}" srcOrd="1" destOrd="0" presId="urn:microsoft.com/office/officeart/2005/8/layout/vList4"/>
    <dgm:cxn modelId="{E9A9C80F-4AF2-4288-AA95-5CA0814B7F47}" type="presParOf" srcId="{29362EC8-6C26-4820-A219-8210B74BF539}" destId="{BB1E0F29-F68D-42E8-80F5-650E52080BCB}" srcOrd="2" destOrd="0" presId="urn:microsoft.com/office/officeart/2005/8/layout/vList4"/>
    <dgm:cxn modelId="{D72758F8-51E5-4938-BE20-F61BC34C626B}" type="presParOf" srcId="{421A6CA1-6FFF-466B-AE5D-E970467C01FA}" destId="{C8166157-CF91-44E1-871C-883F2DBA1B56}" srcOrd="3" destOrd="0" presId="urn:microsoft.com/office/officeart/2005/8/layout/vList4"/>
    <dgm:cxn modelId="{F7F6FED4-A7E2-4409-A4FE-BC13AA26CD38}" type="presParOf" srcId="{421A6CA1-6FFF-466B-AE5D-E970467C01FA}" destId="{0723ECFF-E001-435F-8DC9-4719B1481260}" srcOrd="4" destOrd="0" presId="urn:microsoft.com/office/officeart/2005/8/layout/vList4"/>
    <dgm:cxn modelId="{FDFE29BE-C3D7-411F-8223-561F9F41A43B}" type="presParOf" srcId="{0723ECFF-E001-435F-8DC9-4719B1481260}" destId="{11344AAE-2C0E-4964-B6F4-C6A81BD1191C}" srcOrd="0" destOrd="0" presId="urn:microsoft.com/office/officeart/2005/8/layout/vList4"/>
    <dgm:cxn modelId="{16A548E4-5FDF-470A-A298-CA9E45B06AD9}" type="presParOf" srcId="{0723ECFF-E001-435F-8DC9-4719B1481260}" destId="{E4EAFC1B-E3D6-4337-A4C8-3C80C3213A71}" srcOrd="1" destOrd="0" presId="urn:microsoft.com/office/officeart/2005/8/layout/vList4"/>
    <dgm:cxn modelId="{9F353B9B-5543-44EA-9F3A-F6C3EF807D1F}" type="presParOf" srcId="{0723ECFF-E001-435F-8DC9-4719B1481260}" destId="{426BF8FE-F491-4A03-9512-A94251786397}"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2EEF6-4E31-4B2F-AE83-1365A2F3B648}" type="doc">
      <dgm:prSet loTypeId="urn:microsoft.com/office/officeart/2005/8/layout/hProcess11" loCatId="process" qsTypeId="urn:microsoft.com/office/officeart/2005/8/quickstyle/simple1" qsCatId="simple" csTypeId="urn:microsoft.com/office/officeart/2005/8/colors/accent1_2" csCatId="accent1" phldr="1"/>
      <dgm:spPr/>
    </dgm:pt>
    <dgm:pt modelId="{AAAEB0F8-CCE0-4257-B1DA-B1A98E4C2702}">
      <dgm:prSet phldrT="[Texto]" custT="1"/>
      <dgm:spPr/>
      <dgm:t>
        <a:bodyPr/>
        <a:lstStyle/>
        <a:p>
          <a:r>
            <a:rPr lang="es-ES" sz="2400" dirty="0" smtClean="0">
              <a:solidFill>
                <a:srgbClr val="000000"/>
              </a:solidFill>
              <a:latin typeface="Calibri" panose="020F0502020204030204" pitchFamily="34" charset="0"/>
              <a:cs typeface="Calibri" panose="020F0502020204030204" pitchFamily="34" charset="0"/>
            </a:rPr>
            <a:t>1747</a:t>
          </a:r>
          <a:endParaRPr lang="es-ES" sz="2400" dirty="0">
            <a:solidFill>
              <a:srgbClr val="000000"/>
            </a:solidFill>
            <a:latin typeface="Calibri" panose="020F0502020204030204" pitchFamily="34" charset="0"/>
            <a:cs typeface="Calibri" panose="020F0502020204030204" pitchFamily="34" charset="0"/>
          </a:endParaRPr>
        </a:p>
      </dgm:t>
    </dgm:pt>
    <dgm:pt modelId="{219782C4-F325-4473-92B2-2E1DBDA8C4F2}" type="parTrans" cxnId="{A049549C-2EB5-4A2E-878D-6BA985453E09}">
      <dgm:prSet/>
      <dgm:spPr/>
      <dgm:t>
        <a:bodyPr/>
        <a:lstStyle/>
        <a:p>
          <a:endParaRPr lang="es-ES"/>
        </a:p>
      </dgm:t>
    </dgm:pt>
    <dgm:pt modelId="{3A6E2280-FBCA-4D50-9388-44B670F9423F}" type="sibTrans" cxnId="{A049549C-2EB5-4A2E-878D-6BA985453E09}">
      <dgm:prSet/>
      <dgm:spPr/>
      <dgm:t>
        <a:bodyPr/>
        <a:lstStyle/>
        <a:p>
          <a:endParaRPr lang="es-ES"/>
        </a:p>
      </dgm:t>
    </dgm:pt>
    <dgm:pt modelId="{942B147F-B107-45ED-9CE6-F71EBA237599}">
      <dgm:prSet phldrT="[Texto]" custT="1"/>
      <dgm:spPr/>
      <dgm:t>
        <a:bodyPr/>
        <a:lstStyle/>
        <a:p>
          <a:r>
            <a:rPr lang="es-ES" sz="2400" dirty="0" smtClean="0">
              <a:solidFill>
                <a:srgbClr val="000000"/>
              </a:solidFill>
              <a:latin typeface="Calibri" panose="020F0502020204030204" pitchFamily="34" charset="0"/>
              <a:cs typeface="Calibri" panose="020F0502020204030204" pitchFamily="34" charset="0"/>
            </a:rPr>
            <a:t>1973</a:t>
          </a:r>
          <a:endParaRPr lang="es-ES" sz="2000" dirty="0">
            <a:solidFill>
              <a:srgbClr val="000000"/>
            </a:solidFill>
            <a:latin typeface="Calibri" panose="020F0502020204030204" pitchFamily="34" charset="0"/>
            <a:cs typeface="Calibri" panose="020F0502020204030204" pitchFamily="34" charset="0"/>
          </a:endParaRPr>
        </a:p>
      </dgm:t>
    </dgm:pt>
    <dgm:pt modelId="{0DB9AB4D-87D3-4757-A459-7A153957D01A}" type="parTrans" cxnId="{2F8A62B3-B7B6-4878-93FA-DE29BE37FDE0}">
      <dgm:prSet/>
      <dgm:spPr/>
      <dgm:t>
        <a:bodyPr/>
        <a:lstStyle/>
        <a:p>
          <a:endParaRPr lang="es-ES"/>
        </a:p>
      </dgm:t>
    </dgm:pt>
    <dgm:pt modelId="{33FD932A-E8CF-4B09-8EA3-2692117DED8A}" type="sibTrans" cxnId="{2F8A62B3-B7B6-4878-93FA-DE29BE37FDE0}">
      <dgm:prSet/>
      <dgm:spPr/>
      <dgm:t>
        <a:bodyPr/>
        <a:lstStyle/>
        <a:p>
          <a:endParaRPr lang="es-ES"/>
        </a:p>
      </dgm:t>
    </dgm:pt>
    <dgm:pt modelId="{68F85216-0AA1-42AE-AAB6-E73AF14B4EA9}">
      <dgm:prSet phldrT="[Texto]" custT="1"/>
      <dgm:spPr/>
      <dgm:t>
        <a:bodyPr/>
        <a:lstStyle/>
        <a:p>
          <a:endParaRPr lang="es-ES" sz="500" dirty="0">
            <a:solidFill>
              <a:srgbClr val="000000"/>
            </a:solidFill>
          </a:endParaRPr>
        </a:p>
      </dgm:t>
    </dgm:pt>
    <dgm:pt modelId="{485B86A8-463C-44DE-B3D9-1501E6F3F4A2}" type="parTrans" cxnId="{6DDA4919-7E1F-4D4D-83E3-FFCDF163C794}">
      <dgm:prSet/>
      <dgm:spPr/>
      <dgm:t>
        <a:bodyPr/>
        <a:lstStyle/>
        <a:p>
          <a:endParaRPr lang="es-ES"/>
        </a:p>
      </dgm:t>
    </dgm:pt>
    <dgm:pt modelId="{3618F060-7470-40D8-A4CC-EAF8166DC6BE}" type="sibTrans" cxnId="{6DDA4919-7E1F-4D4D-83E3-FFCDF163C794}">
      <dgm:prSet/>
      <dgm:spPr/>
      <dgm:t>
        <a:bodyPr/>
        <a:lstStyle/>
        <a:p>
          <a:endParaRPr lang="es-ES"/>
        </a:p>
      </dgm:t>
    </dgm:pt>
    <dgm:pt modelId="{3C7E77FE-EC40-4F34-8EAC-1E9E94C22D2E}" type="pres">
      <dgm:prSet presAssocID="{33A2EEF6-4E31-4B2F-AE83-1365A2F3B648}" presName="Name0" presStyleCnt="0">
        <dgm:presLayoutVars>
          <dgm:dir/>
          <dgm:resizeHandles val="exact"/>
        </dgm:presLayoutVars>
      </dgm:prSet>
      <dgm:spPr/>
    </dgm:pt>
    <dgm:pt modelId="{8483F048-91BA-451E-989D-F4DF6C1E8074}" type="pres">
      <dgm:prSet presAssocID="{33A2EEF6-4E31-4B2F-AE83-1365A2F3B648}" presName="arrow" presStyleLbl="bgShp" presStyleIdx="0" presStyleCnt="1" custLinFactNeighborY="-2593"/>
      <dgm:spPr/>
    </dgm:pt>
    <dgm:pt modelId="{BED91861-2A7E-471F-A509-FEBBAA2B5E08}" type="pres">
      <dgm:prSet presAssocID="{33A2EEF6-4E31-4B2F-AE83-1365A2F3B648}" presName="points" presStyleCnt="0"/>
      <dgm:spPr/>
    </dgm:pt>
    <dgm:pt modelId="{0FE411C0-9273-411E-82E9-21E62CA171EA}" type="pres">
      <dgm:prSet presAssocID="{AAAEB0F8-CCE0-4257-B1DA-B1A98E4C2702}" presName="compositeA" presStyleCnt="0"/>
      <dgm:spPr/>
    </dgm:pt>
    <dgm:pt modelId="{03945476-6898-4325-8E9D-398F34F8C8F6}" type="pres">
      <dgm:prSet presAssocID="{AAAEB0F8-CCE0-4257-B1DA-B1A98E4C2702}" presName="textA" presStyleLbl="revTx" presStyleIdx="0" presStyleCnt="3" custScaleX="64640" custScaleY="7941" custLinFactNeighborX="3302" custLinFactNeighborY="85723">
        <dgm:presLayoutVars>
          <dgm:bulletEnabled val="1"/>
        </dgm:presLayoutVars>
      </dgm:prSet>
      <dgm:spPr/>
      <dgm:t>
        <a:bodyPr/>
        <a:lstStyle/>
        <a:p>
          <a:endParaRPr lang="es-ES"/>
        </a:p>
      </dgm:t>
    </dgm:pt>
    <dgm:pt modelId="{273F0AD9-CC75-4F05-88E6-03736EC7E7E7}" type="pres">
      <dgm:prSet presAssocID="{AAAEB0F8-CCE0-4257-B1DA-B1A98E4C2702}" presName="circleA" presStyleLbl="node1" presStyleIdx="0" presStyleCnt="3" custLinFactNeighborX="4567" custLinFactNeighborY="88697"/>
      <dgm:spPr/>
    </dgm:pt>
    <dgm:pt modelId="{96B23D7A-9A1B-444D-8D0E-1EECC4B229AC}" type="pres">
      <dgm:prSet presAssocID="{AAAEB0F8-CCE0-4257-B1DA-B1A98E4C2702}" presName="spaceA" presStyleCnt="0"/>
      <dgm:spPr/>
    </dgm:pt>
    <dgm:pt modelId="{0A9BA856-F789-4719-BC9A-836A00ABFD9A}" type="pres">
      <dgm:prSet presAssocID="{3A6E2280-FBCA-4D50-9388-44B670F9423F}" presName="space" presStyleCnt="0"/>
      <dgm:spPr/>
    </dgm:pt>
    <dgm:pt modelId="{630C8D06-EA3B-41A3-BFF9-07C48C9385FF}" type="pres">
      <dgm:prSet presAssocID="{942B147F-B107-45ED-9CE6-F71EBA237599}" presName="compositeB" presStyleCnt="0"/>
      <dgm:spPr/>
    </dgm:pt>
    <dgm:pt modelId="{2827E345-CB1B-4F0F-89D5-83BEAC9CC1BF}" type="pres">
      <dgm:prSet presAssocID="{942B147F-B107-45ED-9CE6-F71EBA237599}" presName="textB" presStyleLbl="revTx" presStyleIdx="1" presStyleCnt="3" custScaleX="57943" custScaleY="13522" custLinFactNeighborX="-45915" custLinFactNeighborY="-86712">
        <dgm:presLayoutVars>
          <dgm:bulletEnabled val="1"/>
        </dgm:presLayoutVars>
      </dgm:prSet>
      <dgm:spPr/>
      <dgm:t>
        <a:bodyPr/>
        <a:lstStyle/>
        <a:p>
          <a:endParaRPr lang="es-ES"/>
        </a:p>
      </dgm:t>
    </dgm:pt>
    <dgm:pt modelId="{44CBB279-9999-4083-9B29-9FEB57F64840}" type="pres">
      <dgm:prSet presAssocID="{942B147F-B107-45ED-9CE6-F71EBA237599}" presName="circleB" presStyleLbl="node1" presStyleIdx="1" presStyleCnt="3" custLinFactNeighborX="26155" custLinFactNeighborY="-92049"/>
      <dgm:spPr/>
      <dgm:t>
        <a:bodyPr/>
        <a:lstStyle/>
        <a:p>
          <a:endParaRPr lang="es-ES"/>
        </a:p>
      </dgm:t>
    </dgm:pt>
    <dgm:pt modelId="{C14A166F-BF49-4BCA-BBC3-42152C7DB606}" type="pres">
      <dgm:prSet presAssocID="{942B147F-B107-45ED-9CE6-F71EBA237599}" presName="spaceB" presStyleCnt="0"/>
      <dgm:spPr/>
    </dgm:pt>
    <dgm:pt modelId="{1D0107EE-3454-4595-8AA7-EE34FC575A1B}" type="pres">
      <dgm:prSet presAssocID="{33FD932A-E8CF-4B09-8EA3-2692117DED8A}" presName="space" presStyleCnt="0"/>
      <dgm:spPr/>
    </dgm:pt>
    <dgm:pt modelId="{407443D4-83B2-4700-893E-6F47E9294F33}" type="pres">
      <dgm:prSet presAssocID="{68F85216-0AA1-42AE-AAB6-E73AF14B4EA9}" presName="compositeA" presStyleCnt="0"/>
      <dgm:spPr/>
    </dgm:pt>
    <dgm:pt modelId="{F66F2873-D90E-48EA-BAEA-0E83E545E2E8}" type="pres">
      <dgm:prSet presAssocID="{68F85216-0AA1-42AE-AAB6-E73AF14B4EA9}" presName="textA" presStyleLbl="revTx" presStyleIdx="2" presStyleCnt="3" custScaleX="71361" custScaleY="100074" custLinFactNeighborX="-60007" custLinFactNeighborY="22352">
        <dgm:presLayoutVars>
          <dgm:bulletEnabled val="1"/>
        </dgm:presLayoutVars>
      </dgm:prSet>
      <dgm:spPr/>
      <dgm:t>
        <a:bodyPr/>
        <a:lstStyle/>
        <a:p>
          <a:endParaRPr lang="es-ES"/>
        </a:p>
      </dgm:t>
    </dgm:pt>
    <dgm:pt modelId="{BA083AB2-E371-4C67-A544-C2C4191B2ABF}" type="pres">
      <dgm:prSet presAssocID="{68F85216-0AA1-42AE-AAB6-E73AF14B4EA9}" presName="circleA" presStyleLbl="node1" presStyleIdx="2" presStyleCnt="3" custLinFactNeighborX="8323" custLinFactNeighborY="-10444"/>
      <dgm:spPr/>
    </dgm:pt>
    <dgm:pt modelId="{458D484A-68EC-4E94-AE47-C91F4E98CE03}" type="pres">
      <dgm:prSet presAssocID="{68F85216-0AA1-42AE-AAB6-E73AF14B4EA9}" presName="spaceA" presStyleCnt="0"/>
      <dgm:spPr/>
    </dgm:pt>
  </dgm:ptLst>
  <dgm:cxnLst>
    <dgm:cxn modelId="{6DDA4919-7E1F-4D4D-83E3-FFCDF163C794}" srcId="{33A2EEF6-4E31-4B2F-AE83-1365A2F3B648}" destId="{68F85216-0AA1-42AE-AAB6-E73AF14B4EA9}" srcOrd="2" destOrd="0" parTransId="{485B86A8-463C-44DE-B3D9-1501E6F3F4A2}" sibTransId="{3618F060-7470-40D8-A4CC-EAF8166DC6BE}"/>
    <dgm:cxn modelId="{C9A4BF18-46A2-4D23-A457-E09986D968FC}" type="presOf" srcId="{68F85216-0AA1-42AE-AAB6-E73AF14B4EA9}" destId="{F66F2873-D90E-48EA-BAEA-0E83E545E2E8}" srcOrd="0" destOrd="0" presId="urn:microsoft.com/office/officeart/2005/8/layout/hProcess11"/>
    <dgm:cxn modelId="{232CAB7F-8EDC-4668-AD71-B95969307BD7}" type="presOf" srcId="{942B147F-B107-45ED-9CE6-F71EBA237599}" destId="{2827E345-CB1B-4F0F-89D5-83BEAC9CC1BF}" srcOrd="0" destOrd="0" presId="urn:microsoft.com/office/officeart/2005/8/layout/hProcess11"/>
    <dgm:cxn modelId="{ACB911DF-BA53-40EA-B913-D8CB663FFAC2}" type="presOf" srcId="{33A2EEF6-4E31-4B2F-AE83-1365A2F3B648}" destId="{3C7E77FE-EC40-4F34-8EAC-1E9E94C22D2E}" srcOrd="0" destOrd="0" presId="urn:microsoft.com/office/officeart/2005/8/layout/hProcess11"/>
    <dgm:cxn modelId="{2F8A62B3-B7B6-4878-93FA-DE29BE37FDE0}" srcId="{33A2EEF6-4E31-4B2F-AE83-1365A2F3B648}" destId="{942B147F-B107-45ED-9CE6-F71EBA237599}" srcOrd="1" destOrd="0" parTransId="{0DB9AB4D-87D3-4757-A459-7A153957D01A}" sibTransId="{33FD932A-E8CF-4B09-8EA3-2692117DED8A}"/>
    <dgm:cxn modelId="{A049549C-2EB5-4A2E-878D-6BA985453E09}" srcId="{33A2EEF6-4E31-4B2F-AE83-1365A2F3B648}" destId="{AAAEB0F8-CCE0-4257-B1DA-B1A98E4C2702}" srcOrd="0" destOrd="0" parTransId="{219782C4-F325-4473-92B2-2E1DBDA8C4F2}" sibTransId="{3A6E2280-FBCA-4D50-9388-44B670F9423F}"/>
    <dgm:cxn modelId="{4C628DBE-779F-41DC-9135-C2DCF0A7005C}" type="presOf" srcId="{AAAEB0F8-CCE0-4257-B1DA-B1A98E4C2702}" destId="{03945476-6898-4325-8E9D-398F34F8C8F6}" srcOrd="0" destOrd="0" presId="urn:microsoft.com/office/officeart/2005/8/layout/hProcess11"/>
    <dgm:cxn modelId="{41FF9C64-D2A9-4D87-BACB-D6B5DD5192A6}" type="presParOf" srcId="{3C7E77FE-EC40-4F34-8EAC-1E9E94C22D2E}" destId="{8483F048-91BA-451E-989D-F4DF6C1E8074}" srcOrd="0" destOrd="0" presId="urn:microsoft.com/office/officeart/2005/8/layout/hProcess11"/>
    <dgm:cxn modelId="{BA5FEB13-25F5-43F4-91DF-1375E55A6AB2}" type="presParOf" srcId="{3C7E77FE-EC40-4F34-8EAC-1E9E94C22D2E}" destId="{BED91861-2A7E-471F-A509-FEBBAA2B5E08}" srcOrd="1" destOrd="0" presId="urn:microsoft.com/office/officeart/2005/8/layout/hProcess11"/>
    <dgm:cxn modelId="{0DF6FAF8-C643-4687-A499-35CDAB626597}" type="presParOf" srcId="{BED91861-2A7E-471F-A509-FEBBAA2B5E08}" destId="{0FE411C0-9273-411E-82E9-21E62CA171EA}" srcOrd="0" destOrd="0" presId="urn:microsoft.com/office/officeart/2005/8/layout/hProcess11"/>
    <dgm:cxn modelId="{C0E889B8-7DD8-414E-830B-69A773C2C8FD}" type="presParOf" srcId="{0FE411C0-9273-411E-82E9-21E62CA171EA}" destId="{03945476-6898-4325-8E9D-398F34F8C8F6}" srcOrd="0" destOrd="0" presId="urn:microsoft.com/office/officeart/2005/8/layout/hProcess11"/>
    <dgm:cxn modelId="{03282BEB-384C-4E92-8C4B-E1773353460D}" type="presParOf" srcId="{0FE411C0-9273-411E-82E9-21E62CA171EA}" destId="{273F0AD9-CC75-4F05-88E6-03736EC7E7E7}" srcOrd="1" destOrd="0" presId="urn:microsoft.com/office/officeart/2005/8/layout/hProcess11"/>
    <dgm:cxn modelId="{7F7D435B-B6EA-48A6-B97B-B814E46D3823}" type="presParOf" srcId="{0FE411C0-9273-411E-82E9-21E62CA171EA}" destId="{96B23D7A-9A1B-444D-8D0E-1EECC4B229AC}" srcOrd="2" destOrd="0" presId="urn:microsoft.com/office/officeart/2005/8/layout/hProcess11"/>
    <dgm:cxn modelId="{2DD584CC-A62E-4E5A-B013-8AEA42721933}" type="presParOf" srcId="{BED91861-2A7E-471F-A509-FEBBAA2B5E08}" destId="{0A9BA856-F789-4719-BC9A-836A00ABFD9A}" srcOrd="1" destOrd="0" presId="urn:microsoft.com/office/officeart/2005/8/layout/hProcess11"/>
    <dgm:cxn modelId="{3793DD01-097A-4D52-B3D9-2190F11DC2C9}" type="presParOf" srcId="{BED91861-2A7E-471F-A509-FEBBAA2B5E08}" destId="{630C8D06-EA3B-41A3-BFF9-07C48C9385FF}" srcOrd="2" destOrd="0" presId="urn:microsoft.com/office/officeart/2005/8/layout/hProcess11"/>
    <dgm:cxn modelId="{CEF8C50B-981F-43B7-819B-5E18C156F0AF}" type="presParOf" srcId="{630C8D06-EA3B-41A3-BFF9-07C48C9385FF}" destId="{2827E345-CB1B-4F0F-89D5-83BEAC9CC1BF}" srcOrd="0" destOrd="0" presId="urn:microsoft.com/office/officeart/2005/8/layout/hProcess11"/>
    <dgm:cxn modelId="{37BC895E-4A82-47C7-9110-71FA447E5EC7}" type="presParOf" srcId="{630C8D06-EA3B-41A3-BFF9-07C48C9385FF}" destId="{44CBB279-9999-4083-9B29-9FEB57F64840}" srcOrd="1" destOrd="0" presId="urn:microsoft.com/office/officeart/2005/8/layout/hProcess11"/>
    <dgm:cxn modelId="{535DB22D-1626-4416-9901-BCAF37A17CD1}" type="presParOf" srcId="{630C8D06-EA3B-41A3-BFF9-07C48C9385FF}" destId="{C14A166F-BF49-4BCA-BBC3-42152C7DB606}" srcOrd="2" destOrd="0" presId="urn:microsoft.com/office/officeart/2005/8/layout/hProcess11"/>
    <dgm:cxn modelId="{1713F8E5-B983-4F13-90A3-F3A3B76A62E9}" type="presParOf" srcId="{BED91861-2A7E-471F-A509-FEBBAA2B5E08}" destId="{1D0107EE-3454-4595-8AA7-EE34FC575A1B}" srcOrd="3" destOrd="0" presId="urn:microsoft.com/office/officeart/2005/8/layout/hProcess11"/>
    <dgm:cxn modelId="{E6439131-D3F6-4FC3-A548-0ED03F5D6635}" type="presParOf" srcId="{BED91861-2A7E-471F-A509-FEBBAA2B5E08}" destId="{407443D4-83B2-4700-893E-6F47E9294F33}" srcOrd="4" destOrd="0" presId="urn:microsoft.com/office/officeart/2005/8/layout/hProcess11"/>
    <dgm:cxn modelId="{D0155709-A75C-483D-8E52-A33EDDED194F}" type="presParOf" srcId="{407443D4-83B2-4700-893E-6F47E9294F33}" destId="{F66F2873-D90E-48EA-BAEA-0E83E545E2E8}" srcOrd="0" destOrd="0" presId="urn:microsoft.com/office/officeart/2005/8/layout/hProcess11"/>
    <dgm:cxn modelId="{43B6A7B0-F6A4-42C8-BF49-D9AEBDB28098}" type="presParOf" srcId="{407443D4-83B2-4700-893E-6F47E9294F33}" destId="{BA083AB2-E371-4C67-A544-C2C4191B2ABF}" srcOrd="1" destOrd="0" presId="urn:microsoft.com/office/officeart/2005/8/layout/hProcess11"/>
    <dgm:cxn modelId="{30389B9C-E062-4582-B37B-02B3C7B325BD}" type="presParOf" srcId="{407443D4-83B2-4700-893E-6F47E9294F33}" destId="{458D484A-68EC-4E94-AE47-C91F4E98CE03}"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2EEF6-4E31-4B2F-AE83-1365A2F3B648}" type="doc">
      <dgm:prSet loTypeId="urn:microsoft.com/office/officeart/2005/8/layout/hProcess11" loCatId="process" qsTypeId="urn:microsoft.com/office/officeart/2005/8/quickstyle/simple1" qsCatId="simple" csTypeId="urn:microsoft.com/office/officeart/2005/8/colors/accent1_2" csCatId="accent1" phldr="1"/>
      <dgm:spPr/>
    </dgm:pt>
    <dgm:pt modelId="{AAAEB0F8-CCE0-4257-B1DA-B1A98E4C2702}">
      <dgm:prSet phldrT="[Texto]" custT="1"/>
      <dgm:spPr/>
      <dgm:t>
        <a:bodyPr/>
        <a:lstStyle/>
        <a:p>
          <a:r>
            <a:rPr lang="es-ES" sz="2400" dirty="0" smtClean="0">
              <a:solidFill>
                <a:srgbClr val="000000"/>
              </a:solidFill>
              <a:latin typeface="Calibri" panose="020F0502020204030204" pitchFamily="34" charset="0"/>
              <a:cs typeface="Calibri" panose="020F0502020204030204" pitchFamily="34" charset="0"/>
            </a:rPr>
            <a:t>1747</a:t>
          </a:r>
          <a:endParaRPr lang="es-ES" sz="2400" dirty="0">
            <a:solidFill>
              <a:srgbClr val="000000"/>
            </a:solidFill>
            <a:latin typeface="Calibri" panose="020F0502020204030204" pitchFamily="34" charset="0"/>
            <a:cs typeface="Calibri" panose="020F0502020204030204" pitchFamily="34" charset="0"/>
          </a:endParaRPr>
        </a:p>
      </dgm:t>
    </dgm:pt>
    <dgm:pt modelId="{219782C4-F325-4473-92B2-2E1DBDA8C4F2}" type="parTrans" cxnId="{A049549C-2EB5-4A2E-878D-6BA985453E09}">
      <dgm:prSet/>
      <dgm:spPr/>
      <dgm:t>
        <a:bodyPr/>
        <a:lstStyle/>
        <a:p>
          <a:endParaRPr lang="es-ES"/>
        </a:p>
      </dgm:t>
    </dgm:pt>
    <dgm:pt modelId="{3A6E2280-FBCA-4D50-9388-44B670F9423F}" type="sibTrans" cxnId="{A049549C-2EB5-4A2E-878D-6BA985453E09}">
      <dgm:prSet/>
      <dgm:spPr/>
      <dgm:t>
        <a:bodyPr/>
        <a:lstStyle/>
        <a:p>
          <a:endParaRPr lang="es-ES"/>
        </a:p>
      </dgm:t>
    </dgm:pt>
    <dgm:pt modelId="{942B147F-B107-45ED-9CE6-F71EBA237599}">
      <dgm:prSet phldrT="[Texto]" custT="1"/>
      <dgm:spPr/>
      <dgm:t>
        <a:bodyPr/>
        <a:lstStyle/>
        <a:p>
          <a:r>
            <a:rPr lang="es-ES" sz="2400" dirty="0" smtClean="0">
              <a:solidFill>
                <a:srgbClr val="000000"/>
              </a:solidFill>
              <a:latin typeface="Calibri" panose="020F0502020204030204" pitchFamily="34" charset="0"/>
              <a:cs typeface="Calibri" panose="020F0502020204030204" pitchFamily="34" charset="0"/>
            </a:rPr>
            <a:t>1973</a:t>
          </a:r>
          <a:endParaRPr lang="es-ES" sz="2000" dirty="0">
            <a:solidFill>
              <a:srgbClr val="000000"/>
            </a:solidFill>
            <a:latin typeface="Calibri" panose="020F0502020204030204" pitchFamily="34" charset="0"/>
            <a:cs typeface="Calibri" panose="020F0502020204030204" pitchFamily="34" charset="0"/>
          </a:endParaRPr>
        </a:p>
      </dgm:t>
    </dgm:pt>
    <dgm:pt modelId="{0DB9AB4D-87D3-4757-A459-7A153957D01A}" type="parTrans" cxnId="{2F8A62B3-B7B6-4878-93FA-DE29BE37FDE0}">
      <dgm:prSet/>
      <dgm:spPr/>
      <dgm:t>
        <a:bodyPr/>
        <a:lstStyle/>
        <a:p>
          <a:endParaRPr lang="es-ES"/>
        </a:p>
      </dgm:t>
    </dgm:pt>
    <dgm:pt modelId="{33FD932A-E8CF-4B09-8EA3-2692117DED8A}" type="sibTrans" cxnId="{2F8A62B3-B7B6-4878-93FA-DE29BE37FDE0}">
      <dgm:prSet/>
      <dgm:spPr/>
      <dgm:t>
        <a:bodyPr/>
        <a:lstStyle/>
        <a:p>
          <a:endParaRPr lang="es-ES"/>
        </a:p>
      </dgm:t>
    </dgm:pt>
    <dgm:pt modelId="{68F85216-0AA1-42AE-AAB6-E73AF14B4EA9}">
      <dgm:prSet phldrT="[Texto]" custT="1"/>
      <dgm:spPr/>
      <dgm:t>
        <a:bodyPr/>
        <a:lstStyle/>
        <a:p>
          <a:endParaRPr lang="es-ES" sz="500" dirty="0">
            <a:solidFill>
              <a:srgbClr val="000000"/>
            </a:solidFill>
          </a:endParaRPr>
        </a:p>
      </dgm:t>
    </dgm:pt>
    <dgm:pt modelId="{485B86A8-463C-44DE-B3D9-1501E6F3F4A2}" type="parTrans" cxnId="{6DDA4919-7E1F-4D4D-83E3-FFCDF163C794}">
      <dgm:prSet/>
      <dgm:spPr/>
      <dgm:t>
        <a:bodyPr/>
        <a:lstStyle/>
        <a:p>
          <a:endParaRPr lang="es-ES"/>
        </a:p>
      </dgm:t>
    </dgm:pt>
    <dgm:pt modelId="{3618F060-7470-40D8-A4CC-EAF8166DC6BE}" type="sibTrans" cxnId="{6DDA4919-7E1F-4D4D-83E3-FFCDF163C794}">
      <dgm:prSet/>
      <dgm:spPr/>
      <dgm:t>
        <a:bodyPr/>
        <a:lstStyle/>
        <a:p>
          <a:endParaRPr lang="es-ES"/>
        </a:p>
      </dgm:t>
    </dgm:pt>
    <dgm:pt modelId="{3C7E77FE-EC40-4F34-8EAC-1E9E94C22D2E}" type="pres">
      <dgm:prSet presAssocID="{33A2EEF6-4E31-4B2F-AE83-1365A2F3B648}" presName="Name0" presStyleCnt="0">
        <dgm:presLayoutVars>
          <dgm:dir/>
          <dgm:resizeHandles val="exact"/>
        </dgm:presLayoutVars>
      </dgm:prSet>
      <dgm:spPr/>
    </dgm:pt>
    <dgm:pt modelId="{8483F048-91BA-451E-989D-F4DF6C1E8074}" type="pres">
      <dgm:prSet presAssocID="{33A2EEF6-4E31-4B2F-AE83-1365A2F3B648}" presName="arrow" presStyleLbl="bgShp" presStyleIdx="0" presStyleCnt="1" custLinFactNeighborY="-2593"/>
      <dgm:spPr/>
    </dgm:pt>
    <dgm:pt modelId="{BED91861-2A7E-471F-A509-FEBBAA2B5E08}" type="pres">
      <dgm:prSet presAssocID="{33A2EEF6-4E31-4B2F-AE83-1365A2F3B648}" presName="points" presStyleCnt="0"/>
      <dgm:spPr/>
    </dgm:pt>
    <dgm:pt modelId="{0FE411C0-9273-411E-82E9-21E62CA171EA}" type="pres">
      <dgm:prSet presAssocID="{AAAEB0F8-CCE0-4257-B1DA-B1A98E4C2702}" presName="compositeA" presStyleCnt="0"/>
      <dgm:spPr/>
    </dgm:pt>
    <dgm:pt modelId="{03945476-6898-4325-8E9D-398F34F8C8F6}" type="pres">
      <dgm:prSet presAssocID="{AAAEB0F8-CCE0-4257-B1DA-B1A98E4C2702}" presName="textA" presStyleLbl="revTx" presStyleIdx="0" presStyleCnt="3" custScaleX="64640" custScaleY="7941" custLinFactNeighborX="3302" custLinFactNeighborY="85723">
        <dgm:presLayoutVars>
          <dgm:bulletEnabled val="1"/>
        </dgm:presLayoutVars>
      </dgm:prSet>
      <dgm:spPr/>
      <dgm:t>
        <a:bodyPr/>
        <a:lstStyle/>
        <a:p>
          <a:endParaRPr lang="es-ES"/>
        </a:p>
      </dgm:t>
    </dgm:pt>
    <dgm:pt modelId="{273F0AD9-CC75-4F05-88E6-03736EC7E7E7}" type="pres">
      <dgm:prSet presAssocID="{AAAEB0F8-CCE0-4257-B1DA-B1A98E4C2702}" presName="circleA" presStyleLbl="node1" presStyleIdx="0" presStyleCnt="3" custLinFactNeighborX="4567" custLinFactNeighborY="88697"/>
      <dgm:spPr/>
    </dgm:pt>
    <dgm:pt modelId="{96B23D7A-9A1B-444D-8D0E-1EECC4B229AC}" type="pres">
      <dgm:prSet presAssocID="{AAAEB0F8-CCE0-4257-B1DA-B1A98E4C2702}" presName="spaceA" presStyleCnt="0"/>
      <dgm:spPr/>
    </dgm:pt>
    <dgm:pt modelId="{0A9BA856-F789-4719-BC9A-836A00ABFD9A}" type="pres">
      <dgm:prSet presAssocID="{3A6E2280-FBCA-4D50-9388-44B670F9423F}" presName="space" presStyleCnt="0"/>
      <dgm:spPr/>
    </dgm:pt>
    <dgm:pt modelId="{630C8D06-EA3B-41A3-BFF9-07C48C9385FF}" type="pres">
      <dgm:prSet presAssocID="{942B147F-B107-45ED-9CE6-F71EBA237599}" presName="compositeB" presStyleCnt="0"/>
      <dgm:spPr/>
    </dgm:pt>
    <dgm:pt modelId="{2827E345-CB1B-4F0F-89D5-83BEAC9CC1BF}" type="pres">
      <dgm:prSet presAssocID="{942B147F-B107-45ED-9CE6-F71EBA237599}" presName="textB" presStyleLbl="revTx" presStyleIdx="1" presStyleCnt="3" custScaleX="57943" custScaleY="13522" custLinFactNeighborX="-45915" custLinFactNeighborY="-86712">
        <dgm:presLayoutVars>
          <dgm:bulletEnabled val="1"/>
        </dgm:presLayoutVars>
      </dgm:prSet>
      <dgm:spPr/>
      <dgm:t>
        <a:bodyPr/>
        <a:lstStyle/>
        <a:p>
          <a:endParaRPr lang="es-ES"/>
        </a:p>
      </dgm:t>
    </dgm:pt>
    <dgm:pt modelId="{44CBB279-9999-4083-9B29-9FEB57F64840}" type="pres">
      <dgm:prSet presAssocID="{942B147F-B107-45ED-9CE6-F71EBA237599}" presName="circleB" presStyleLbl="node1" presStyleIdx="1" presStyleCnt="3" custLinFactNeighborX="26155" custLinFactNeighborY="-92049"/>
      <dgm:spPr/>
      <dgm:t>
        <a:bodyPr/>
        <a:lstStyle/>
        <a:p>
          <a:endParaRPr lang="es-ES"/>
        </a:p>
      </dgm:t>
    </dgm:pt>
    <dgm:pt modelId="{C14A166F-BF49-4BCA-BBC3-42152C7DB606}" type="pres">
      <dgm:prSet presAssocID="{942B147F-B107-45ED-9CE6-F71EBA237599}" presName="spaceB" presStyleCnt="0"/>
      <dgm:spPr/>
    </dgm:pt>
    <dgm:pt modelId="{1D0107EE-3454-4595-8AA7-EE34FC575A1B}" type="pres">
      <dgm:prSet presAssocID="{33FD932A-E8CF-4B09-8EA3-2692117DED8A}" presName="space" presStyleCnt="0"/>
      <dgm:spPr/>
    </dgm:pt>
    <dgm:pt modelId="{407443D4-83B2-4700-893E-6F47E9294F33}" type="pres">
      <dgm:prSet presAssocID="{68F85216-0AA1-42AE-AAB6-E73AF14B4EA9}" presName="compositeA" presStyleCnt="0"/>
      <dgm:spPr/>
    </dgm:pt>
    <dgm:pt modelId="{F66F2873-D90E-48EA-BAEA-0E83E545E2E8}" type="pres">
      <dgm:prSet presAssocID="{68F85216-0AA1-42AE-AAB6-E73AF14B4EA9}" presName="textA" presStyleLbl="revTx" presStyleIdx="2" presStyleCnt="3" custScaleX="71361" custScaleY="100074" custLinFactNeighborX="-60007" custLinFactNeighborY="22352">
        <dgm:presLayoutVars>
          <dgm:bulletEnabled val="1"/>
        </dgm:presLayoutVars>
      </dgm:prSet>
      <dgm:spPr/>
      <dgm:t>
        <a:bodyPr/>
        <a:lstStyle/>
        <a:p>
          <a:endParaRPr lang="es-ES"/>
        </a:p>
      </dgm:t>
    </dgm:pt>
    <dgm:pt modelId="{BA083AB2-E371-4C67-A544-C2C4191B2ABF}" type="pres">
      <dgm:prSet presAssocID="{68F85216-0AA1-42AE-AAB6-E73AF14B4EA9}" presName="circleA" presStyleLbl="node1" presStyleIdx="2" presStyleCnt="3" custLinFactNeighborX="8323" custLinFactNeighborY="-10444"/>
      <dgm:spPr/>
    </dgm:pt>
    <dgm:pt modelId="{458D484A-68EC-4E94-AE47-C91F4E98CE03}" type="pres">
      <dgm:prSet presAssocID="{68F85216-0AA1-42AE-AAB6-E73AF14B4EA9}" presName="spaceA" presStyleCnt="0"/>
      <dgm:spPr/>
    </dgm:pt>
  </dgm:ptLst>
  <dgm:cxnLst>
    <dgm:cxn modelId="{E7FFD811-3328-465E-B766-CD07C8044AB2}" type="presOf" srcId="{942B147F-B107-45ED-9CE6-F71EBA237599}" destId="{2827E345-CB1B-4F0F-89D5-83BEAC9CC1BF}" srcOrd="0" destOrd="0" presId="urn:microsoft.com/office/officeart/2005/8/layout/hProcess11"/>
    <dgm:cxn modelId="{6DDA4919-7E1F-4D4D-83E3-FFCDF163C794}" srcId="{33A2EEF6-4E31-4B2F-AE83-1365A2F3B648}" destId="{68F85216-0AA1-42AE-AAB6-E73AF14B4EA9}" srcOrd="2" destOrd="0" parTransId="{485B86A8-463C-44DE-B3D9-1501E6F3F4A2}" sibTransId="{3618F060-7470-40D8-A4CC-EAF8166DC6BE}"/>
    <dgm:cxn modelId="{7A5ED3AA-D5AE-49E8-AF02-90C36899109E}" type="presOf" srcId="{33A2EEF6-4E31-4B2F-AE83-1365A2F3B648}" destId="{3C7E77FE-EC40-4F34-8EAC-1E9E94C22D2E}" srcOrd="0" destOrd="0" presId="urn:microsoft.com/office/officeart/2005/8/layout/hProcess11"/>
    <dgm:cxn modelId="{55E5865B-D329-4F25-AAA8-6115550C648C}" type="presOf" srcId="{68F85216-0AA1-42AE-AAB6-E73AF14B4EA9}" destId="{F66F2873-D90E-48EA-BAEA-0E83E545E2E8}" srcOrd="0" destOrd="0" presId="urn:microsoft.com/office/officeart/2005/8/layout/hProcess11"/>
    <dgm:cxn modelId="{3B49E085-9AA6-482A-BF83-144E8242CF15}" type="presOf" srcId="{AAAEB0F8-CCE0-4257-B1DA-B1A98E4C2702}" destId="{03945476-6898-4325-8E9D-398F34F8C8F6}" srcOrd="0" destOrd="0" presId="urn:microsoft.com/office/officeart/2005/8/layout/hProcess11"/>
    <dgm:cxn modelId="{2F8A62B3-B7B6-4878-93FA-DE29BE37FDE0}" srcId="{33A2EEF6-4E31-4B2F-AE83-1365A2F3B648}" destId="{942B147F-B107-45ED-9CE6-F71EBA237599}" srcOrd="1" destOrd="0" parTransId="{0DB9AB4D-87D3-4757-A459-7A153957D01A}" sibTransId="{33FD932A-E8CF-4B09-8EA3-2692117DED8A}"/>
    <dgm:cxn modelId="{A049549C-2EB5-4A2E-878D-6BA985453E09}" srcId="{33A2EEF6-4E31-4B2F-AE83-1365A2F3B648}" destId="{AAAEB0F8-CCE0-4257-B1DA-B1A98E4C2702}" srcOrd="0" destOrd="0" parTransId="{219782C4-F325-4473-92B2-2E1DBDA8C4F2}" sibTransId="{3A6E2280-FBCA-4D50-9388-44B670F9423F}"/>
    <dgm:cxn modelId="{43FDCB16-91E6-43AC-9EF1-443AD966422B}" type="presParOf" srcId="{3C7E77FE-EC40-4F34-8EAC-1E9E94C22D2E}" destId="{8483F048-91BA-451E-989D-F4DF6C1E8074}" srcOrd="0" destOrd="0" presId="urn:microsoft.com/office/officeart/2005/8/layout/hProcess11"/>
    <dgm:cxn modelId="{29F25CD5-6D85-45D6-930D-EC0728F90850}" type="presParOf" srcId="{3C7E77FE-EC40-4F34-8EAC-1E9E94C22D2E}" destId="{BED91861-2A7E-471F-A509-FEBBAA2B5E08}" srcOrd="1" destOrd="0" presId="urn:microsoft.com/office/officeart/2005/8/layout/hProcess11"/>
    <dgm:cxn modelId="{52E1D5EF-7153-4A51-B04A-68C6328B4AA3}" type="presParOf" srcId="{BED91861-2A7E-471F-A509-FEBBAA2B5E08}" destId="{0FE411C0-9273-411E-82E9-21E62CA171EA}" srcOrd="0" destOrd="0" presId="urn:microsoft.com/office/officeart/2005/8/layout/hProcess11"/>
    <dgm:cxn modelId="{6DB2FE39-8CE1-4530-8CFB-C959C388713C}" type="presParOf" srcId="{0FE411C0-9273-411E-82E9-21E62CA171EA}" destId="{03945476-6898-4325-8E9D-398F34F8C8F6}" srcOrd="0" destOrd="0" presId="urn:microsoft.com/office/officeart/2005/8/layout/hProcess11"/>
    <dgm:cxn modelId="{16A5C018-4095-48CA-90D7-6DBFE3007CC4}" type="presParOf" srcId="{0FE411C0-9273-411E-82E9-21E62CA171EA}" destId="{273F0AD9-CC75-4F05-88E6-03736EC7E7E7}" srcOrd="1" destOrd="0" presId="urn:microsoft.com/office/officeart/2005/8/layout/hProcess11"/>
    <dgm:cxn modelId="{067A5936-FA16-45ED-B42C-CF6D8903DB1B}" type="presParOf" srcId="{0FE411C0-9273-411E-82E9-21E62CA171EA}" destId="{96B23D7A-9A1B-444D-8D0E-1EECC4B229AC}" srcOrd="2" destOrd="0" presId="urn:microsoft.com/office/officeart/2005/8/layout/hProcess11"/>
    <dgm:cxn modelId="{3F3B37A1-D499-4E85-9D9B-832D63E7CB24}" type="presParOf" srcId="{BED91861-2A7E-471F-A509-FEBBAA2B5E08}" destId="{0A9BA856-F789-4719-BC9A-836A00ABFD9A}" srcOrd="1" destOrd="0" presId="urn:microsoft.com/office/officeart/2005/8/layout/hProcess11"/>
    <dgm:cxn modelId="{860C0C0D-BAA5-4E9D-812A-37CF6F23D7A7}" type="presParOf" srcId="{BED91861-2A7E-471F-A509-FEBBAA2B5E08}" destId="{630C8D06-EA3B-41A3-BFF9-07C48C9385FF}" srcOrd="2" destOrd="0" presId="urn:microsoft.com/office/officeart/2005/8/layout/hProcess11"/>
    <dgm:cxn modelId="{A7F5CAB4-568C-4AD4-A940-7B2C51F2F3D7}" type="presParOf" srcId="{630C8D06-EA3B-41A3-BFF9-07C48C9385FF}" destId="{2827E345-CB1B-4F0F-89D5-83BEAC9CC1BF}" srcOrd="0" destOrd="0" presId="urn:microsoft.com/office/officeart/2005/8/layout/hProcess11"/>
    <dgm:cxn modelId="{41D4E4C6-E3A7-4768-AE85-52EF3183EDDB}" type="presParOf" srcId="{630C8D06-EA3B-41A3-BFF9-07C48C9385FF}" destId="{44CBB279-9999-4083-9B29-9FEB57F64840}" srcOrd="1" destOrd="0" presId="urn:microsoft.com/office/officeart/2005/8/layout/hProcess11"/>
    <dgm:cxn modelId="{83D0843E-AB5A-4EBB-96D2-2E96A485E193}" type="presParOf" srcId="{630C8D06-EA3B-41A3-BFF9-07C48C9385FF}" destId="{C14A166F-BF49-4BCA-BBC3-42152C7DB606}" srcOrd="2" destOrd="0" presId="urn:microsoft.com/office/officeart/2005/8/layout/hProcess11"/>
    <dgm:cxn modelId="{DD9C3536-868E-4905-8C7B-83D19339B3DF}" type="presParOf" srcId="{BED91861-2A7E-471F-A509-FEBBAA2B5E08}" destId="{1D0107EE-3454-4595-8AA7-EE34FC575A1B}" srcOrd="3" destOrd="0" presId="urn:microsoft.com/office/officeart/2005/8/layout/hProcess11"/>
    <dgm:cxn modelId="{6537F020-463D-4B63-8B79-2DD09205A03D}" type="presParOf" srcId="{BED91861-2A7E-471F-A509-FEBBAA2B5E08}" destId="{407443D4-83B2-4700-893E-6F47E9294F33}" srcOrd="4" destOrd="0" presId="urn:microsoft.com/office/officeart/2005/8/layout/hProcess11"/>
    <dgm:cxn modelId="{0FBCC4A0-4B99-481D-947A-1BA1D307084B}" type="presParOf" srcId="{407443D4-83B2-4700-893E-6F47E9294F33}" destId="{F66F2873-D90E-48EA-BAEA-0E83E545E2E8}" srcOrd="0" destOrd="0" presId="urn:microsoft.com/office/officeart/2005/8/layout/hProcess11"/>
    <dgm:cxn modelId="{1995D3FF-514F-48FF-9343-57C9944511B5}" type="presParOf" srcId="{407443D4-83B2-4700-893E-6F47E9294F33}" destId="{BA083AB2-E371-4C67-A544-C2C4191B2ABF}" srcOrd="1" destOrd="0" presId="urn:microsoft.com/office/officeart/2005/8/layout/hProcess11"/>
    <dgm:cxn modelId="{8881A44E-B186-4C69-9142-5912E4FFBF5A}" type="presParOf" srcId="{407443D4-83B2-4700-893E-6F47E9294F33}" destId="{458D484A-68EC-4E94-AE47-C91F4E98CE03}"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262EF-FA9E-49C6-90A9-40C1A3ED7EC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9C8B8763-A99F-4937-B95A-8149E67B8717}">
      <dgm:prSet phldrT="[Texto]" phldr="1"/>
      <dgm:spPr/>
      <dgm:t>
        <a:bodyPr/>
        <a:lstStyle/>
        <a:p>
          <a:endParaRPr lang="es-ES"/>
        </a:p>
      </dgm:t>
    </dgm:pt>
    <dgm:pt modelId="{BE3EABA6-B703-4ECB-AE53-7982EB5EFE7A}" type="parTrans" cxnId="{20E30129-1FF2-4AF5-8388-176C367D555E}">
      <dgm:prSet/>
      <dgm:spPr/>
      <dgm:t>
        <a:bodyPr/>
        <a:lstStyle/>
        <a:p>
          <a:endParaRPr lang="es-ES"/>
        </a:p>
      </dgm:t>
    </dgm:pt>
    <dgm:pt modelId="{685323A2-CF91-4CB4-A817-511A4C3531DB}" type="sibTrans" cxnId="{20E30129-1FF2-4AF5-8388-176C367D555E}">
      <dgm:prSet/>
      <dgm:spPr/>
      <dgm:t>
        <a:bodyPr/>
        <a:lstStyle/>
        <a:p>
          <a:endParaRPr lang="es-ES"/>
        </a:p>
      </dgm:t>
    </dgm:pt>
    <dgm:pt modelId="{44DA6409-272B-4EEE-A7D6-F58EA7681172}">
      <dgm:prSet phldrT="[Texto]" custT="1"/>
      <dgm:spPr/>
      <dgm:t>
        <a:bodyPr/>
        <a:lstStyle/>
        <a:p>
          <a:pPr algn="l"/>
          <a:r>
            <a:rPr lang="es-CO" sz="2000" b="0" i="0" dirty="0" smtClean="0">
              <a:solidFill>
                <a:srgbClr val="000000"/>
              </a:solidFill>
            </a:rPr>
            <a:t>El presidente afgano, Hamid Karzai, ha informado del cambio de la política exterior de este país después del año 2014. Su gobierno pretende organizar sus relaciones exteriores de tal modo que la presencia extranjera en este país tras la salida de las tropas estadounidenses y de la OTAN sea basada en la cooperación estratégica y sin políticas bélicas.</a:t>
          </a:r>
          <a:endParaRPr lang="es-ES" sz="2000" b="0" dirty="0">
            <a:solidFill>
              <a:srgbClr val="000000"/>
            </a:solidFill>
          </a:endParaRPr>
        </a:p>
      </dgm:t>
    </dgm:pt>
    <dgm:pt modelId="{E28B9573-055D-4085-9111-F02E7792C530}" type="parTrans" cxnId="{FC1EB8B1-036F-4341-BAD6-AEE49ABA14DA}">
      <dgm:prSet/>
      <dgm:spPr/>
      <dgm:t>
        <a:bodyPr/>
        <a:lstStyle/>
        <a:p>
          <a:endParaRPr lang="es-ES"/>
        </a:p>
      </dgm:t>
    </dgm:pt>
    <dgm:pt modelId="{B7793F33-DFAB-4D98-8C6E-6DD849AD4FD6}" type="sibTrans" cxnId="{FC1EB8B1-036F-4341-BAD6-AEE49ABA14DA}">
      <dgm:prSet/>
      <dgm:spPr/>
      <dgm:t>
        <a:bodyPr/>
        <a:lstStyle/>
        <a:p>
          <a:endParaRPr lang="es-ES"/>
        </a:p>
      </dgm:t>
    </dgm:pt>
    <dgm:pt modelId="{49AD78EB-726E-4A63-8683-B360238D3EDB}" type="pres">
      <dgm:prSet presAssocID="{EFF262EF-FA9E-49C6-90A9-40C1A3ED7ECA}" presName="Name0" presStyleCnt="0">
        <dgm:presLayoutVars>
          <dgm:chMax/>
          <dgm:chPref/>
          <dgm:dir/>
          <dgm:animLvl val="lvl"/>
        </dgm:presLayoutVars>
      </dgm:prSet>
      <dgm:spPr/>
      <dgm:t>
        <a:bodyPr/>
        <a:lstStyle/>
        <a:p>
          <a:endParaRPr lang="es-ES"/>
        </a:p>
      </dgm:t>
    </dgm:pt>
    <dgm:pt modelId="{C79BBBD0-0DFC-412B-9F30-D79B5C747EFB}" type="pres">
      <dgm:prSet presAssocID="{9C8B8763-A99F-4937-B95A-8149E67B8717}" presName="composite" presStyleCnt="0"/>
      <dgm:spPr/>
    </dgm:pt>
    <dgm:pt modelId="{7B6DBBE2-D805-40DA-B008-EAA041CF7BE5}" type="pres">
      <dgm:prSet presAssocID="{9C8B8763-A99F-4937-B95A-8149E67B8717}" presName="ParentAccentShape" presStyleLbl="trBgShp" presStyleIdx="0" presStyleCnt="2"/>
      <dgm:spPr/>
    </dgm:pt>
    <dgm:pt modelId="{FEBF983D-E6D2-44C8-BE5B-CD89C7CCD747}" type="pres">
      <dgm:prSet presAssocID="{9C8B8763-A99F-4937-B95A-8149E67B8717}" presName="ParentText" presStyleLbl="revTx" presStyleIdx="0" presStyleCnt="2">
        <dgm:presLayoutVars>
          <dgm:chMax val="1"/>
          <dgm:chPref val="1"/>
          <dgm:bulletEnabled val="1"/>
        </dgm:presLayoutVars>
      </dgm:prSet>
      <dgm:spPr/>
      <dgm:t>
        <a:bodyPr/>
        <a:lstStyle/>
        <a:p>
          <a:endParaRPr lang="es-ES"/>
        </a:p>
      </dgm:t>
    </dgm:pt>
    <dgm:pt modelId="{04644355-B0A3-42AF-B6CF-37A4F6492D29}" type="pres">
      <dgm:prSet presAssocID="{9C8B8763-A99F-4937-B95A-8149E67B8717}" presName="ChildText" presStyleLbl="revTx" presStyleIdx="1" presStyleCnt="2" custScaleX="118457" custScaleY="114248" custLinFactNeighborX="-453" custLinFactNeighborY="-4947">
        <dgm:presLayoutVars>
          <dgm:chMax val="0"/>
          <dgm:chPref val="0"/>
        </dgm:presLayoutVars>
      </dgm:prSet>
      <dgm:spPr/>
      <dgm:t>
        <a:bodyPr/>
        <a:lstStyle/>
        <a:p>
          <a:endParaRPr lang="es-ES"/>
        </a:p>
      </dgm:t>
    </dgm:pt>
    <dgm:pt modelId="{4BBD9863-E78A-41B0-92BC-46ADEC0D0CCE}" type="pres">
      <dgm:prSet presAssocID="{9C8B8763-A99F-4937-B95A-8149E67B8717}" presName="ChildAccentShape" presStyleLbl="trBgShp" presStyleIdx="1" presStyleCnt="2"/>
      <dgm:spPr/>
    </dgm:pt>
    <dgm:pt modelId="{BCF93A25-2125-46E8-B975-74DEF070D426}" type="pres">
      <dgm:prSet presAssocID="{9C8B8763-A99F-4937-B95A-8149E67B8717}" presName="Image" presStyleLbl="alignImgPlace1" presStyleIdx="0" presStyleCnt="1" custLinFactNeighborX="-598" custLinFactNeighborY="-50"/>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s-CO"/>
        </a:p>
      </dgm:t>
    </dgm:pt>
  </dgm:ptLst>
  <dgm:cxnLst>
    <dgm:cxn modelId="{20E30129-1FF2-4AF5-8388-176C367D555E}" srcId="{EFF262EF-FA9E-49C6-90A9-40C1A3ED7ECA}" destId="{9C8B8763-A99F-4937-B95A-8149E67B8717}" srcOrd="0" destOrd="0" parTransId="{BE3EABA6-B703-4ECB-AE53-7982EB5EFE7A}" sibTransId="{685323A2-CF91-4CB4-A817-511A4C3531DB}"/>
    <dgm:cxn modelId="{FC1EB8B1-036F-4341-BAD6-AEE49ABA14DA}" srcId="{9C8B8763-A99F-4937-B95A-8149E67B8717}" destId="{44DA6409-272B-4EEE-A7D6-F58EA7681172}" srcOrd="0" destOrd="0" parTransId="{E28B9573-055D-4085-9111-F02E7792C530}" sibTransId="{B7793F33-DFAB-4D98-8C6E-6DD849AD4FD6}"/>
    <dgm:cxn modelId="{E97DAF8A-ED36-4A74-ACE5-39F2CEA4F68A}" type="presOf" srcId="{EFF262EF-FA9E-49C6-90A9-40C1A3ED7ECA}" destId="{49AD78EB-726E-4A63-8683-B360238D3EDB}" srcOrd="0" destOrd="0" presId="urn:microsoft.com/office/officeart/2009/3/layout/SnapshotPictureList"/>
    <dgm:cxn modelId="{BB917C1F-D3AB-46D9-BF3E-88A21891DE75}" type="presOf" srcId="{44DA6409-272B-4EEE-A7D6-F58EA7681172}" destId="{04644355-B0A3-42AF-B6CF-37A4F6492D29}" srcOrd="0" destOrd="0" presId="urn:microsoft.com/office/officeart/2009/3/layout/SnapshotPictureList"/>
    <dgm:cxn modelId="{5DC09D3E-9B05-4319-A05E-29FFD67E6FE3}" type="presOf" srcId="{9C8B8763-A99F-4937-B95A-8149E67B8717}" destId="{FEBF983D-E6D2-44C8-BE5B-CD89C7CCD747}" srcOrd="0" destOrd="0" presId="urn:microsoft.com/office/officeart/2009/3/layout/SnapshotPictureList"/>
    <dgm:cxn modelId="{2DBCFBD4-9DFB-4909-B1C3-DB1AECAA2BE1}" type="presParOf" srcId="{49AD78EB-726E-4A63-8683-B360238D3EDB}" destId="{C79BBBD0-0DFC-412B-9F30-D79B5C747EFB}" srcOrd="0" destOrd="0" presId="urn:microsoft.com/office/officeart/2009/3/layout/SnapshotPictureList"/>
    <dgm:cxn modelId="{0B940A03-BAB5-49A2-A9ED-7360C586933D}" type="presParOf" srcId="{C79BBBD0-0DFC-412B-9F30-D79B5C747EFB}" destId="{7B6DBBE2-D805-40DA-B008-EAA041CF7BE5}" srcOrd="0" destOrd="0" presId="urn:microsoft.com/office/officeart/2009/3/layout/SnapshotPictureList"/>
    <dgm:cxn modelId="{8E6FE602-1D3B-454A-AAB7-0E4EBC2592F9}" type="presParOf" srcId="{C79BBBD0-0DFC-412B-9F30-D79B5C747EFB}" destId="{FEBF983D-E6D2-44C8-BE5B-CD89C7CCD747}" srcOrd="1" destOrd="0" presId="urn:microsoft.com/office/officeart/2009/3/layout/SnapshotPictureList"/>
    <dgm:cxn modelId="{E91E246E-B376-4DF1-B683-DAE0235711C6}" type="presParOf" srcId="{C79BBBD0-0DFC-412B-9F30-D79B5C747EFB}" destId="{04644355-B0A3-42AF-B6CF-37A4F6492D29}" srcOrd="2" destOrd="0" presId="urn:microsoft.com/office/officeart/2009/3/layout/SnapshotPictureList"/>
    <dgm:cxn modelId="{BF56FB2D-3A9C-4881-B72E-E4F61380ED1B}" type="presParOf" srcId="{C79BBBD0-0DFC-412B-9F30-D79B5C747EFB}" destId="{4BBD9863-E78A-41B0-92BC-46ADEC0D0CCE}" srcOrd="3" destOrd="0" presId="urn:microsoft.com/office/officeart/2009/3/layout/SnapshotPictureList"/>
    <dgm:cxn modelId="{AAACDF0E-4AF8-4F28-9494-D088483243B0}" type="presParOf" srcId="{C79BBBD0-0DFC-412B-9F30-D79B5C747EFB}" destId="{BCF93A25-2125-46E8-B975-74DEF070D426}" srcOrd="4" destOrd="0" presId="urn:microsoft.com/office/officeart/2009/3/layout/SnapshotPicture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EE3BDE-1516-4604-97DC-87D8F2F2C6B9}" type="doc">
      <dgm:prSet loTypeId="urn:microsoft.com/office/officeart/2008/layout/VerticalAccentList" loCatId="list" qsTypeId="urn:microsoft.com/office/officeart/2005/8/quickstyle/3d4" qsCatId="3D" csTypeId="urn:microsoft.com/office/officeart/2005/8/colors/accent1_2" csCatId="accent1" phldr="1"/>
      <dgm:spPr/>
      <dgm:t>
        <a:bodyPr/>
        <a:lstStyle/>
        <a:p>
          <a:endParaRPr lang="es-ES"/>
        </a:p>
      </dgm:t>
    </dgm:pt>
    <dgm:pt modelId="{D926C68A-B34B-461E-9027-B61D5749C0B0}">
      <dgm:prSet phldrT="[Texto]" custT="1"/>
      <dgm:spPr/>
      <dgm:t>
        <a:bodyPr/>
        <a:lstStyle/>
        <a:p>
          <a:r>
            <a:rPr lang="es-ES" sz="2000" dirty="0" smtClean="0">
              <a:solidFill>
                <a:srgbClr val="000000"/>
              </a:solidFill>
            </a:rPr>
            <a:t>1. SOLUCION</a:t>
          </a:r>
          <a:endParaRPr lang="es-ES" sz="2000" dirty="0">
            <a:solidFill>
              <a:srgbClr val="000000"/>
            </a:solidFill>
          </a:endParaRPr>
        </a:p>
      </dgm:t>
    </dgm:pt>
    <dgm:pt modelId="{28F8CCD6-A122-40B0-A199-498DD6AEB3D7}" type="parTrans" cxnId="{B20D3585-81A7-45D0-89B3-EFF572197C2F}">
      <dgm:prSet/>
      <dgm:spPr/>
      <dgm:t>
        <a:bodyPr/>
        <a:lstStyle/>
        <a:p>
          <a:endParaRPr lang="es-ES"/>
        </a:p>
      </dgm:t>
    </dgm:pt>
    <dgm:pt modelId="{E128552C-DE0F-4DB5-A64C-20EE32EF9B58}" type="sibTrans" cxnId="{B20D3585-81A7-45D0-89B3-EFF572197C2F}">
      <dgm:prSet/>
      <dgm:spPr/>
      <dgm:t>
        <a:bodyPr/>
        <a:lstStyle/>
        <a:p>
          <a:endParaRPr lang="es-ES"/>
        </a:p>
      </dgm:t>
    </dgm:pt>
    <dgm:pt modelId="{2DDCD002-A45A-43BC-AB75-5E95DCAEDA2D}">
      <dgm:prSet phldrT="[Texto]" phldr="1"/>
      <dgm:spPr/>
      <dgm:t>
        <a:bodyPr/>
        <a:lstStyle/>
        <a:p>
          <a:endParaRPr lang="es-ES"/>
        </a:p>
      </dgm:t>
    </dgm:pt>
    <dgm:pt modelId="{DDF29C5A-7C16-45DD-A107-E484735D0BA3}" type="parTrans" cxnId="{69CCCAC3-A9A6-4DCB-8FF8-71693590153B}">
      <dgm:prSet/>
      <dgm:spPr/>
      <dgm:t>
        <a:bodyPr/>
        <a:lstStyle/>
        <a:p>
          <a:endParaRPr lang="es-ES"/>
        </a:p>
      </dgm:t>
    </dgm:pt>
    <dgm:pt modelId="{E71A4366-C6E8-4E77-BDBC-C6C4E557369E}" type="sibTrans" cxnId="{69CCCAC3-A9A6-4DCB-8FF8-71693590153B}">
      <dgm:prSet/>
      <dgm:spPr/>
      <dgm:t>
        <a:bodyPr/>
        <a:lstStyle/>
        <a:p>
          <a:endParaRPr lang="es-ES"/>
        </a:p>
      </dgm:t>
    </dgm:pt>
    <dgm:pt modelId="{33D2E739-BEE8-4225-8DC7-9A812F41FC7C}">
      <dgm:prSet phldrT="[Texto]" custT="1"/>
      <dgm:spPr/>
      <dgm:t>
        <a:bodyPr/>
        <a:lstStyle/>
        <a:p>
          <a:r>
            <a:rPr lang="es-ES" sz="2000" dirty="0" smtClean="0">
              <a:solidFill>
                <a:srgbClr val="000000"/>
              </a:solidFill>
            </a:rPr>
            <a:t>2. SOLUCIÓN</a:t>
          </a:r>
          <a:endParaRPr lang="es-ES" sz="2000" dirty="0">
            <a:solidFill>
              <a:srgbClr val="000000"/>
            </a:solidFill>
          </a:endParaRPr>
        </a:p>
      </dgm:t>
    </dgm:pt>
    <dgm:pt modelId="{DC78E6F0-1E18-4A28-AE17-E6A5178806F0}" type="parTrans" cxnId="{9F286F26-C62C-47E9-B11B-3BF4AB65434F}">
      <dgm:prSet/>
      <dgm:spPr/>
      <dgm:t>
        <a:bodyPr/>
        <a:lstStyle/>
        <a:p>
          <a:endParaRPr lang="es-ES"/>
        </a:p>
      </dgm:t>
    </dgm:pt>
    <dgm:pt modelId="{30B896BA-7397-4826-B575-EAB27788A811}" type="sibTrans" cxnId="{9F286F26-C62C-47E9-B11B-3BF4AB65434F}">
      <dgm:prSet/>
      <dgm:spPr/>
      <dgm:t>
        <a:bodyPr/>
        <a:lstStyle/>
        <a:p>
          <a:endParaRPr lang="es-ES"/>
        </a:p>
      </dgm:t>
    </dgm:pt>
    <dgm:pt modelId="{76C3C0AA-F631-4728-A415-6209911D2CB8}">
      <dgm:prSet phldrT="[Texto]" custT="1"/>
      <dgm:spPr/>
      <dgm:t>
        <a:bodyPr/>
        <a:lstStyle/>
        <a:p>
          <a:r>
            <a:rPr lang="es-CO" sz="1800" b="1" dirty="0" smtClean="0">
              <a:solidFill>
                <a:srgbClr val="000000"/>
              </a:solidFill>
            </a:rPr>
            <a:t>La corrupción reina: </a:t>
          </a:r>
          <a:r>
            <a:rPr lang="es-CO" sz="1600" b="0" dirty="0" smtClean="0">
              <a:solidFill>
                <a:srgbClr val="000000"/>
              </a:solidFill>
            </a:rPr>
            <a:t>Quien</a:t>
          </a:r>
          <a:r>
            <a:rPr lang="es-CO" sz="1600" dirty="0" smtClean="0">
              <a:solidFill>
                <a:srgbClr val="000000"/>
              </a:solidFill>
            </a:rPr>
            <a:t> no paga un impuesto revolucionario a los talibanes, paga por protección a un señor de la guerra. Cuando llega el gobierno, no llega ni la paz ni la electricidad ni el agua ni las escuelas. Llega más corrupción. </a:t>
          </a:r>
          <a:endParaRPr lang="es-ES" sz="1600" dirty="0">
            <a:solidFill>
              <a:srgbClr val="000000"/>
            </a:solidFill>
          </a:endParaRPr>
        </a:p>
      </dgm:t>
    </dgm:pt>
    <dgm:pt modelId="{9985F7F9-459E-402A-99B5-198DDC5C4782}" type="parTrans" cxnId="{F2A003AE-4E64-438C-B7ED-DFE9577B23A4}">
      <dgm:prSet/>
      <dgm:spPr/>
      <dgm:t>
        <a:bodyPr/>
        <a:lstStyle/>
        <a:p>
          <a:endParaRPr lang="es-ES"/>
        </a:p>
      </dgm:t>
    </dgm:pt>
    <dgm:pt modelId="{1879F185-2B87-424F-9E13-944AACB3D40F}" type="sibTrans" cxnId="{F2A003AE-4E64-438C-B7ED-DFE9577B23A4}">
      <dgm:prSet/>
      <dgm:spPr/>
      <dgm:t>
        <a:bodyPr/>
        <a:lstStyle/>
        <a:p>
          <a:endParaRPr lang="es-ES"/>
        </a:p>
      </dgm:t>
    </dgm:pt>
    <dgm:pt modelId="{46D40294-9E10-44D2-8BB7-9880C629F295}">
      <dgm:prSet phldrT="[Texto]" custT="1"/>
      <dgm:spPr/>
      <dgm:t>
        <a:bodyPr/>
        <a:lstStyle/>
        <a:p>
          <a:r>
            <a:rPr lang="es-ES" sz="2000" dirty="0" smtClean="0">
              <a:solidFill>
                <a:srgbClr val="000000"/>
              </a:solidFill>
            </a:rPr>
            <a:t>3. SOLUCIÓN</a:t>
          </a:r>
          <a:endParaRPr lang="es-ES" sz="2000" dirty="0">
            <a:solidFill>
              <a:srgbClr val="000000"/>
            </a:solidFill>
          </a:endParaRPr>
        </a:p>
      </dgm:t>
    </dgm:pt>
    <dgm:pt modelId="{82394621-F1C1-4EEF-BF9A-AA9D1BB6A0D1}" type="parTrans" cxnId="{5C5CA5FB-312A-4C09-A105-E95176B105E3}">
      <dgm:prSet/>
      <dgm:spPr/>
      <dgm:t>
        <a:bodyPr/>
        <a:lstStyle/>
        <a:p>
          <a:endParaRPr lang="es-ES"/>
        </a:p>
      </dgm:t>
    </dgm:pt>
    <dgm:pt modelId="{BC1D29C0-2F11-4C65-AA0C-84FE5DAD510B}" type="sibTrans" cxnId="{5C5CA5FB-312A-4C09-A105-E95176B105E3}">
      <dgm:prSet/>
      <dgm:spPr/>
      <dgm:t>
        <a:bodyPr/>
        <a:lstStyle/>
        <a:p>
          <a:endParaRPr lang="es-ES"/>
        </a:p>
      </dgm:t>
    </dgm:pt>
    <dgm:pt modelId="{A795BB2C-D0D1-4FB7-9A15-AFCFB68A4467}">
      <dgm:prSet phldrT="[Texto]" custT="1"/>
      <dgm:spPr/>
      <dgm:t>
        <a:bodyPr/>
        <a:lstStyle/>
        <a:p>
          <a:r>
            <a:rPr lang="es-CO" sz="1800" b="1" dirty="0" smtClean="0">
              <a:solidFill>
                <a:srgbClr val="000000"/>
              </a:solidFill>
            </a:rPr>
            <a:t>Los talibanes no tienen prisa: </a:t>
          </a:r>
          <a:r>
            <a:rPr lang="es-CO" sz="1600" b="0" dirty="0" smtClean="0">
              <a:solidFill>
                <a:srgbClr val="000000"/>
              </a:solidFill>
            </a:rPr>
            <a:t>En</a:t>
          </a:r>
          <a:r>
            <a:rPr lang="es-CO" sz="1600" dirty="0" smtClean="0">
              <a:solidFill>
                <a:srgbClr val="000000"/>
              </a:solidFill>
            </a:rPr>
            <a:t> Afganistán hay tres facciones: el ejército de la OTAN -que, por números, el control práctico está en manos americanas-, el gobierno y los talibanes. La estrategia americana es simple: eliminar a los talibanes, implantar un gobierno estable y largarse. </a:t>
          </a:r>
          <a:endParaRPr lang="es-ES" sz="1600" dirty="0">
            <a:solidFill>
              <a:srgbClr val="000000"/>
            </a:solidFill>
          </a:endParaRPr>
        </a:p>
      </dgm:t>
    </dgm:pt>
    <dgm:pt modelId="{48705AF4-4AB8-424D-92D9-69F3A2834930}" type="parTrans" cxnId="{A446F23D-F8B3-42F6-AF61-0F1F325D17D9}">
      <dgm:prSet/>
      <dgm:spPr/>
      <dgm:t>
        <a:bodyPr/>
        <a:lstStyle/>
        <a:p>
          <a:endParaRPr lang="es-ES"/>
        </a:p>
      </dgm:t>
    </dgm:pt>
    <dgm:pt modelId="{4552BF27-A182-45A8-8EB3-EEE7710497D7}" type="sibTrans" cxnId="{A446F23D-F8B3-42F6-AF61-0F1F325D17D9}">
      <dgm:prSet/>
      <dgm:spPr/>
      <dgm:t>
        <a:bodyPr/>
        <a:lstStyle/>
        <a:p>
          <a:endParaRPr lang="es-ES"/>
        </a:p>
      </dgm:t>
    </dgm:pt>
    <dgm:pt modelId="{2264EB55-4307-404F-8C35-A9AF09F3380C}" type="pres">
      <dgm:prSet presAssocID="{92EE3BDE-1516-4604-97DC-87D8F2F2C6B9}" presName="Name0" presStyleCnt="0">
        <dgm:presLayoutVars>
          <dgm:chMax/>
          <dgm:chPref/>
          <dgm:dir/>
        </dgm:presLayoutVars>
      </dgm:prSet>
      <dgm:spPr/>
      <dgm:t>
        <a:bodyPr/>
        <a:lstStyle/>
        <a:p>
          <a:endParaRPr lang="es-ES"/>
        </a:p>
      </dgm:t>
    </dgm:pt>
    <dgm:pt modelId="{8925BEF5-460E-4FE1-9CB0-A784B9E59243}" type="pres">
      <dgm:prSet presAssocID="{D926C68A-B34B-461E-9027-B61D5749C0B0}" presName="parenttextcomposite" presStyleCnt="0"/>
      <dgm:spPr/>
    </dgm:pt>
    <dgm:pt modelId="{0A831A6D-9DAD-41A2-AD28-FDE52B718586}" type="pres">
      <dgm:prSet presAssocID="{D926C68A-B34B-461E-9027-B61D5749C0B0}" presName="parenttext" presStyleLbl="revTx" presStyleIdx="0" presStyleCnt="3">
        <dgm:presLayoutVars>
          <dgm:chMax/>
          <dgm:chPref val="2"/>
          <dgm:bulletEnabled val="1"/>
        </dgm:presLayoutVars>
      </dgm:prSet>
      <dgm:spPr/>
      <dgm:t>
        <a:bodyPr/>
        <a:lstStyle/>
        <a:p>
          <a:endParaRPr lang="es-ES"/>
        </a:p>
      </dgm:t>
    </dgm:pt>
    <dgm:pt modelId="{BF465C49-3819-413C-AB6B-1837768030D8}" type="pres">
      <dgm:prSet presAssocID="{D926C68A-B34B-461E-9027-B61D5749C0B0}" presName="composite" presStyleCnt="0"/>
      <dgm:spPr/>
    </dgm:pt>
    <dgm:pt modelId="{45E5D452-965B-438D-93E5-CBE138D5730F}" type="pres">
      <dgm:prSet presAssocID="{D926C68A-B34B-461E-9027-B61D5749C0B0}" presName="chevron1" presStyleLbl="alignNode1" presStyleIdx="0" presStyleCnt="21"/>
      <dgm:spPr/>
    </dgm:pt>
    <dgm:pt modelId="{74B553FF-7A23-4E49-A88E-F7FB73C039BF}" type="pres">
      <dgm:prSet presAssocID="{D926C68A-B34B-461E-9027-B61D5749C0B0}" presName="chevron2" presStyleLbl="alignNode1" presStyleIdx="1" presStyleCnt="21"/>
      <dgm:spPr/>
    </dgm:pt>
    <dgm:pt modelId="{21139BA8-9E57-4290-916F-FA726F913155}" type="pres">
      <dgm:prSet presAssocID="{D926C68A-B34B-461E-9027-B61D5749C0B0}" presName="chevron3" presStyleLbl="alignNode1" presStyleIdx="2" presStyleCnt="21"/>
      <dgm:spPr/>
    </dgm:pt>
    <dgm:pt modelId="{A3046EBF-A89F-4647-BE4C-BF8C6AC04A9E}" type="pres">
      <dgm:prSet presAssocID="{D926C68A-B34B-461E-9027-B61D5749C0B0}" presName="chevron4" presStyleLbl="alignNode1" presStyleIdx="3" presStyleCnt="21"/>
      <dgm:spPr/>
    </dgm:pt>
    <dgm:pt modelId="{D381EA94-0CAD-4AB4-A274-4FC02266C49F}" type="pres">
      <dgm:prSet presAssocID="{D926C68A-B34B-461E-9027-B61D5749C0B0}" presName="chevron5" presStyleLbl="alignNode1" presStyleIdx="4" presStyleCnt="21"/>
      <dgm:spPr/>
    </dgm:pt>
    <dgm:pt modelId="{2E35EA71-BCB8-4845-80DD-6BBF75BFF00D}" type="pres">
      <dgm:prSet presAssocID="{D926C68A-B34B-461E-9027-B61D5749C0B0}" presName="chevron6" presStyleLbl="alignNode1" presStyleIdx="5" presStyleCnt="21"/>
      <dgm:spPr/>
    </dgm:pt>
    <dgm:pt modelId="{2A493B54-50F7-41BD-B9EE-71371B4CF30B}" type="pres">
      <dgm:prSet presAssocID="{D926C68A-B34B-461E-9027-B61D5749C0B0}" presName="chevron7" presStyleLbl="alignNode1" presStyleIdx="6" presStyleCnt="21"/>
      <dgm:spPr/>
    </dgm:pt>
    <dgm:pt modelId="{3CA82BA4-36D1-4B6E-8DDC-F60C56A39602}" type="pres">
      <dgm:prSet presAssocID="{D926C68A-B34B-461E-9027-B61D5749C0B0}" presName="childtext" presStyleLbl="solidFgAcc1" presStyleIdx="0" presStyleCnt="3">
        <dgm:presLayoutVars>
          <dgm:chMax/>
          <dgm:chPref val="0"/>
          <dgm:bulletEnabled val="1"/>
        </dgm:presLayoutVars>
      </dgm:prSet>
      <dgm:spPr/>
      <dgm:t>
        <a:bodyPr/>
        <a:lstStyle/>
        <a:p>
          <a:endParaRPr lang="es-ES"/>
        </a:p>
      </dgm:t>
    </dgm:pt>
    <dgm:pt modelId="{6DDBF77F-209F-44FA-9F9A-D5FE5C2473FD}" type="pres">
      <dgm:prSet presAssocID="{E128552C-DE0F-4DB5-A64C-20EE32EF9B58}" presName="sibTrans" presStyleCnt="0"/>
      <dgm:spPr/>
    </dgm:pt>
    <dgm:pt modelId="{B5034472-C988-470B-931B-152C34E84D09}" type="pres">
      <dgm:prSet presAssocID="{33D2E739-BEE8-4225-8DC7-9A812F41FC7C}" presName="parenttextcomposite" presStyleCnt="0"/>
      <dgm:spPr/>
    </dgm:pt>
    <dgm:pt modelId="{58687E30-E473-4164-B0D7-A2F0AD048CBD}" type="pres">
      <dgm:prSet presAssocID="{33D2E739-BEE8-4225-8DC7-9A812F41FC7C}" presName="parenttext" presStyleLbl="revTx" presStyleIdx="1" presStyleCnt="3">
        <dgm:presLayoutVars>
          <dgm:chMax/>
          <dgm:chPref val="2"/>
          <dgm:bulletEnabled val="1"/>
        </dgm:presLayoutVars>
      </dgm:prSet>
      <dgm:spPr/>
      <dgm:t>
        <a:bodyPr/>
        <a:lstStyle/>
        <a:p>
          <a:endParaRPr lang="es-ES"/>
        </a:p>
      </dgm:t>
    </dgm:pt>
    <dgm:pt modelId="{8EF5E22A-8EDD-42CB-8E81-C5DA153643E8}" type="pres">
      <dgm:prSet presAssocID="{33D2E739-BEE8-4225-8DC7-9A812F41FC7C}" presName="composite" presStyleCnt="0"/>
      <dgm:spPr/>
    </dgm:pt>
    <dgm:pt modelId="{0D5FCB48-32D0-4D82-920E-54B2A2626D19}" type="pres">
      <dgm:prSet presAssocID="{33D2E739-BEE8-4225-8DC7-9A812F41FC7C}" presName="chevron1" presStyleLbl="alignNode1" presStyleIdx="7" presStyleCnt="21"/>
      <dgm:spPr/>
    </dgm:pt>
    <dgm:pt modelId="{5C92A0F3-E575-4380-8897-EEFA594B042C}" type="pres">
      <dgm:prSet presAssocID="{33D2E739-BEE8-4225-8DC7-9A812F41FC7C}" presName="chevron2" presStyleLbl="alignNode1" presStyleIdx="8" presStyleCnt="21"/>
      <dgm:spPr/>
    </dgm:pt>
    <dgm:pt modelId="{F1AF8ACD-EC37-4270-8728-87FAE16DFEE9}" type="pres">
      <dgm:prSet presAssocID="{33D2E739-BEE8-4225-8DC7-9A812F41FC7C}" presName="chevron3" presStyleLbl="alignNode1" presStyleIdx="9" presStyleCnt="21"/>
      <dgm:spPr/>
    </dgm:pt>
    <dgm:pt modelId="{28CB51B2-1106-4B30-BBA2-8BC9AC029958}" type="pres">
      <dgm:prSet presAssocID="{33D2E739-BEE8-4225-8DC7-9A812F41FC7C}" presName="chevron4" presStyleLbl="alignNode1" presStyleIdx="10" presStyleCnt="21"/>
      <dgm:spPr/>
    </dgm:pt>
    <dgm:pt modelId="{E9A3D833-791F-45A8-A09C-B571912F1C32}" type="pres">
      <dgm:prSet presAssocID="{33D2E739-BEE8-4225-8DC7-9A812F41FC7C}" presName="chevron5" presStyleLbl="alignNode1" presStyleIdx="11" presStyleCnt="21"/>
      <dgm:spPr/>
    </dgm:pt>
    <dgm:pt modelId="{6C247926-9C74-4017-AC59-83357F361CAA}" type="pres">
      <dgm:prSet presAssocID="{33D2E739-BEE8-4225-8DC7-9A812F41FC7C}" presName="chevron6" presStyleLbl="alignNode1" presStyleIdx="12" presStyleCnt="21"/>
      <dgm:spPr/>
    </dgm:pt>
    <dgm:pt modelId="{5D67023D-3396-4DBD-BEC6-457641686FF4}" type="pres">
      <dgm:prSet presAssocID="{33D2E739-BEE8-4225-8DC7-9A812F41FC7C}" presName="chevron7" presStyleLbl="alignNode1" presStyleIdx="13" presStyleCnt="21"/>
      <dgm:spPr/>
    </dgm:pt>
    <dgm:pt modelId="{F6CBE2D0-8E19-42CE-B25B-1EBEE0CA24B8}" type="pres">
      <dgm:prSet presAssocID="{33D2E739-BEE8-4225-8DC7-9A812F41FC7C}" presName="childtext" presStyleLbl="solidFgAcc1" presStyleIdx="1" presStyleCnt="3">
        <dgm:presLayoutVars>
          <dgm:chMax/>
          <dgm:chPref val="0"/>
          <dgm:bulletEnabled val="1"/>
        </dgm:presLayoutVars>
      </dgm:prSet>
      <dgm:spPr/>
      <dgm:t>
        <a:bodyPr/>
        <a:lstStyle/>
        <a:p>
          <a:endParaRPr lang="es-ES"/>
        </a:p>
      </dgm:t>
    </dgm:pt>
    <dgm:pt modelId="{A93F7F9D-244D-44E4-8B94-9FD84E7B7DC3}" type="pres">
      <dgm:prSet presAssocID="{30B896BA-7397-4826-B575-EAB27788A811}" presName="sibTrans" presStyleCnt="0"/>
      <dgm:spPr/>
    </dgm:pt>
    <dgm:pt modelId="{5150F643-0F70-4C45-A144-90E726ED7973}" type="pres">
      <dgm:prSet presAssocID="{46D40294-9E10-44D2-8BB7-9880C629F295}" presName="parenttextcomposite" presStyleCnt="0"/>
      <dgm:spPr/>
    </dgm:pt>
    <dgm:pt modelId="{338AE4FD-E859-45E3-83E4-46F9DCBAF3D6}" type="pres">
      <dgm:prSet presAssocID="{46D40294-9E10-44D2-8BB7-9880C629F295}" presName="parenttext" presStyleLbl="revTx" presStyleIdx="2" presStyleCnt="3">
        <dgm:presLayoutVars>
          <dgm:chMax/>
          <dgm:chPref val="2"/>
          <dgm:bulletEnabled val="1"/>
        </dgm:presLayoutVars>
      </dgm:prSet>
      <dgm:spPr/>
      <dgm:t>
        <a:bodyPr/>
        <a:lstStyle/>
        <a:p>
          <a:endParaRPr lang="es-ES"/>
        </a:p>
      </dgm:t>
    </dgm:pt>
    <dgm:pt modelId="{9C944DEF-577B-4538-8D07-1D8DB90251F2}" type="pres">
      <dgm:prSet presAssocID="{46D40294-9E10-44D2-8BB7-9880C629F295}" presName="composite" presStyleCnt="0"/>
      <dgm:spPr/>
    </dgm:pt>
    <dgm:pt modelId="{187EA438-84EE-49EB-85A2-D2F73ECB8A6A}" type="pres">
      <dgm:prSet presAssocID="{46D40294-9E10-44D2-8BB7-9880C629F295}" presName="chevron1" presStyleLbl="alignNode1" presStyleIdx="14" presStyleCnt="21"/>
      <dgm:spPr/>
    </dgm:pt>
    <dgm:pt modelId="{46241CCE-997B-4100-ACC9-6B68AABF7386}" type="pres">
      <dgm:prSet presAssocID="{46D40294-9E10-44D2-8BB7-9880C629F295}" presName="chevron2" presStyleLbl="alignNode1" presStyleIdx="15" presStyleCnt="21"/>
      <dgm:spPr/>
    </dgm:pt>
    <dgm:pt modelId="{F1A16906-E911-445F-8403-4977878564CA}" type="pres">
      <dgm:prSet presAssocID="{46D40294-9E10-44D2-8BB7-9880C629F295}" presName="chevron3" presStyleLbl="alignNode1" presStyleIdx="16" presStyleCnt="21"/>
      <dgm:spPr/>
    </dgm:pt>
    <dgm:pt modelId="{5561B19D-895C-4AC1-9E62-F49EC29B78F5}" type="pres">
      <dgm:prSet presAssocID="{46D40294-9E10-44D2-8BB7-9880C629F295}" presName="chevron4" presStyleLbl="alignNode1" presStyleIdx="17" presStyleCnt="21"/>
      <dgm:spPr/>
    </dgm:pt>
    <dgm:pt modelId="{09FE9284-64A5-4B58-9707-21467383D138}" type="pres">
      <dgm:prSet presAssocID="{46D40294-9E10-44D2-8BB7-9880C629F295}" presName="chevron5" presStyleLbl="alignNode1" presStyleIdx="18" presStyleCnt="21"/>
      <dgm:spPr/>
    </dgm:pt>
    <dgm:pt modelId="{45D1D017-1489-4F38-992E-5070174F7BCD}" type="pres">
      <dgm:prSet presAssocID="{46D40294-9E10-44D2-8BB7-9880C629F295}" presName="chevron6" presStyleLbl="alignNode1" presStyleIdx="19" presStyleCnt="21"/>
      <dgm:spPr/>
    </dgm:pt>
    <dgm:pt modelId="{80651CFC-5E99-43E2-B27E-72038C5641DB}" type="pres">
      <dgm:prSet presAssocID="{46D40294-9E10-44D2-8BB7-9880C629F295}" presName="chevron7" presStyleLbl="alignNode1" presStyleIdx="20" presStyleCnt="21"/>
      <dgm:spPr/>
    </dgm:pt>
    <dgm:pt modelId="{B6914464-CE90-4450-871B-278097C48718}" type="pres">
      <dgm:prSet presAssocID="{46D40294-9E10-44D2-8BB7-9880C629F295}" presName="childtext" presStyleLbl="solidFgAcc1" presStyleIdx="2" presStyleCnt="3">
        <dgm:presLayoutVars>
          <dgm:chMax/>
          <dgm:chPref val="0"/>
          <dgm:bulletEnabled val="1"/>
        </dgm:presLayoutVars>
      </dgm:prSet>
      <dgm:spPr/>
      <dgm:t>
        <a:bodyPr/>
        <a:lstStyle/>
        <a:p>
          <a:endParaRPr lang="es-ES"/>
        </a:p>
      </dgm:t>
    </dgm:pt>
  </dgm:ptLst>
  <dgm:cxnLst>
    <dgm:cxn modelId="{8433BC9C-E572-4A4C-9B93-FC50B339B782}" type="presOf" srcId="{A795BB2C-D0D1-4FB7-9A15-AFCFB68A4467}" destId="{B6914464-CE90-4450-871B-278097C48718}" srcOrd="0" destOrd="0" presId="urn:microsoft.com/office/officeart/2008/layout/VerticalAccentList"/>
    <dgm:cxn modelId="{1039656F-99CF-4E91-82D2-0B9BFFD4ED36}" type="presOf" srcId="{2DDCD002-A45A-43BC-AB75-5E95DCAEDA2D}" destId="{3CA82BA4-36D1-4B6E-8DDC-F60C56A39602}" srcOrd="0" destOrd="0" presId="urn:microsoft.com/office/officeart/2008/layout/VerticalAccentList"/>
    <dgm:cxn modelId="{1FEA8B3E-F927-41C4-9F12-12B242518505}" type="presOf" srcId="{76C3C0AA-F631-4728-A415-6209911D2CB8}" destId="{F6CBE2D0-8E19-42CE-B25B-1EBEE0CA24B8}" srcOrd="0" destOrd="0" presId="urn:microsoft.com/office/officeart/2008/layout/VerticalAccentList"/>
    <dgm:cxn modelId="{5A3F7A9E-9553-4E78-AA33-9786C9B75DF2}" type="presOf" srcId="{D926C68A-B34B-461E-9027-B61D5749C0B0}" destId="{0A831A6D-9DAD-41A2-AD28-FDE52B718586}" srcOrd="0" destOrd="0" presId="urn:microsoft.com/office/officeart/2008/layout/VerticalAccentList"/>
    <dgm:cxn modelId="{9F286F26-C62C-47E9-B11B-3BF4AB65434F}" srcId="{92EE3BDE-1516-4604-97DC-87D8F2F2C6B9}" destId="{33D2E739-BEE8-4225-8DC7-9A812F41FC7C}" srcOrd="1" destOrd="0" parTransId="{DC78E6F0-1E18-4A28-AE17-E6A5178806F0}" sibTransId="{30B896BA-7397-4826-B575-EAB27788A811}"/>
    <dgm:cxn modelId="{A446F23D-F8B3-42F6-AF61-0F1F325D17D9}" srcId="{46D40294-9E10-44D2-8BB7-9880C629F295}" destId="{A795BB2C-D0D1-4FB7-9A15-AFCFB68A4467}" srcOrd="0" destOrd="0" parTransId="{48705AF4-4AB8-424D-92D9-69F3A2834930}" sibTransId="{4552BF27-A182-45A8-8EB3-EEE7710497D7}"/>
    <dgm:cxn modelId="{9BF66D18-8DAC-4FE6-B8F7-E3FD43341F62}" type="presOf" srcId="{33D2E739-BEE8-4225-8DC7-9A812F41FC7C}" destId="{58687E30-E473-4164-B0D7-A2F0AD048CBD}" srcOrd="0" destOrd="0" presId="urn:microsoft.com/office/officeart/2008/layout/VerticalAccentList"/>
    <dgm:cxn modelId="{69CCCAC3-A9A6-4DCB-8FF8-71693590153B}" srcId="{D926C68A-B34B-461E-9027-B61D5749C0B0}" destId="{2DDCD002-A45A-43BC-AB75-5E95DCAEDA2D}" srcOrd="0" destOrd="0" parTransId="{DDF29C5A-7C16-45DD-A107-E484735D0BA3}" sibTransId="{E71A4366-C6E8-4E77-BDBC-C6C4E557369E}"/>
    <dgm:cxn modelId="{5C5CA5FB-312A-4C09-A105-E95176B105E3}" srcId="{92EE3BDE-1516-4604-97DC-87D8F2F2C6B9}" destId="{46D40294-9E10-44D2-8BB7-9880C629F295}" srcOrd="2" destOrd="0" parTransId="{82394621-F1C1-4EEF-BF9A-AA9D1BB6A0D1}" sibTransId="{BC1D29C0-2F11-4C65-AA0C-84FE5DAD510B}"/>
    <dgm:cxn modelId="{FF95EF0C-E4E2-45C1-9CD1-B4DD5B4ABD26}" type="presOf" srcId="{92EE3BDE-1516-4604-97DC-87D8F2F2C6B9}" destId="{2264EB55-4307-404F-8C35-A9AF09F3380C}" srcOrd="0" destOrd="0" presId="urn:microsoft.com/office/officeart/2008/layout/VerticalAccentList"/>
    <dgm:cxn modelId="{3D8C0774-8E2C-4E56-8AC3-F2C207B4A2EE}" type="presOf" srcId="{46D40294-9E10-44D2-8BB7-9880C629F295}" destId="{338AE4FD-E859-45E3-83E4-46F9DCBAF3D6}" srcOrd="0" destOrd="0" presId="urn:microsoft.com/office/officeart/2008/layout/VerticalAccentList"/>
    <dgm:cxn modelId="{F2A003AE-4E64-438C-B7ED-DFE9577B23A4}" srcId="{33D2E739-BEE8-4225-8DC7-9A812F41FC7C}" destId="{76C3C0AA-F631-4728-A415-6209911D2CB8}" srcOrd="0" destOrd="0" parTransId="{9985F7F9-459E-402A-99B5-198DDC5C4782}" sibTransId="{1879F185-2B87-424F-9E13-944AACB3D40F}"/>
    <dgm:cxn modelId="{B20D3585-81A7-45D0-89B3-EFF572197C2F}" srcId="{92EE3BDE-1516-4604-97DC-87D8F2F2C6B9}" destId="{D926C68A-B34B-461E-9027-B61D5749C0B0}" srcOrd="0" destOrd="0" parTransId="{28F8CCD6-A122-40B0-A199-498DD6AEB3D7}" sibTransId="{E128552C-DE0F-4DB5-A64C-20EE32EF9B58}"/>
    <dgm:cxn modelId="{F9056624-B19C-4235-A172-B3EDDFA4A500}" type="presParOf" srcId="{2264EB55-4307-404F-8C35-A9AF09F3380C}" destId="{8925BEF5-460E-4FE1-9CB0-A784B9E59243}" srcOrd="0" destOrd="0" presId="urn:microsoft.com/office/officeart/2008/layout/VerticalAccentList"/>
    <dgm:cxn modelId="{65076DC6-F8A4-4FC7-BDFB-52527F5F75C9}" type="presParOf" srcId="{8925BEF5-460E-4FE1-9CB0-A784B9E59243}" destId="{0A831A6D-9DAD-41A2-AD28-FDE52B718586}" srcOrd="0" destOrd="0" presId="urn:microsoft.com/office/officeart/2008/layout/VerticalAccentList"/>
    <dgm:cxn modelId="{DD0A4438-D934-4D51-9F19-CF0F3B6C0DDD}" type="presParOf" srcId="{2264EB55-4307-404F-8C35-A9AF09F3380C}" destId="{BF465C49-3819-413C-AB6B-1837768030D8}" srcOrd="1" destOrd="0" presId="urn:microsoft.com/office/officeart/2008/layout/VerticalAccentList"/>
    <dgm:cxn modelId="{1C66A640-1917-4778-80FE-1D9E469E0625}" type="presParOf" srcId="{BF465C49-3819-413C-AB6B-1837768030D8}" destId="{45E5D452-965B-438D-93E5-CBE138D5730F}" srcOrd="0" destOrd="0" presId="urn:microsoft.com/office/officeart/2008/layout/VerticalAccentList"/>
    <dgm:cxn modelId="{99E84643-AE1E-4260-A5E1-C3E4D4E0AF18}" type="presParOf" srcId="{BF465C49-3819-413C-AB6B-1837768030D8}" destId="{74B553FF-7A23-4E49-A88E-F7FB73C039BF}" srcOrd="1" destOrd="0" presId="urn:microsoft.com/office/officeart/2008/layout/VerticalAccentList"/>
    <dgm:cxn modelId="{284B84F2-7C7B-4346-83DD-B67E2D791F75}" type="presParOf" srcId="{BF465C49-3819-413C-AB6B-1837768030D8}" destId="{21139BA8-9E57-4290-916F-FA726F913155}" srcOrd="2" destOrd="0" presId="urn:microsoft.com/office/officeart/2008/layout/VerticalAccentList"/>
    <dgm:cxn modelId="{A8765180-B1C1-4ED5-AD18-F31AB1110D87}" type="presParOf" srcId="{BF465C49-3819-413C-AB6B-1837768030D8}" destId="{A3046EBF-A89F-4647-BE4C-BF8C6AC04A9E}" srcOrd="3" destOrd="0" presId="urn:microsoft.com/office/officeart/2008/layout/VerticalAccentList"/>
    <dgm:cxn modelId="{B6700B96-CE24-4A37-B85E-5DC267BFD81D}" type="presParOf" srcId="{BF465C49-3819-413C-AB6B-1837768030D8}" destId="{D381EA94-0CAD-4AB4-A274-4FC02266C49F}" srcOrd="4" destOrd="0" presId="urn:microsoft.com/office/officeart/2008/layout/VerticalAccentList"/>
    <dgm:cxn modelId="{249B2198-6E94-421D-86B3-4BE41C058DEC}" type="presParOf" srcId="{BF465C49-3819-413C-AB6B-1837768030D8}" destId="{2E35EA71-BCB8-4845-80DD-6BBF75BFF00D}" srcOrd="5" destOrd="0" presId="urn:microsoft.com/office/officeart/2008/layout/VerticalAccentList"/>
    <dgm:cxn modelId="{B7396FFE-1AD9-47A1-A7A2-FB9C15260CE1}" type="presParOf" srcId="{BF465C49-3819-413C-AB6B-1837768030D8}" destId="{2A493B54-50F7-41BD-B9EE-71371B4CF30B}" srcOrd="6" destOrd="0" presId="urn:microsoft.com/office/officeart/2008/layout/VerticalAccentList"/>
    <dgm:cxn modelId="{2FE36DE6-7F2D-4156-8627-E5444B3C4917}" type="presParOf" srcId="{BF465C49-3819-413C-AB6B-1837768030D8}" destId="{3CA82BA4-36D1-4B6E-8DDC-F60C56A39602}" srcOrd="7" destOrd="0" presId="urn:microsoft.com/office/officeart/2008/layout/VerticalAccentList"/>
    <dgm:cxn modelId="{D06C0E5B-7292-4E71-98AF-65AAAA2A283A}" type="presParOf" srcId="{2264EB55-4307-404F-8C35-A9AF09F3380C}" destId="{6DDBF77F-209F-44FA-9F9A-D5FE5C2473FD}" srcOrd="2" destOrd="0" presId="urn:microsoft.com/office/officeart/2008/layout/VerticalAccentList"/>
    <dgm:cxn modelId="{AEDD0255-AE95-479C-8FBF-7A2F7E655F87}" type="presParOf" srcId="{2264EB55-4307-404F-8C35-A9AF09F3380C}" destId="{B5034472-C988-470B-931B-152C34E84D09}" srcOrd="3" destOrd="0" presId="urn:microsoft.com/office/officeart/2008/layout/VerticalAccentList"/>
    <dgm:cxn modelId="{31774501-98C3-4576-951A-767888099406}" type="presParOf" srcId="{B5034472-C988-470B-931B-152C34E84D09}" destId="{58687E30-E473-4164-B0D7-A2F0AD048CBD}" srcOrd="0" destOrd="0" presId="urn:microsoft.com/office/officeart/2008/layout/VerticalAccentList"/>
    <dgm:cxn modelId="{8D2088F4-2B9D-4F67-B74E-F9972F365CF4}" type="presParOf" srcId="{2264EB55-4307-404F-8C35-A9AF09F3380C}" destId="{8EF5E22A-8EDD-42CB-8E81-C5DA153643E8}" srcOrd="4" destOrd="0" presId="urn:microsoft.com/office/officeart/2008/layout/VerticalAccentList"/>
    <dgm:cxn modelId="{129AE967-72F5-4D3A-B3B5-4EC25351B42C}" type="presParOf" srcId="{8EF5E22A-8EDD-42CB-8E81-C5DA153643E8}" destId="{0D5FCB48-32D0-4D82-920E-54B2A2626D19}" srcOrd="0" destOrd="0" presId="urn:microsoft.com/office/officeart/2008/layout/VerticalAccentList"/>
    <dgm:cxn modelId="{CC89486A-FBB1-4382-BC64-2BE86E2E9BF3}" type="presParOf" srcId="{8EF5E22A-8EDD-42CB-8E81-C5DA153643E8}" destId="{5C92A0F3-E575-4380-8897-EEFA594B042C}" srcOrd="1" destOrd="0" presId="urn:microsoft.com/office/officeart/2008/layout/VerticalAccentList"/>
    <dgm:cxn modelId="{4B6937E5-097F-453B-8FE9-B323CDEBA72A}" type="presParOf" srcId="{8EF5E22A-8EDD-42CB-8E81-C5DA153643E8}" destId="{F1AF8ACD-EC37-4270-8728-87FAE16DFEE9}" srcOrd="2" destOrd="0" presId="urn:microsoft.com/office/officeart/2008/layout/VerticalAccentList"/>
    <dgm:cxn modelId="{704F71F7-11DC-4E27-BE00-E53F02FFDCF1}" type="presParOf" srcId="{8EF5E22A-8EDD-42CB-8E81-C5DA153643E8}" destId="{28CB51B2-1106-4B30-BBA2-8BC9AC029958}" srcOrd="3" destOrd="0" presId="urn:microsoft.com/office/officeart/2008/layout/VerticalAccentList"/>
    <dgm:cxn modelId="{9981BA2E-7284-458A-BEF0-1D64DDEAA367}" type="presParOf" srcId="{8EF5E22A-8EDD-42CB-8E81-C5DA153643E8}" destId="{E9A3D833-791F-45A8-A09C-B571912F1C32}" srcOrd="4" destOrd="0" presId="urn:microsoft.com/office/officeart/2008/layout/VerticalAccentList"/>
    <dgm:cxn modelId="{63EFC2E8-D93B-4A0B-BBCB-8A0B4FAD604E}" type="presParOf" srcId="{8EF5E22A-8EDD-42CB-8E81-C5DA153643E8}" destId="{6C247926-9C74-4017-AC59-83357F361CAA}" srcOrd="5" destOrd="0" presId="urn:microsoft.com/office/officeart/2008/layout/VerticalAccentList"/>
    <dgm:cxn modelId="{E266375B-B23E-40B8-896F-2C122C29FDBB}" type="presParOf" srcId="{8EF5E22A-8EDD-42CB-8E81-C5DA153643E8}" destId="{5D67023D-3396-4DBD-BEC6-457641686FF4}" srcOrd="6" destOrd="0" presId="urn:microsoft.com/office/officeart/2008/layout/VerticalAccentList"/>
    <dgm:cxn modelId="{9BC63AC9-394A-4C33-8C7A-6834A8A52566}" type="presParOf" srcId="{8EF5E22A-8EDD-42CB-8E81-C5DA153643E8}" destId="{F6CBE2D0-8E19-42CE-B25B-1EBEE0CA24B8}" srcOrd="7" destOrd="0" presId="urn:microsoft.com/office/officeart/2008/layout/VerticalAccentList"/>
    <dgm:cxn modelId="{8C511677-1920-4485-B524-D106B2BB2730}" type="presParOf" srcId="{2264EB55-4307-404F-8C35-A9AF09F3380C}" destId="{A93F7F9D-244D-44E4-8B94-9FD84E7B7DC3}" srcOrd="5" destOrd="0" presId="urn:microsoft.com/office/officeart/2008/layout/VerticalAccentList"/>
    <dgm:cxn modelId="{705A13E3-42D9-4908-AF24-73BF747A4E3C}" type="presParOf" srcId="{2264EB55-4307-404F-8C35-A9AF09F3380C}" destId="{5150F643-0F70-4C45-A144-90E726ED7973}" srcOrd="6" destOrd="0" presId="urn:microsoft.com/office/officeart/2008/layout/VerticalAccentList"/>
    <dgm:cxn modelId="{6EC2668C-C0AA-4BC0-A742-ADABFED76E5C}" type="presParOf" srcId="{5150F643-0F70-4C45-A144-90E726ED7973}" destId="{338AE4FD-E859-45E3-83E4-46F9DCBAF3D6}" srcOrd="0" destOrd="0" presId="urn:microsoft.com/office/officeart/2008/layout/VerticalAccentList"/>
    <dgm:cxn modelId="{8F6FE38B-398D-4D9A-9BFA-5D1FB1F46479}" type="presParOf" srcId="{2264EB55-4307-404F-8C35-A9AF09F3380C}" destId="{9C944DEF-577B-4538-8D07-1D8DB90251F2}" srcOrd="7" destOrd="0" presId="urn:microsoft.com/office/officeart/2008/layout/VerticalAccentList"/>
    <dgm:cxn modelId="{B008D4FC-FB4C-4292-AF16-6B9BEBB54818}" type="presParOf" srcId="{9C944DEF-577B-4538-8D07-1D8DB90251F2}" destId="{187EA438-84EE-49EB-85A2-D2F73ECB8A6A}" srcOrd="0" destOrd="0" presId="urn:microsoft.com/office/officeart/2008/layout/VerticalAccentList"/>
    <dgm:cxn modelId="{F2F6DBCA-66EE-42D9-BA4C-79186B0BC789}" type="presParOf" srcId="{9C944DEF-577B-4538-8D07-1D8DB90251F2}" destId="{46241CCE-997B-4100-ACC9-6B68AABF7386}" srcOrd="1" destOrd="0" presId="urn:microsoft.com/office/officeart/2008/layout/VerticalAccentList"/>
    <dgm:cxn modelId="{3E6EC0CB-405A-4B07-A538-E51F553ED2ED}" type="presParOf" srcId="{9C944DEF-577B-4538-8D07-1D8DB90251F2}" destId="{F1A16906-E911-445F-8403-4977878564CA}" srcOrd="2" destOrd="0" presId="urn:microsoft.com/office/officeart/2008/layout/VerticalAccentList"/>
    <dgm:cxn modelId="{CAA822D6-2611-40B9-8C74-F159C5777DCE}" type="presParOf" srcId="{9C944DEF-577B-4538-8D07-1D8DB90251F2}" destId="{5561B19D-895C-4AC1-9E62-F49EC29B78F5}" srcOrd="3" destOrd="0" presId="urn:microsoft.com/office/officeart/2008/layout/VerticalAccentList"/>
    <dgm:cxn modelId="{AF0E8595-4B35-47AF-B13D-789155ED1E09}" type="presParOf" srcId="{9C944DEF-577B-4538-8D07-1D8DB90251F2}" destId="{09FE9284-64A5-4B58-9707-21467383D138}" srcOrd="4" destOrd="0" presId="urn:microsoft.com/office/officeart/2008/layout/VerticalAccentList"/>
    <dgm:cxn modelId="{6CA8634B-4CDE-4CE6-891C-FDC5C205E001}" type="presParOf" srcId="{9C944DEF-577B-4538-8D07-1D8DB90251F2}" destId="{45D1D017-1489-4F38-992E-5070174F7BCD}" srcOrd="5" destOrd="0" presId="urn:microsoft.com/office/officeart/2008/layout/VerticalAccentList"/>
    <dgm:cxn modelId="{5CC1C1DD-FD85-4ADF-B876-B099B01D80E5}" type="presParOf" srcId="{9C944DEF-577B-4538-8D07-1D8DB90251F2}" destId="{80651CFC-5E99-43E2-B27E-72038C5641DB}" srcOrd="6" destOrd="0" presId="urn:microsoft.com/office/officeart/2008/layout/VerticalAccentList"/>
    <dgm:cxn modelId="{3BB538B1-E054-4C12-8D96-84F7618DC4E2}" type="presParOf" srcId="{9C944DEF-577B-4538-8D07-1D8DB90251F2}" destId="{B6914464-CE90-4450-871B-278097C48718}" srcOrd="7"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1E5E0F-EA41-4FB0-9A75-8C33C2227011}" type="doc">
      <dgm:prSet loTypeId="urn:microsoft.com/office/officeart/2008/layout/AccentedPicture" loCatId="picture" qsTypeId="urn:microsoft.com/office/officeart/2005/8/quickstyle/simple2" qsCatId="simple" csTypeId="urn:microsoft.com/office/officeart/2005/8/colors/accent3_3" csCatId="accent3" phldr="1"/>
      <dgm:spPr/>
      <dgm:t>
        <a:bodyPr/>
        <a:lstStyle/>
        <a:p>
          <a:endParaRPr lang="es-ES"/>
        </a:p>
      </dgm:t>
    </dgm:pt>
    <dgm:pt modelId="{FC84A58E-593F-4B5C-96EB-C09FDF6A53EE}">
      <dgm:prSet phldrT="[Texto]" phldr="1"/>
      <dgm:spPr/>
      <dgm:t>
        <a:bodyPr/>
        <a:lstStyle/>
        <a:p>
          <a:endParaRPr lang="es-ES" dirty="0"/>
        </a:p>
      </dgm:t>
    </dgm:pt>
    <dgm:pt modelId="{74654A78-699F-4F7E-83FB-488F69DEE7CD}" type="parTrans" cxnId="{7FC8495C-2F12-4DBF-962D-35D185B6DCD6}">
      <dgm:prSet/>
      <dgm:spPr/>
      <dgm:t>
        <a:bodyPr/>
        <a:lstStyle/>
        <a:p>
          <a:endParaRPr lang="es-ES"/>
        </a:p>
      </dgm:t>
    </dgm:pt>
    <dgm:pt modelId="{11C2435D-1BE8-4F02-B8FC-8C53E29540BF}" type="sibTrans" cxnId="{7FC8495C-2F12-4DBF-962D-35D185B6DCD6}">
      <dgm:prSet/>
      <dgm:spPr/>
      <dgm:t>
        <a:bodyPr/>
        <a:lstStyle/>
        <a:p>
          <a:endParaRPr lang="es-ES"/>
        </a:p>
      </dgm:t>
    </dgm:pt>
    <dgm:pt modelId="{E5C5BEBD-8F35-428F-AD05-1A87AB1FC3E1}">
      <dgm:prSet phldrT="[Texto]" phldr="1"/>
      <dgm:spPr/>
      <dgm:t>
        <a:bodyPr/>
        <a:lstStyle/>
        <a:p>
          <a:endParaRPr lang="es-ES"/>
        </a:p>
      </dgm:t>
    </dgm:pt>
    <dgm:pt modelId="{4C98B631-C5CD-4A41-A807-C2E834949909}" type="parTrans" cxnId="{E8521E2B-0ACA-4FC9-8A8E-9BFE04BB118C}">
      <dgm:prSet/>
      <dgm:spPr/>
      <dgm:t>
        <a:bodyPr/>
        <a:lstStyle/>
        <a:p>
          <a:endParaRPr lang="es-ES"/>
        </a:p>
      </dgm:t>
    </dgm:pt>
    <dgm:pt modelId="{0C1053F0-A4A6-4FE6-A0EE-F508E3B9FF87}" type="sibTrans" cxnId="{E8521E2B-0ACA-4FC9-8A8E-9BFE04BB118C}">
      <dgm:prSet/>
      <dgm:spPr/>
      <dgm:t>
        <a:bodyPr/>
        <a:lstStyle/>
        <a:p>
          <a:endParaRPr lang="es-ES"/>
        </a:p>
      </dgm:t>
    </dgm:pt>
    <dgm:pt modelId="{224CE332-607E-4955-8579-2E0A042EA283}">
      <dgm:prSet phldrT="[Texto]" phldr="1"/>
      <dgm:spPr/>
      <dgm:t>
        <a:bodyPr/>
        <a:lstStyle/>
        <a:p>
          <a:endParaRPr lang="es-ES"/>
        </a:p>
      </dgm:t>
    </dgm:pt>
    <dgm:pt modelId="{E8C71765-A409-47CE-A51E-381643EB5693}" type="parTrans" cxnId="{85BF7853-8A89-4EC1-87C3-A32A09DB5F27}">
      <dgm:prSet/>
      <dgm:spPr/>
      <dgm:t>
        <a:bodyPr/>
        <a:lstStyle/>
        <a:p>
          <a:endParaRPr lang="es-ES"/>
        </a:p>
      </dgm:t>
    </dgm:pt>
    <dgm:pt modelId="{5BAAF0D8-2549-43D3-8394-F1FB2C494A4B}" type="sibTrans" cxnId="{85BF7853-8A89-4EC1-87C3-A32A09DB5F27}">
      <dgm:prSet/>
      <dgm:spPr/>
      <dgm:t>
        <a:bodyPr/>
        <a:lstStyle/>
        <a:p>
          <a:endParaRPr lang="es-ES"/>
        </a:p>
      </dgm:t>
    </dgm:pt>
    <dgm:pt modelId="{8F1B805C-CF60-472A-9EC4-0454B8DA54B5}">
      <dgm:prSet phldrT="[Texto]" phldr="1"/>
      <dgm:spPr/>
      <dgm:t>
        <a:bodyPr/>
        <a:lstStyle/>
        <a:p>
          <a:endParaRPr lang="es-ES"/>
        </a:p>
      </dgm:t>
    </dgm:pt>
    <dgm:pt modelId="{1A70AB94-D062-4EFC-B79A-2D8E1AB27135}" type="parTrans" cxnId="{8FDFC15B-F104-49F3-B1D2-4CF2806BF281}">
      <dgm:prSet/>
      <dgm:spPr/>
      <dgm:t>
        <a:bodyPr/>
        <a:lstStyle/>
        <a:p>
          <a:endParaRPr lang="es-ES"/>
        </a:p>
      </dgm:t>
    </dgm:pt>
    <dgm:pt modelId="{CA74D6C6-D465-4B42-A109-C6F335CF52D4}" type="sibTrans" cxnId="{8FDFC15B-F104-49F3-B1D2-4CF2806BF281}">
      <dgm:prSet/>
      <dgm:spPr/>
      <dgm:t>
        <a:bodyPr/>
        <a:lstStyle/>
        <a:p>
          <a:endParaRPr lang="es-ES"/>
        </a:p>
      </dgm:t>
    </dgm:pt>
    <dgm:pt modelId="{52175653-CDDB-43C1-9208-03AC8521BDDF}">
      <dgm:prSet phldrT="[Texto]" phldr="1"/>
      <dgm:spPr/>
      <dgm:t>
        <a:bodyPr/>
        <a:lstStyle/>
        <a:p>
          <a:endParaRPr lang="es-ES" dirty="0"/>
        </a:p>
      </dgm:t>
    </dgm:pt>
    <dgm:pt modelId="{07BA29C8-530B-4099-A009-B73904D8DDE7}" type="sibTrans" cxnId="{E0DDFD94-217D-43F3-B06B-3958088B9059}">
      <dgm:prSet/>
      <dgm:spPr/>
      <dgm:t>
        <a:bodyPr/>
        <a:lstStyle/>
        <a:p>
          <a:endParaRPr lang="es-ES"/>
        </a:p>
      </dgm:t>
    </dgm:pt>
    <dgm:pt modelId="{741525CB-5D49-4594-A913-3C921A03E8C6}" type="parTrans" cxnId="{E0DDFD94-217D-43F3-B06B-3958088B9059}">
      <dgm:prSet/>
      <dgm:spPr/>
      <dgm:t>
        <a:bodyPr/>
        <a:lstStyle/>
        <a:p>
          <a:endParaRPr lang="es-ES"/>
        </a:p>
      </dgm:t>
    </dgm:pt>
    <dgm:pt modelId="{4ABF2298-03C0-4092-AAFB-FA641BAD9374}">
      <dgm:prSet phldrT="[Texto]" phldr="1"/>
      <dgm:spPr/>
      <dgm:t>
        <a:bodyPr/>
        <a:lstStyle/>
        <a:p>
          <a:endParaRPr lang="es-ES" dirty="0"/>
        </a:p>
      </dgm:t>
    </dgm:pt>
    <dgm:pt modelId="{9BC8E8C7-BBD2-4DD1-9797-44EECC201447}" type="sibTrans" cxnId="{1B2771AF-0CC0-4EC4-9E3A-3178E23850B2}">
      <dgm:prSet/>
      <dgm:spPr>
        <a:blipFill rotWithShape="1">
          <a:blip xmlns:r="http://schemas.openxmlformats.org/officeDocument/2006/relationships" r:embed="rId1"/>
          <a:stretch>
            <a:fillRect/>
          </a:stretch>
        </a:blipFill>
        <a:effectLst>
          <a:outerShdw blurRad="50800" dist="38100" dir="8100000" algn="tr" rotWithShape="0">
            <a:prstClr val="black">
              <a:alpha val="40000"/>
            </a:prstClr>
          </a:outerShdw>
        </a:effectLst>
      </dgm:spPr>
      <dgm:t>
        <a:bodyPr/>
        <a:lstStyle/>
        <a:p>
          <a:endParaRPr lang="es-ES"/>
        </a:p>
      </dgm:t>
    </dgm:pt>
    <dgm:pt modelId="{46A049FB-010E-424A-9E9E-AD7545C3AEC1}" type="parTrans" cxnId="{1B2771AF-0CC0-4EC4-9E3A-3178E23850B2}">
      <dgm:prSet/>
      <dgm:spPr/>
      <dgm:t>
        <a:bodyPr/>
        <a:lstStyle/>
        <a:p>
          <a:endParaRPr lang="es-ES"/>
        </a:p>
      </dgm:t>
    </dgm:pt>
    <dgm:pt modelId="{85591022-4D63-44C9-9A59-4578CFE9E672}" type="pres">
      <dgm:prSet presAssocID="{4A1E5E0F-EA41-4FB0-9A75-8C33C2227011}" presName="Name0" presStyleCnt="0">
        <dgm:presLayoutVars>
          <dgm:dir/>
        </dgm:presLayoutVars>
      </dgm:prSet>
      <dgm:spPr/>
      <dgm:t>
        <a:bodyPr/>
        <a:lstStyle/>
        <a:p>
          <a:endParaRPr lang="es-CO"/>
        </a:p>
      </dgm:t>
    </dgm:pt>
    <dgm:pt modelId="{9A145EA9-14E2-4ED5-81C7-16AC892D91B7}" type="pres">
      <dgm:prSet presAssocID="{9BC8E8C7-BBD2-4DD1-9797-44EECC201447}" presName="picture_1" presStyleLbl="bgImgPlace1" presStyleIdx="0" presStyleCnt="1" custScaleX="121656" custScaleY="99288" custLinFactNeighborX="-15399" custLinFactNeighborY="3333"/>
      <dgm:spPr/>
      <dgm:t>
        <a:bodyPr/>
        <a:lstStyle/>
        <a:p>
          <a:endParaRPr lang="es-CO"/>
        </a:p>
      </dgm:t>
    </dgm:pt>
    <dgm:pt modelId="{47252398-ED00-4891-95A9-A520A8C5CD93}" type="pres">
      <dgm:prSet presAssocID="{4ABF2298-03C0-4092-AAFB-FA641BAD9374}" presName="text_1" presStyleLbl="node1" presStyleIdx="0" presStyleCnt="0" custScaleX="71226" custScaleY="46629">
        <dgm:presLayoutVars>
          <dgm:bulletEnabled val="1"/>
        </dgm:presLayoutVars>
      </dgm:prSet>
      <dgm:spPr/>
      <dgm:t>
        <a:bodyPr/>
        <a:lstStyle/>
        <a:p>
          <a:endParaRPr lang="es-CO"/>
        </a:p>
      </dgm:t>
    </dgm:pt>
    <dgm:pt modelId="{FC29D5A5-3070-45A8-B1D5-BF3685A4DB69}" type="pres">
      <dgm:prSet presAssocID="{4A1E5E0F-EA41-4FB0-9A75-8C33C2227011}" presName="linV" presStyleCnt="0"/>
      <dgm:spPr/>
      <dgm:t>
        <a:bodyPr/>
        <a:lstStyle/>
        <a:p>
          <a:endParaRPr lang="es-CO"/>
        </a:p>
      </dgm:t>
    </dgm:pt>
    <dgm:pt modelId="{92B3794B-3013-460E-A30F-656688AC3A27}" type="pres">
      <dgm:prSet presAssocID="{FC84A58E-593F-4B5C-96EB-C09FDF6A53EE}" presName="pair" presStyleCnt="0"/>
      <dgm:spPr/>
      <dgm:t>
        <a:bodyPr/>
        <a:lstStyle/>
        <a:p>
          <a:endParaRPr lang="es-CO"/>
        </a:p>
      </dgm:t>
    </dgm:pt>
    <dgm:pt modelId="{5C8876F1-E42C-4775-B3AB-F67CCADC119E}" type="pres">
      <dgm:prSet presAssocID="{FC84A58E-593F-4B5C-96EB-C09FDF6A53EE}" presName="spaceH" presStyleLbl="node1" presStyleIdx="0" presStyleCnt="0"/>
      <dgm:spPr/>
      <dgm:t>
        <a:bodyPr/>
        <a:lstStyle/>
        <a:p>
          <a:endParaRPr lang="es-CO"/>
        </a:p>
      </dgm:t>
    </dgm:pt>
    <dgm:pt modelId="{A66BD64A-0C47-4637-AA21-83DA8A329BBD}" type="pres">
      <dgm:prSet presAssocID="{FC84A58E-593F-4B5C-96EB-C09FDF6A53EE}" presName="desPictures" presStyleLbl="alignImgPlace1" presStyleIdx="0" presStyleCnt="5" custLinFactNeighborX="84500" custLinFactNeighborY="6362"/>
      <dgm:spPr>
        <a:blipFill rotWithShape="1">
          <a:blip xmlns:r="http://schemas.openxmlformats.org/officeDocument/2006/relationships" r:embed="rId2"/>
          <a:stretch>
            <a:fillRect/>
          </a:stretch>
        </a:blipFill>
        <a:effectLst>
          <a:outerShdw blurRad="50800" dist="38100" dir="8100000" algn="tr" rotWithShape="0">
            <a:prstClr val="black">
              <a:alpha val="40000"/>
            </a:prstClr>
          </a:outerShdw>
        </a:effectLst>
      </dgm:spPr>
      <dgm:t>
        <a:bodyPr/>
        <a:lstStyle/>
        <a:p>
          <a:endParaRPr lang="es-CO"/>
        </a:p>
      </dgm:t>
    </dgm:pt>
    <dgm:pt modelId="{72B24D67-DAA9-4120-8605-621768BE0500}" type="pres">
      <dgm:prSet presAssocID="{FC84A58E-593F-4B5C-96EB-C09FDF6A53EE}" presName="desTextWrapper" presStyleCnt="0"/>
      <dgm:spPr/>
      <dgm:t>
        <a:bodyPr/>
        <a:lstStyle/>
        <a:p>
          <a:endParaRPr lang="es-CO"/>
        </a:p>
      </dgm:t>
    </dgm:pt>
    <dgm:pt modelId="{53408A51-4333-474D-8BFA-5E53ECF48997}" type="pres">
      <dgm:prSet presAssocID="{FC84A58E-593F-4B5C-96EB-C09FDF6A53EE}" presName="desText" presStyleLbl="revTx" presStyleIdx="0" presStyleCnt="5">
        <dgm:presLayoutVars>
          <dgm:bulletEnabled val="1"/>
        </dgm:presLayoutVars>
      </dgm:prSet>
      <dgm:spPr/>
      <dgm:t>
        <a:bodyPr/>
        <a:lstStyle/>
        <a:p>
          <a:endParaRPr lang="es-CO"/>
        </a:p>
      </dgm:t>
    </dgm:pt>
    <dgm:pt modelId="{F76E8329-4B59-467D-BA0E-6C5F3EE8ACF4}" type="pres">
      <dgm:prSet presAssocID="{11C2435D-1BE8-4F02-B8FC-8C53E29540BF}" presName="spaceV" presStyleCnt="0"/>
      <dgm:spPr/>
      <dgm:t>
        <a:bodyPr/>
        <a:lstStyle/>
        <a:p>
          <a:endParaRPr lang="es-CO"/>
        </a:p>
      </dgm:t>
    </dgm:pt>
    <dgm:pt modelId="{BD66AB28-A2D5-4C6A-B280-3850160BBEFB}" type="pres">
      <dgm:prSet presAssocID="{E5C5BEBD-8F35-428F-AD05-1A87AB1FC3E1}" presName="pair" presStyleCnt="0"/>
      <dgm:spPr/>
      <dgm:t>
        <a:bodyPr/>
        <a:lstStyle/>
        <a:p>
          <a:endParaRPr lang="es-CO"/>
        </a:p>
      </dgm:t>
    </dgm:pt>
    <dgm:pt modelId="{929BBBD9-009E-42F9-94DC-8158712C2E7A}" type="pres">
      <dgm:prSet presAssocID="{E5C5BEBD-8F35-428F-AD05-1A87AB1FC3E1}" presName="spaceH" presStyleLbl="node1" presStyleIdx="0" presStyleCnt="0"/>
      <dgm:spPr/>
      <dgm:t>
        <a:bodyPr/>
        <a:lstStyle/>
        <a:p>
          <a:endParaRPr lang="es-CO"/>
        </a:p>
      </dgm:t>
    </dgm:pt>
    <dgm:pt modelId="{05F68E22-D73A-4E0A-BE2E-1A3653579E4D}" type="pres">
      <dgm:prSet presAssocID="{E5C5BEBD-8F35-428F-AD05-1A87AB1FC3E1}" presName="desPictures" presStyleLbl="alignImgPlace1" presStyleIdx="1" presStyleCnt="5" custLinFactNeighborX="84320" custLinFactNeighborY="236"/>
      <dgm:spPr>
        <a:blipFill rotWithShape="1">
          <a:blip xmlns:r="http://schemas.openxmlformats.org/officeDocument/2006/relationships" r:embed="rId3"/>
          <a:stretch>
            <a:fillRect/>
          </a:stretch>
        </a:blipFill>
        <a:effectLst>
          <a:outerShdw blurRad="50800" dist="38100" dir="8100000" algn="tr" rotWithShape="0">
            <a:prstClr val="black">
              <a:alpha val="40000"/>
            </a:prstClr>
          </a:outerShdw>
        </a:effectLst>
      </dgm:spPr>
      <dgm:t>
        <a:bodyPr/>
        <a:lstStyle/>
        <a:p>
          <a:endParaRPr lang="es-CO"/>
        </a:p>
      </dgm:t>
    </dgm:pt>
    <dgm:pt modelId="{1CB9ED96-8941-4DB1-89DB-8892DD52C74A}" type="pres">
      <dgm:prSet presAssocID="{E5C5BEBD-8F35-428F-AD05-1A87AB1FC3E1}" presName="desTextWrapper" presStyleCnt="0"/>
      <dgm:spPr/>
      <dgm:t>
        <a:bodyPr/>
        <a:lstStyle/>
        <a:p>
          <a:endParaRPr lang="es-CO"/>
        </a:p>
      </dgm:t>
    </dgm:pt>
    <dgm:pt modelId="{D2FF1092-B36A-4F02-BA2A-87B1C280A0DB}" type="pres">
      <dgm:prSet presAssocID="{E5C5BEBD-8F35-428F-AD05-1A87AB1FC3E1}" presName="desText" presStyleLbl="revTx" presStyleIdx="1" presStyleCnt="5">
        <dgm:presLayoutVars>
          <dgm:bulletEnabled val="1"/>
        </dgm:presLayoutVars>
      </dgm:prSet>
      <dgm:spPr/>
      <dgm:t>
        <a:bodyPr/>
        <a:lstStyle/>
        <a:p>
          <a:endParaRPr lang="es-CO"/>
        </a:p>
      </dgm:t>
    </dgm:pt>
    <dgm:pt modelId="{9AAA7B11-6C3A-4B97-BCAE-624B344310FE}" type="pres">
      <dgm:prSet presAssocID="{0C1053F0-A4A6-4FE6-A0EE-F508E3B9FF87}" presName="spaceV" presStyleCnt="0"/>
      <dgm:spPr/>
      <dgm:t>
        <a:bodyPr/>
        <a:lstStyle/>
        <a:p>
          <a:endParaRPr lang="es-CO"/>
        </a:p>
      </dgm:t>
    </dgm:pt>
    <dgm:pt modelId="{DE9825A2-440E-46B9-B711-FC187FD7B308}" type="pres">
      <dgm:prSet presAssocID="{224CE332-607E-4955-8579-2E0A042EA283}" presName="pair" presStyleCnt="0"/>
      <dgm:spPr/>
      <dgm:t>
        <a:bodyPr/>
        <a:lstStyle/>
        <a:p>
          <a:endParaRPr lang="es-CO"/>
        </a:p>
      </dgm:t>
    </dgm:pt>
    <dgm:pt modelId="{86CF415D-C4E8-4377-A554-A05B3350555C}" type="pres">
      <dgm:prSet presAssocID="{224CE332-607E-4955-8579-2E0A042EA283}" presName="spaceH" presStyleLbl="node1" presStyleIdx="0" presStyleCnt="0"/>
      <dgm:spPr/>
      <dgm:t>
        <a:bodyPr/>
        <a:lstStyle/>
        <a:p>
          <a:endParaRPr lang="es-CO"/>
        </a:p>
      </dgm:t>
    </dgm:pt>
    <dgm:pt modelId="{FE72DCF9-91BD-4C76-B805-3354A2E02B57}" type="pres">
      <dgm:prSet presAssocID="{224CE332-607E-4955-8579-2E0A042EA283}" presName="desPictures" presStyleLbl="alignImgPlace1" presStyleIdx="2" presStyleCnt="5" custLinFactNeighborX="84500" custLinFactNeighborY="4072"/>
      <dgm:spPr>
        <a:blipFill rotWithShape="1">
          <a:blip xmlns:r="http://schemas.openxmlformats.org/officeDocument/2006/relationships" r:embed="rId4"/>
          <a:stretch>
            <a:fillRect/>
          </a:stretch>
        </a:blipFill>
        <a:effectLst>
          <a:outerShdw blurRad="50800" dist="38100" dir="8100000" algn="tr" rotWithShape="0">
            <a:prstClr val="black">
              <a:alpha val="40000"/>
            </a:prstClr>
          </a:outerShdw>
        </a:effectLst>
      </dgm:spPr>
      <dgm:t>
        <a:bodyPr/>
        <a:lstStyle/>
        <a:p>
          <a:endParaRPr lang="es-CO"/>
        </a:p>
      </dgm:t>
    </dgm:pt>
    <dgm:pt modelId="{8E06E072-343E-47DF-A026-6AA3AC8B6E9D}" type="pres">
      <dgm:prSet presAssocID="{224CE332-607E-4955-8579-2E0A042EA283}" presName="desTextWrapper" presStyleCnt="0"/>
      <dgm:spPr/>
      <dgm:t>
        <a:bodyPr/>
        <a:lstStyle/>
        <a:p>
          <a:endParaRPr lang="es-CO"/>
        </a:p>
      </dgm:t>
    </dgm:pt>
    <dgm:pt modelId="{DE3A57B0-3FDE-4A99-8AFA-ACA55F5FE598}" type="pres">
      <dgm:prSet presAssocID="{224CE332-607E-4955-8579-2E0A042EA283}" presName="desText" presStyleLbl="revTx" presStyleIdx="2" presStyleCnt="5">
        <dgm:presLayoutVars>
          <dgm:bulletEnabled val="1"/>
        </dgm:presLayoutVars>
      </dgm:prSet>
      <dgm:spPr/>
      <dgm:t>
        <a:bodyPr/>
        <a:lstStyle/>
        <a:p>
          <a:endParaRPr lang="es-CO"/>
        </a:p>
      </dgm:t>
    </dgm:pt>
    <dgm:pt modelId="{044C16A5-0ECC-43A0-873F-5B088B5F71B4}" type="pres">
      <dgm:prSet presAssocID="{5BAAF0D8-2549-43D3-8394-F1FB2C494A4B}" presName="spaceV" presStyleCnt="0"/>
      <dgm:spPr/>
      <dgm:t>
        <a:bodyPr/>
        <a:lstStyle/>
        <a:p>
          <a:endParaRPr lang="es-CO"/>
        </a:p>
      </dgm:t>
    </dgm:pt>
    <dgm:pt modelId="{1A76C127-F122-4AA1-A9B3-31B3BF640BA4}" type="pres">
      <dgm:prSet presAssocID="{8F1B805C-CF60-472A-9EC4-0454B8DA54B5}" presName="pair" presStyleCnt="0"/>
      <dgm:spPr/>
      <dgm:t>
        <a:bodyPr/>
        <a:lstStyle/>
        <a:p>
          <a:endParaRPr lang="es-CO"/>
        </a:p>
      </dgm:t>
    </dgm:pt>
    <dgm:pt modelId="{83A8F0CF-13A4-4713-A956-BBC449ECFAE3}" type="pres">
      <dgm:prSet presAssocID="{8F1B805C-CF60-472A-9EC4-0454B8DA54B5}" presName="spaceH" presStyleLbl="node1" presStyleIdx="0" presStyleCnt="0"/>
      <dgm:spPr/>
      <dgm:t>
        <a:bodyPr/>
        <a:lstStyle/>
        <a:p>
          <a:endParaRPr lang="es-CO"/>
        </a:p>
      </dgm:t>
    </dgm:pt>
    <dgm:pt modelId="{EF7E03DE-058D-47E1-B4C0-376007AB3908}" type="pres">
      <dgm:prSet presAssocID="{8F1B805C-CF60-472A-9EC4-0454B8DA54B5}" presName="desPictures" presStyleLbl="alignImgPlace1" presStyleIdx="3" presStyleCnt="5" custLinFactNeighborX="84500" custLinFactNeighborY="-875"/>
      <dgm:spPr>
        <a:blipFill rotWithShape="1">
          <a:blip xmlns:r="http://schemas.openxmlformats.org/officeDocument/2006/relationships" r:embed="rId5"/>
          <a:stretch>
            <a:fillRect/>
          </a:stretch>
        </a:blipFill>
        <a:effectLst>
          <a:outerShdw blurRad="50800" dist="38100" dir="8100000" algn="tr" rotWithShape="0">
            <a:prstClr val="black">
              <a:alpha val="40000"/>
            </a:prstClr>
          </a:outerShdw>
        </a:effectLst>
      </dgm:spPr>
      <dgm:t>
        <a:bodyPr/>
        <a:lstStyle/>
        <a:p>
          <a:endParaRPr lang="es-CO"/>
        </a:p>
      </dgm:t>
    </dgm:pt>
    <dgm:pt modelId="{ABA0D87C-2F9B-458B-9C44-EFB9C8927E43}" type="pres">
      <dgm:prSet presAssocID="{8F1B805C-CF60-472A-9EC4-0454B8DA54B5}" presName="desTextWrapper" presStyleCnt="0"/>
      <dgm:spPr/>
      <dgm:t>
        <a:bodyPr/>
        <a:lstStyle/>
        <a:p>
          <a:endParaRPr lang="es-CO"/>
        </a:p>
      </dgm:t>
    </dgm:pt>
    <dgm:pt modelId="{3EE9E2C3-CEF4-42C0-8FE6-BACD8303784F}" type="pres">
      <dgm:prSet presAssocID="{8F1B805C-CF60-472A-9EC4-0454B8DA54B5}" presName="desText" presStyleLbl="revTx" presStyleIdx="3" presStyleCnt="5">
        <dgm:presLayoutVars>
          <dgm:bulletEnabled val="1"/>
        </dgm:presLayoutVars>
      </dgm:prSet>
      <dgm:spPr/>
      <dgm:t>
        <a:bodyPr/>
        <a:lstStyle/>
        <a:p>
          <a:endParaRPr lang="es-CO"/>
        </a:p>
      </dgm:t>
    </dgm:pt>
    <dgm:pt modelId="{D39E701D-B93C-40E9-8EFB-1FA0F6D7FFC0}" type="pres">
      <dgm:prSet presAssocID="{CA74D6C6-D465-4B42-A109-C6F335CF52D4}" presName="spaceV" presStyleCnt="0"/>
      <dgm:spPr/>
      <dgm:t>
        <a:bodyPr/>
        <a:lstStyle/>
        <a:p>
          <a:endParaRPr lang="es-CO"/>
        </a:p>
      </dgm:t>
    </dgm:pt>
    <dgm:pt modelId="{491CDE0B-EC05-4291-9393-53F7FC9C84A5}" type="pres">
      <dgm:prSet presAssocID="{52175653-CDDB-43C1-9208-03AC8521BDDF}" presName="pair" presStyleCnt="0"/>
      <dgm:spPr/>
      <dgm:t>
        <a:bodyPr/>
        <a:lstStyle/>
        <a:p>
          <a:endParaRPr lang="es-CO"/>
        </a:p>
      </dgm:t>
    </dgm:pt>
    <dgm:pt modelId="{1B10D14D-0106-435B-930B-F72C14DC79CA}" type="pres">
      <dgm:prSet presAssocID="{52175653-CDDB-43C1-9208-03AC8521BDDF}" presName="spaceH" presStyleLbl="node1" presStyleIdx="0" presStyleCnt="0"/>
      <dgm:spPr/>
      <dgm:t>
        <a:bodyPr/>
        <a:lstStyle/>
        <a:p>
          <a:endParaRPr lang="es-CO"/>
        </a:p>
      </dgm:t>
    </dgm:pt>
    <dgm:pt modelId="{1D9F9B1B-EF1C-48A8-A62B-29582016EE82}" type="pres">
      <dgm:prSet presAssocID="{52175653-CDDB-43C1-9208-03AC8521BDDF}" presName="desPictures" presStyleLbl="alignImgPlace1" presStyleIdx="4" presStyleCnt="5" custLinFactNeighborX="84500" custLinFactNeighborY="-6128"/>
      <dgm:spPr>
        <a:blipFill rotWithShape="1">
          <a:blip xmlns:r="http://schemas.openxmlformats.org/officeDocument/2006/relationships" r:embed="rId6"/>
          <a:stretch>
            <a:fillRect/>
          </a:stretch>
        </a:blipFill>
        <a:effectLst>
          <a:outerShdw blurRad="50800" dist="38100" dir="8100000" algn="tr" rotWithShape="0">
            <a:prstClr val="black">
              <a:alpha val="40000"/>
            </a:prstClr>
          </a:outerShdw>
        </a:effectLst>
      </dgm:spPr>
      <dgm:t>
        <a:bodyPr/>
        <a:lstStyle/>
        <a:p>
          <a:endParaRPr lang="es-CO"/>
        </a:p>
      </dgm:t>
    </dgm:pt>
    <dgm:pt modelId="{932D804C-1838-449F-916C-CF8C60F7BAB2}" type="pres">
      <dgm:prSet presAssocID="{52175653-CDDB-43C1-9208-03AC8521BDDF}" presName="desTextWrapper" presStyleCnt="0"/>
      <dgm:spPr/>
      <dgm:t>
        <a:bodyPr/>
        <a:lstStyle/>
        <a:p>
          <a:endParaRPr lang="es-CO"/>
        </a:p>
      </dgm:t>
    </dgm:pt>
    <dgm:pt modelId="{04A3859B-7552-4B34-A270-6227F5CD73E3}" type="pres">
      <dgm:prSet presAssocID="{52175653-CDDB-43C1-9208-03AC8521BDDF}" presName="desText" presStyleLbl="revTx" presStyleIdx="4" presStyleCnt="5">
        <dgm:presLayoutVars>
          <dgm:bulletEnabled val="1"/>
        </dgm:presLayoutVars>
      </dgm:prSet>
      <dgm:spPr/>
      <dgm:t>
        <a:bodyPr/>
        <a:lstStyle/>
        <a:p>
          <a:endParaRPr lang="es-CO"/>
        </a:p>
      </dgm:t>
    </dgm:pt>
    <dgm:pt modelId="{79496178-20D3-460A-990A-9F1D421D5D95}" type="pres">
      <dgm:prSet presAssocID="{4A1E5E0F-EA41-4FB0-9A75-8C33C2227011}" presName="maxNode" presStyleCnt="0"/>
      <dgm:spPr/>
      <dgm:t>
        <a:bodyPr/>
        <a:lstStyle/>
        <a:p>
          <a:endParaRPr lang="es-CO"/>
        </a:p>
      </dgm:t>
    </dgm:pt>
    <dgm:pt modelId="{6D2A3A5B-3983-45A2-B5BC-2CB47834820E}" type="pres">
      <dgm:prSet presAssocID="{4A1E5E0F-EA41-4FB0-9A75-8C33C2227011}" presName="Name33" presStyleCnt="0"/>
      <dgm:spPr/>
      <dgm:t>
        <a:bodyPr/>
        <a:lstStyle/>
        <a:p>
          <a:endParaRPr lang="es-CO"/>
        </a:p>
      </dgm:t>
    </dgm:pt>
  </dgm:ptLst>
  <dgm:cxnLst>
    <dgm:cxn modelId="{0AF360B6-9603-4F2B-A4D0-B5159B26E685}" type="presOf" srcId="{E5C5BEBD-8F35-428F-AD05-1A87AB1FC3E1}" destId="{D2FF1092-B36A-4F02-BA2A-87B1C280A0DB}" srcOrd="0" destOrd="0" presId="urn:microsoft.com/office/officeart/2008/layout/AccentedPicture"/>
    <dgm:cxn modelId="{3FC2C438-3F53-4E8C-A9DB-C5FBDC8A4B77}" type="presOf" srcId="{9BC8E8C7-BBD2-4DD1-9797-44EECC201447}" destId="{9A145EA9-14E2-4ED5-81C7-16AC892D91B7}" srcOrd="0" destOrd="0" presId="urn:microsoft.com/office/officeart/2008/layout/AccentedPicture"/>
    <dgm:cxn modelId="{F88022BB-4646-47A1-9604-1F710CCA044D}" type="presOf" srcId="{8F1B805C-CF60-472A-9EC4-0454B8DA54B5}" destId="{3EE9E2C3-CEF4-42C0-8FE6-BACD8303784F}" srcOrd="0" destOrd="0" presId="urn:microsoft.com/office/officeart/2008/layout/AccentedPicture"/>
    <dgm:cxn modelId="{44DB768F-EC37-4A8D-89BF-F0E54EFF0516}" type="presOf" srcId="{FC84A58E-593F-4B5C-96EB-C09FDF6A53EE}" destId="{53408A51-4333-474D-8BFA-5E53ECF48997}" srcOrd="0" destOrd="0" presId="urn:microsoft.com/office/officeart/2008/layout/AccentedPicture"/>
    <dgm:cxn modelId="{8FDFC15B-F104-49F3-B1D2-4CF2806BF281}" srcId="{4A1E5E0F-EA41-4FB0-9A75-8C33C2227011}" destId="{8F1B805C-CF60-472A-9EC4-0454B8DA54B5}" srcOrd="4" destOrd="0" parTransId="{1A70AB94-D062-4EFC-B79A-2D8E1AB27135}" sibTransId="{CA74D6C6-D465-4B42-A109-C6F335CF52D4}"/>
    <dgm:cxn modelId="{8397882E-92CB-4FF3-81B6-16742324A3B2}" type="presOf" srcId="{224CE332-607E-4955-8579-2E0A042EA283}" destId="{DE3A57B0-3FDE-4A99-8AFA-ACA55F5FE598}" srcOrd="0" destOrd="0" presId="urn:microsoft.com/office/officeart/2008/layout/AccentedPicture"/>
    <dgm:cxn modelId="{85BF7853-8A89-4EC1-87C3-A32A09DB5F27}" srcId="{4A1E5E0F-EA41-4FB0-9A75-8C33C2227011}" destId="{224CE332-607E-4955-8579-2E0A042EA283}" srcOrd="3" destOrd="0" parTransId="{E8C71765-A409-47CE-A51E-381643EB5693}" sibTransId="{5BAAF0D8-2549-43D3-8394-F1FB2C494A4B}"/>
    <dgm:cxn modelId="{1B2771AF-0CC0-4EC4-9E3A-3178E23850B2}" srcId="{4A1E5E0F-EA41-4FB0-9A75-8C33C2227011}" destId="{4ABF2298-03C0-4092-AAFB-FA641BAD9374}" srcOrd="0" destOrd="0" parTransId="{46A049FB-010E-424A-9E9E-AD7545C3AEC1}" sibTransId="{9BC8E8C7-BBD2-4DD1-9797-44EECC201447}"/>
    <dgm:cxn modelId="{E0DDFD94-217D-43F3-B06B-3958088B9059}" srcId="{4A1E5E0F-EA41-4FB0-9A75-8C33C2227011}" destId="{52175653-CDDB-43C1-9208-03AC8521BDDF}" srcOrd="5" destOrd="0" parTransId="{741525CB-5D49-4594-A913-3C921A03E8C6}" sibTransId="{07BA29C8-530B-4099-A009-B73904D8DDE7}"/>
    <dgm:cxn modelId="{7FC8495C-2F12-4DBF-962D-35D185B6DCD6}" srcId="{4A1E5E0F-EA41-4FB0-9A75-8C33C2227011}" destId="{FC84A58E-593F-4B5C-96EB-C09FDF6A53EE}" srcOrd="1" destOrd="0" parTransId="{74654A78-699F-4F7E-83FB-488F69DEE7CD}" sibTransId="{11C2435D-1BE8-4F02-B8FC-8C53E29540BF}"/>
    <dgm:cxn modelId="{E8521E2B-0ACA-4FC9-8A8E-9BFE04BB118C}" srcId="{4A1E5E0F-EA41-4FB0-9A75-8C33C2227011}" destId="{E5C5BEBD-8F35-428F-AD05-1A87AB1FC3E1}" srcOrd="2" destOrd="0" parTransId="{4C98B631-C5CD-4A41-A807-C2E834949909}" sibTransId="{0C1053F0-A4A6-4FE6-A0EE-F508E3B9FF87}"/>
    <dgm:cxn modelId="{F85EF3D9-6A17-4F39-ADC0-243BED387667}" type="presOf" srcId="{4A1E5E0F-EA41-4FB0-9A75-8C33C2227011}" destId="{85591022-4D63-44C9-9A59-4578CFE9E672}" srcOrd="0" destOrd="0" presId="urn:microsoft.com/office/officeart/2008/layout/AccentedPicture"/>
    <dgm:cxn modelId="{77D3AB51-7298-40DB-9B12-5FB6757FBF02}" type="presOf" srcId="{4ABF2298-03C0-4092-AAFB-FA641BAD9374}" destId="{47252398-ED00-4891-95A9-A520A8C5CD93}" srcOrd="0" destOrd="0" presId="urn:microsoft.com/office/officeart/2008/layout/AccentedPicture"/>
    <dgm:cxn modelId="{A39D4AEB-B532-44F8-8C72-05EBFB1DE818}" type="presOf" srcId="{52175653-CDDB-43C1-9208-03AC8521BDDF}" destId="{04A3859B-7552-4B34-A270-6227F5CD73E3}" srcOrd="0" destOrd="0" presId="urn:microsoft.com/office/officeart/2008/layout/AccentedPicture"/>
    <dgm:cxn modelId="{591F6EB2-5C73-4189-9033-E22B8CAD6880}" type="presParOf" srcId="{85591022-4D63-44C9-9A59-4578CFE9E672}" destId="{9A145EA9-14E2-4ED5-81C7-16AC892D91B7}" srcOrd="0" destOrd="0" presId="urn:microsoft.com/office/officeart/2008/layout/AccentedPicture"/>
    <dgm:cxn modelId="{92EF57AF-ABB8-45F4-B850-A4F7B5A87EA1}" type="presParOf" srcId="{85591022-4D63-44C9-9A59-4578CFE9E672}" destId="{47252398-ED00-4891-95A9-A520A8C5CD93}" srcOrd="1" destOrd="0" presId="urn:microsoft.com/office/officeart/2008/layout/AccentedPicture"/>
    <dgm:cxn modelId="{ACFF480B-11BC-4EED-BEF9-157BAF0A70A9}" type="presParOf" srcId="{85591022-4D63-44C9-9A59-4578CFE9E672}" destId="{FC29D5A5-3070-45A8-B1D5-BF3685A4DB69}" srcOrd="2" destOrd="0" presId="urn:microsoft.com/office/officeart/2008/layout/AccentedPicture"/>
    <dgm:cxn modelId="{CD53F646-5772-4B5C-B06C-5A538D4D7103}" type="presParOf" srcId="{FC29D5A5-3070-45A8-B1D5-BF3685A4DB69}" destId="{92B3794B-3013-460E-A30F-656688AC3A27}" srcOrd="0" destOrd="0" presId="urn:microsoft.com/office/officeart/2008/layout/AccentedPicture"/>
    <dgm:cxn modelId="{75A0603B-363F-4C85-9FF9-C8D2CA5A99DD}" type="presParOf" srcId="{92B3794B-3013-460E-A30F-656688AC3A27}" destId="{5C8876F1-E42C-4775-B3AB-F67CCADC119E}" srcOrd="0" destOrd="0" presId="urn:microsoft.com/office/officeart/2008/layout/AccentedPicture"/>
    <dgm:cxn modelId="{A229141A-C35F-4EE1-AB9C-D20F84635A59}" type="presParOf" srcId="{92B3794B-3013-460E-A30F-656688AC3A27}" destId="{A66BD64A-0C47-4637-AA21-83DA8A329BBD}" srcOrd="1" destOrd="0" presId="urn:microsoft.com/office/officeart/2008/layout/AccentedPicture"/>
    <dgm:cxn modelId="{CE0E349A-7B54-4EC5-9C28-F9F388181BAB}" type="presParOf" srcId="{92B3794B-3013-460E-A30F-656688AC3A27}" destId="{72B24D67-DAA9-4120-8605-621768BE0500}" srcOrd="2" destOrd="0" presId="urn:microsoft.com/office/officeart/2008/layout/AccentedPicture"/>
    <dgm:cxn modelId="{B25B8213-D018-48EA-8A21-112C2DCF8774}" type="presParOf" srcId="{72B24D67-DAA9-4120-8605-621768BE0500}" destId="{53408A51-4333-474D-8BFA-5E53ECF48997}" srcOrd="0" destOrd="0" presId="urn:microsoft.com/office/officeart/2008/layout/AccentedPicture"/>
    <dgm:cxn modelId="{63692DBC-D1D4-42AE-B6FD-F76BBF882A4C}" type="presParOf" srcId="{FC29D5A5-3070-45A8-B1D5-BF3685A4DB69}" destId="{F76E8329-4B59-467D-BA0E-6C5F3EE8ACF4}" srcOrd="1" destOrd="0" presId="urn:microsoft.com/office/officeart/2008/layout/AccentedPicture"/>
    <dgm:cxn modelId="{C96A1E8C-C361-4F12-A2AB-8DC4FCC504CA}" type="presParOf" srcId="{FC29D5A5-3070-45A8-B1D5-BF3685A4DB69}" destId="{BD66AB28-A2D5-4C6A-B280-3850160BBEFB}" srcOrd="2" destOrd="0" presId="urn:microsoft.com/office/officeart/2008/layout/AccentedPicture"/>
    <dgm:cxn modelId="{D76A1572-5E76-4AF8-A8DF-29BABBD2A552}" type="presParOf" srcId="{BD66AB28-A2D5-4C6A-B280-3850160BBEFB}" destId="{929BBBD9-009E-42F9-94DC-8158712C2E7A}" srcOrd="0" destOrd="0" presId="urn:microsoft.com/office/officeart/2008/layout/AccentedPicture"/>
    <dgm:cxn modelId="{185D7B8B-AE6C-4915-9C5E-24084EC5F2A4}" type="presParOf" srcId="{BD66AB28-A2D5-4C6A-B280-3850160BBEFB}" destId="{05F68E22-D73A-4E0A-BE2E-1A3653579E4D}" srcOrd="1" destOrd="0" presId="urn:microsoft.com/office/officeart/2008/layout/AccentedPicture"/>
    <dgm:cxn modelId="{0F984900-D001-481E-BE05-CA3A007832E4}" type="presParOf" srcId="{BD66AB28-A2D5-4C6A-B280-3850160BBEFB}" destId="{1CB9ED96-8941-4DB1-89DB-8892DD52C74A}" srcOrd="2" destOrd="0" presId="urn:microsoft.com/office/officeart/2008/layout/AccentedPicture"/>
    <dgm:cxn modelId="{5E0B2426-7E23-4332-A586-B8D8A566103F}" type="presParOf" srcId="{1CB9ED96-8941-4DB1-89DB-8892DD52C74A}" destId="{D2FF1092-B36A-4F02-BA2A-87B1C280A0DB}" srcOrd="0" destOrd="0" presId="urn:microsoft.com/office/officeart/2008/layout/AccentedPicture"/>
    <dgm:cxn modelId="{34A60B0E-A1C7-4A02-BF31-63DA1A120247}" type="presParOf" srcId="{FC29D5A5-3070-45A8-B1D5-BF3685A4DB69}" destId="{9AAA7B11-6C3A-4B97-BCAE-624B344310FE}" srcOrd="3" destOrd="0" presId="urn:microsoft.com/office/officeart/2008/layout/AccentedPicture"/>
    <dgm:cxn modelId="{A327F634-2EB2-429F-A89B-0D34282B3E6B}" type="presParOf" srcId="{FC29D5A5-3070-45A8-B1D5-BF3685A4DB69}" destId="{DE9825A2-440E-46B9-B711-FC187FD7B308}" srcOrd="4" destOrd="0" presId="urn:microsoft.com/office/officeart/2008/layout/AccentedPicture"/>
    <dgm:cxn modelId="{D3127D98-969F-4EFD-A8C6-8100A70DD352}" type="presParOf" srcId="{DE9825A2-440E-46B9-B711-FC187FD7B308}" destId="{86CF415D-C4E8-4377-A554-A05B3350555C}" srcOrd="0" destOrd="0" presId="urn:microsoft.com/office/officeart/2008/layout/AccentedPicture"/>
    <dgm:cxn modelId="{AE3B334E-24A9-499A-B73B-AF3E6C3CA567}" type="presParOf" srcId="{DE9825A2-440E-46B9-B711-FC187FD7B308}" destId="{FE72DCF9-91BD-4C76-B805-3354A2E02B57}" srcOrd="1" destOrd="0" presId="urn:microsoft.com/office/officeart/2008/layout/AccentedPicture"/>
    <dgm:cxn modelId="{56E78030-3CFF-4598-AC65-85C519AF838C}" type="presParOf" srcId="{DE9825A2-440E-46B9-B711-FC187FD7B308}" destId="{8E06E072-343E-47DF-A026-6AA3AC8B6E9D}" srcOrd="2" destOrd="0" presId="urn:microsoft.com/office/officeart/2008/layout/AccentedPicture"/>
    <dgm:cxn modelId="{41183917-0342-43C7-A291-849B3A1B74D2}" type="presParOf" srcId="{8E06E072-343E-47DF-A026-6AA3AC8B6E9D}" destId="{DE3A57B0-3FDE-4A99-8AFA-ACA55F5FE598}" srcOrd="0" destOrd="0" presId="urn:microsoft.com/office/officeart/2008/layout/AccentedPicture"/>
    <dgm:cxn modelId="{74C6CB34-C6B2-4B03-9989-1BA11269A187}" type="presParOf" srcId="{FC29D5A5-3070-45A8-B1D5-BF3685A4DB69}" destId="{044C16A5-0ECC-43A0-873F-5B088B5F71B4}" srcOrd="5" destOrd="0" presId="urn:microsoft.com/office/officeart/2008/layout/AccentedPicture"/>
    <dgm:cxn modelId="{011FB45C-3984-43D2-9977-74C57153A89F}" type="presParOf" srcId="{FC29D5A5-3070-45A8-B1D5-BF3685A4DB69}" destId="{1A76C127-F122-4AA1-A9B3-31B3BF640BA4}" srcOrd="6" destOrd="0" presId="urn:microsoft.com/office/officeart/2008/layout/AccentedPicture"/>
    <dgm:cxn modelId="{F4A0B5A2-5DB5-49E6-82DB-E2BCDCDA3F52}" type="presParOf" srcId="{1A76C127-F122-4AA1-A9B3-31B3BF640BA4}" destId="{83A8F0CF-13A4-4713-A956-BBC449ECFAE3}" srcOrd="0" destOrd="0" presId="urn:microsoft.com/office/officeart/2008/layout/AccentedPicture"/>
    <dgm:cxn modelId="{A99513EB-1567-4024-B00F-862D371B676A}" type="presParOf" srcId="{1A76C127-F122-4AA1-A9B3-31B3BF640BA4}" destId="{EF7E03DE-058D-47E1-B4C0-376007AB3908}" srcOrd="1" destOrd="0" presId="urn:microsoft.com/office/officeart/2008/layout/AccentedPicture"/>
    <dgm:cxn modelId="{0D42237F-0E9A-4713-B489-81CAF935C219}" type="presParOf" srcId="{1A76C127-F122-4AA1-A9B3-31B3BF640BA4}" destId="{ABA0D87C-2F9B-458B-9C44-EFB9C8927E43}" srcOrd="2" destOrd="0" presId="urn:microsoft.com/office/officeart/2008/layout/AccentedPicture"/>
    <dgm:cxn modelId="{5773ACEC-1C1F-4509-A4F5-6DBCDAA7E1DF}" type="presParOf" srcId="{ABA0D87C-2F9B-458B-9C44-EFB9C8927E43}" destId="{3EE9E2C3-CEF4-42C0-8FE6-BACD8303784F}" srcOrd="0" destOrd="0" presId="urn:microsoft.com/office/officeart/2008/layout/AccentedPicture"/>
    <dgm:cxn modelId="{C4F82B67-BC17-4B9E-958D-F6662166AC39}" type="presParOf" srcId="{FC29D5A5-3070-45A8-B1D5-BF3685A4DB69}" destId="{D39E701D-B93C-40E9-8EFB-1FA0F6D7FFC0}" srcOrd="7" destOrd="0" presId="urn:microsoft.com/office/officeart/2008/layout/AccentedPicture"/>
    <dgm:cxn modelId="{1F84008F-D5CD-4EF6-A339-A9213F6657C9}" type="presParOf" srcId="{FC29D5A5-3070-45A8-B1D5-BF3685A4DB69}" destId="{491CDE0B-EC05-4291-9393-53F7FC9C84A5}" srcOrd="8" destOrd="0" presId="urn:microsoft.com/office/officeart/2008/layout/AccentedPicture"/>
    <dgm:cxn modelId="{CF5FF924-B17D-4B40-ABF9-F2E0BFA02D49}" type="presParOf" srcId="{491CDE0B-EC05-4291-9393-53F7FC9C84A5}" destId="{1B10D14D-0106-435B-930B-F72C14DC79CA}" srcOrd="0" destOrd="0" presId="urn:microsoft.com/office/officeart/2008/layout/AccentedPicture"/>
    <dgm:cxn modelId="{21368A54-E61D-4586-A416-FCE50B1C4CB7}" type="presParOf" srcId="{491CDE0B-EC05-4291-9393-53F7FC9C84A5}" destId="{1D9F9B1B-EF1C-48A8-A62B-29582016EE82}" srcOrd="1" destOrd="0" presId="urn:microsoft.com/office/officeart/2008/layout/AccentedPicture"/>
    <dgm:cxn modelId="{F70DEC27-46AF-4C7D-9D41-EBCD4D571B77}" type="presParOf" srcId="{491CDE0B-EC05-4291-9393-53F7FC9C84A5}" destId="{932D804C-1838-449F-916C-CF8C60F7BAB2}" srcOrd="2" destOrd="0" presId="urn:microsoft.com/office/officeart/2008/layout/AccentedPicture"/>
    <dgm:cxn modelId="{862CAD7D-AEA9-461C-B0FE-3B53FC07ABB1}" type="presParOf" srcId="{932D804C-1838-449F-916C-CF8C60F7BAB2}" destId="{04A3859B-7552-4B34-A270-6227F5CD73E3}" srcOrd="0" destOrd="0" presId="urn:microsoft.com/office/officeart/2008/layout/AccentedPicture"/>
    <dgm:cxn modelId="{057854A6-47C2-48A7-998C-DCC7E9B86C29}" type="presParOf" srcId="{85591022-4D63-44C9-9A59-4578CFE9E672}" destId="{79496178-20D3-460A-990A-9F1D421D5D95}" srcOrd="3" destOrd="0" presId="urn:microsoft.com/office/officeart/2008/layout/AccentedPicture"/>
    <dgm:cxn modelId="{B92CC7B1-9C35-4BD4-8939-21021A4164F9}" type="presParOf" srcId="{79496178-20D3-460A-990A-9F1D421D5D95}" destId="{6D2A3A5B-3983-45A2-B5BC-2CB47834820E}"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BF0D06-1AAA-4B0B-8192-0D79481AF0D7}" type="doc">
      <dgm:prSet loTypeId="urn:microsoft.com/office/officeart/2005/8/layout/vList4" loCatId="list" qsTypeId="urn:microsoft.com/office/officeart/2005/8/quickstyle/3d4" qsCatId="3D" csTypeId="urn:microsoft.com/office/officeart/2005/8/colors/accent1_2" csCatId="accent1" phldr="1"/>
      <dgm:spPr/>
      <dgm:t>
        <a:bodyPr/>
        <a:lstStyle/>
        <a:p>
          <a:endParaRPr lang="es-CO"/>
        </a:p>
      </dgm:t>
    </dgm:pt>
    <dgm:pt modelId="{A69BD99B-2114-40F3-BB8A-C5149C143198}">
      <dgm:prSet phldrT="[Texto]"/>
      <dgm:spPr>
        <a:effectLst>
          <a:outerShdw blurRad="50800" dist="38100" dir="8100000" algn="tr" rotWithShape="0">
            <a:prstClr val="black">
              <a:alpha val="40000"/>
            </a:prstClr>
          </a:outerShdw>
        </a:effectLst>
      </dgm:spPr>
      <dgm:t>
        <a:bodyPr/>
        <a:lstStyle/>
        <a:p>
          <a:r>
            <a:rPr lang="es-CO" dirty="0" smtClean="0"/>
            <a:t>-Declive de la producción petrolera</a:t>
          </a:r>
        </a:p>
        <a:p>
          <a:r>
            <a:rPr lang="es-CO" dirty="0" smtClean="0"/>
            <a:t>-Alta inflación</a:t>
          </a:r>
        </a:p>
        <a:p>
          <a:r>
            <a:rPr lang="es-CO" dirty="0" smtClean="0"/>
            <a:t>-Desempleo</a:t>
          </a:r>
        </a:p>
        <a:p>
          <a:r>
            <a:rPr lang="es-CO" dirty="0" smtClean="0"/>
            <a:t>-Duplicación del precio del pan de 2010 a 20111</a:t>
          </a:r>
        </a:p>
        <a:p>
          <a:r>
            <a:rPr lang="es-CO" dirty="0" smtClean="0"/>
            <a:t>-Efecto dominó de la «Primavera Árabe»</a:t>
          </a:r>
          <a:endParaRPr lang="es-CO" dirty="0"/>
        </a:p>
      </dgm:t>
    </dgm:pt>
    <dgm:pt modelId="{B2BEF04E-E340-4363-A078-20C08AE83C61}" type="parTrans" cxnId="{85988351-B4DE-43C5-9E76-CA71372B23F0}">
      <dgm:prSet/>
      <dgm:spPr/>
      <dgm:t>
        <a:bodyPr/>
        <a:lstStyle/>
        <a:p>
          <a:endParaRPr lang="es-CO"/>
        </a:p>
      </dgm:t>
    </dgm:pt>
    <dgm:pt modelId="{FA8F986A-2568-44B0-BD1F-D8028E45EFCA}" type="sibTrans" cxnId="{85988351-B4DE-43C5-9E76-CA71372B23F0}">
      <dgm:prSet/>
      <dgm:spPr/>
      <dgm:t>
        <a:bodyPr/>
        <a:lstStyle/>
        <a:p>
          <a:endParaRPr lang="es-CO"/>
        </a:p>
      </dgm:t>
    </dgm:pt>
    <dgm:pt modelId="{21BAC4B0-5A0C-4C28-B806-669C5821D1A7}">
      <dgm:prSet phldrT="[Texto]"/>
      <dgm:spPr>
        <a:effectLst>
          <a:outerShdw blurRad="50800" dist="38100" dir="8100000" algn="tr" rotWithShape="0">
            <a:prstClr val="black">
              <a:alpha val="40000"/>
            </a:prstClr>
          </a:outerShdw>
        </a:effectLst>
      </dgm:spPr>
      <dgm:t>
        <a:bodyPr/>
        <a:lstStyle/>
        <a:p>
          <a:r>
            <a:rPr lang="es-CO" dirty="0" smtClean="0"/>
            <a:t>-Reivindicaciones de dignidad y democracia</a:t>
          </a:r>
        </a:p>
        <a:p>
          <a:r>
            <a:rPr lang="es-CO" dirty="0" smtClean="0"/>
            <a:t>-Violencia desmedida en la represión de manifestaciones</a:t>
          </a:r>
        </a:p>
        <a:p>
          <a:r>
            <a:rPr lang="es-CO" dirty="0" smtClean="0"/>
            <a:t>-Injerencia extranjera y de grupos terroristas</a:t>
          </a:r>
        </a:p>
        <a:p>
          <a:r>
            <a:rPr lang="es-CO" dirty="0" smtClean="0"/>
            <a:t>-Conflicto por el tránsito internacional de hidrocarburos</a:t>
          </a:r>
        </a:p>
        <a:p>
          <a:r>
            <a:rPr lang="es-CO" dirty="0" smtClean="0"/>
            <a:t>-Sectarismo religioso</a:t>
          </a:r>
          <a:endParaRPr lang="es-CO" dirty="0"/>
        </a:p>
      </dgm:t>
    </dgm:pt>
    <dgm:pt modelId="{4C18D12E-8DBB-49F6-88CE-727D6BA1035E}" type="parTrans" cxnId="{E5230D4C-09DA-4671-A60B-B8A05E81FA01}">
      <dgm:prSet/>
      <dgm:spPr/>
      <dgm:t>
        <a:bodyPr/>
        <a:lstStyle/>
        <a:p>
          <a:endParaRPr lang="es-CO"/>
        </a:p>
      </dgm:t>
    </dgm:pt>
    <dgm:pt modelId="{6690EF78-F346-4FF4-9255-AAF75554C2F9}" type="sibTrans" cxnId="{E5230D4C-09DA-4671-A60B-B8A05E81FA01}">
      <dgm:prSet/>
      <dgm:spPr/>
      <dgm:t>
        <a:bodyPr/>
        <a:lstStyle/>
        <a:p>
          <a:endParaRPr lang="es-CO"/>
        </a:p>
      </dgm:t>
    </dgm:pt>
    <dgm:pt modelId="{B50C07B9-10D5-4F90-9FB6-55386A2A32F5}">
      <dgm:prSet phldrT="[Texto]"/>
      <dgm:spPr>
        <a:effectLst>
          <a:outerShdw blurRad="50800" dist="38100" dir="8100000" algn="tr" rotWithShape="0">
            <a:prstClr val="black">
              <a:alpha val="40000"/>
            </a:prstClr>
          </a:outerShdw>
        </a:effectLst>
      </dgm:spPr>
      <dgm:t>
        <a:bodyPr/>
        <a:lstStyle/>
        <a:p>
          <a:r>
            <a:rPr lang="es-CO" dirty="0" smtClean="0"/>
            <a:t>-Alzamiento civil armado</a:t>
          </a:r>
        </a:p>
        <a:p>
          <a:r>
            <a:rPr lang="es-CO" dirty="0" smtClean="0"/>
            <a:t>-Gobierno autoritario y represivo</a:t>
          </a:r>
        </a:p>
        <a:p>
          <a:r>
            <a:rPr lang="es-CO" dirty="0" smtClean="0"/>
            <a:t>-Corrupción gubernamental y favoritismo en privatizaciones</a:t>
          </a:r>
        </a:p>
        <a:p>
          <a:r>
            <a:rPr lang="es-CO" dirty="0" smtClean="0"/>
            <a:t>-Sequía y desertificación</a:t>
          </a:r>
        </a:p>
        <a:p>
          <a:r>
            <a:rPr lang="es-CO" dirty="0" smtClean="0"/>
            <a:t>-Éxodo rural</a:t>
          </a:r>
          <a:endParaRPr lang="es-CO" dirty="0"/>
        </a:p>
      </dgm:t>
    </dgm:pt>
    <dgm:pt modelId="{D1105303-F1C1-4BE4-8DA1-2DDF18CBFC31}" type="sibTrans" cxnId="{109C77D8-9086-4643-8E89-6FCB80974CAC}">
      <dgm:prSet/>
      <dgm:spPr/>
      <dgm:t>
        <a:bodyPr/>
        <a:lstStyle/>
        <a:p>
          <a:endParaRPr lang="es-CO"/>
        </a:p>
      </dgm:t>
    </dgm:pt>
    <dgm:pt modelId="{4150DBB5-2DE4-4F59-91ED-569B715E3FCD}" type="parTrans" cxnId="{109C77D8-9086-4643-8E89-6FCB80974CAC}">
      <dgm:prSet/>
      <dgm:spPr/>
      <dgm:t>
        <a:bodyPr/>
        <a:lstStyle/>
        <a:p>
          <a:endParaRPr lang="es-CO"/>
        </a:p>
      </dgm:t>
    </dgm:pt>
    <dgm:pt modelId="{421A6CA1-6FFF-466B-AE5D-E970467C01FA}" type="pres">
      <dgm:prSet presAssocID="{FCBF0D06-1AAA-4B0B-8192-0D79481AF0D7}" presName="linear" presStyleCnt="0">
        <dgm:presLayoutVars>
          <dgm:dir/>
          <dgm:resizeHandles val="exact"/>
        </dgm:presLayoutVars>
      </dgm:prSet>
      <dgm:spPr/>
      <dgm:t>
        <a:bodyPr/>
        <a:lstStyle/>
        <a:p>
          <a:endParaRPr lang="es-ES"/>
        </a:p>
      </dgm:t>
    </dgm:pt>
    <dgm:pt modelId="{0064495D-9BFB-4EEE-AE07-97FBE1AB7A2F}" type="pres">
      <dgm:prSet presAssocID="{B50C07B9-10D5-4F90-9FB6-55386A2A32F5}" presName="comp" presStyleCnt="0"/>
      <dgm:spPr/>
    </dgm:pt>
    <dgm:pt modelId="{BD61E93A-46B3-43E5-AD7C-D4225BDB4DCD}" type="pres">
      <dgm:prSet presAssocID="{B50C07B9-10D5-4F90-9FB6-55386A2A32F5}" presName="box" presStyleLbl="node1" presStyleIdx="0" presStyleCnt="3" custLinFactNeighborX="903" custLinFactNeighborY="3164"/>
      <dgm:spPr/>
      <dgm:t>
        <a:bodyPr/>
        <a:lstStyle/>
        <a:p>
          <a:endParaRPr lang="es-CO"/>
        </a:p>
      </dgm:t>
    </dgm:pt>
    <dgm:pt modelId="{8ED631C5-C4C4-47DE-9E8B-14AE658F0BF6}" type="pres">
      <dgm:prSet presAssocID="{B50C07B9-10D5-4F90-9FB6-55386A2A32F5}" presName="img"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F242AA39-2D3D-42A8-9629-C2FF00683CF6}" type="pres">
      <dgm:prSet presAssocID="{B50C07B9-10D5-4F90-9FB6-55386A2A32F5}" presName="text" presStyleLbl="node1" presStyleIdx="0" presStyleCnt="3">
        <dgm:presLayoutVars>
          <dgm:bulletEnabled val="1"/>
        </dgm:presLayoutVars>
      </dgm:prSet>
      <dgm:spPr/>
      <dgm:t>
        <a:bodyPr/>
        <a:lstStyle/>
        <a:p>
          <a:endParaRPr lang="es-CO"/>
        </a:p>
      </dgm:t>
    </dgm:pt>
    <dgm:pt modelId="{A7868EF2-A5B4-4501-B3AF-C29E1DDF85D3}" type="pres">
      <dgm:prSet presAssocID="{D1105303-F1C1-4BE4-8DA1-2DDF18CBFC31}" presName="spacer" presStyleCnt="0"/>
      <dgm:spPr/>
    </dgm:pt>
    <dgm:pt modelId="{29362EC8-6C26-4820-A219-8210B74BF539}" type="pres">
      <dgm:prSet presAssocID="{A69BD99B-2114-40F3-BB8A-C5149C143198}" presName="comp" presStyleCnt="0"/>
      <dgm:spPr/>
    </dgm:pt>
    <dgm:pt modelId="{FFD493F7-B788-42D4-9B8F-572AAE156F96}" type="pres">
      <dgm:prSet presAssocID="{A69BD99B-2114-40F3-BB8A-C5149C143198}" presName="box" presStyleLbl="node1" presStyleIdx="1" presStyleCnt="3"/>
      <dgm:spPr/>
      <dgm:t>
        <a:bodyPr/>
        <a:lstStyle/>
        <a:p>
          <a:endParaRPr lang="es-CO"/>
        </a:p>
      </dgm:t>
    </dgm:pt>
    <dgm:pt modelId="{57758FE6-B56F-4192-A1F6-3AB1E7A68049}" type="pres">
      <dgm:prSet presAssocID="{A69BD99B-2114-40F3-BB8A-C5149C143198}"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BB1E0F29-F68D-42E8-80F5-650E52080BCB}" type="pres">
      <dgm:prSet presAssocID="{A69BD99B-2114-40F3-BB8A-C5149C143198}" presName="text" presStyleLbl="node1" presStyleIdx="1" presStyleCnt="3">
        <dgm:presLayoutVars>
          <dgm:bulletEnabled val="1"/>
        </dgm:presLayoutVars>
      </dgm:prSet>
      <dgm:spPr/>
      <dgm:t>
        <a:bodyPr/>
        <a:lstStyle/>
        <a:p>
          <a:endParaRPr lang="es-CO"/>
        </a:p>
      </dgm:t>
    </dgm:pt>
    <dgm:pt modelId="{C8166157-CF91-44E1-871C-883F2DBA1B56}" type="pres">
      <dgm:prSet presAssocID="{FA8F986A-2568-44B0-BD1F-D8028E45EFCA}" presName="spacer" presStyleCnt="0"/>
      <dgm:spPr/>
    </dgm:pt>
    <dgm:pt modelId="{0723ECFF-E001-435F-8DC9-4719B1481260}" type="pres">
      <dgm:prSet presAssocID="{21BAC4B0-5A0C-4C28-B806-669C5821D1A7}" presName="comp" presStyleCnt="0"/>
      <dgm:spPr/>
    </dgm:pt>
    <dgm:pt modelId="{11344AAE-2C0E-4964-B6F4-C6A81BD1191C}" type="pres">
      <dgm:prSet presAssocID="{21BAC4B0-5A0C-4C28-B806-669C5821D1A7}" presName="box" presStyleLbl="node1" presStyleIdx="2" presStyleCnt="3"/>
      <dgm:spPr/>
      <dgm:t>
        <a:bodyPr/>
        <a:lstStyle/>
        <a:p>
          <a:endParaRPr lang="es-ES"/>
        </a:p>
      </dgm:t>
    </dgm:pt>
    <dgm:pt modelId="{E4EAFC1B-E3D6-4337-A4C8-3C80C3213A71}" type="pres">
      <dgm:prSet presAssocID="{21BAC4B0-5A0C-4C28-B806-669C5821D1A7}" presName="img"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 modelId="{426BF8FE-F491-4A03-9512-A94251786397}" type="pres">
      <dgm:prSet presAssocID="{21BAC4B0-5A0C-4C28-B806-669C5821D1A7}" presName="text" presStyleLbl="node1" presStyleIdx="2" presStyleCnt="3">
        <dgm:presLayoutVars>
          <dgm:bulletEnabled val="1"/>
        </dgm:presLayoutVars>
      </dgm:prSet>
      <dgm:spPr/>
      <dgm:t>
        <a:bodyPr/>
        <a:lstStyle/>
        <a:p>
          <a:endParaRPr lang="es-ES"/>
        </a:p>
      </dgm:t>
    </dgm:pt>
  </dgm:ptLst>
  <dgm:cxnLst>
    <dgm:cxn modelId="{109C77D8-9086-4643-8E89-6FCB80974CAC}" srcId="{FCBF0D06-1AAA-4B0B-8192-0D79481AF0D7}" destId="{B50C07B9-10D5-4F90-9FB6-55386A2A32F5}" srcOrd="0" destOrd="0" parTransId="{4150DBB5-2DE4-4F59-91ED-569B715E3FCD}" sibTransId="{D1105303-F1C1-4BE4-8DA1-2DDF18CBFC31}"/>
    <dgm:cxn modelId="{E906B1B3-F42E-4689-933A-011AE825B878}" type="presOf" srcId="{A69BD99B-2114-40F3-BB8A-C5149C143198}" destId="{BB1E0F29-F68D-42E8-80F5-650E52080BCB}" srcOrd="1" destOrd="0" presId="urn:microsoft.com/office/officeart/2005/8/layout/vList4"/>
    <dgm:cxn modelId="{85988351-B4DE-43C5-9E76-CA71372B23F0}" srcId="{FCBF0D06-1AAA-4B0B-8192-0D79481AF0D7}" destId="{A69BD99B-2114-40F3-BB8A-C5149C143198}" srcOrd="1" destOrd="0" parTransId="{B2BEF04E-E340-4363-A078-20C08AE83C61}" sibTransId="{FA8F986A-2568-44B0-BD1F-D8028E45EFCA}"/>
    <dgm:cxn modelId="{AFD8D8D0-3BC0-4671-843A-3E480EB622B7}" type="presOf" srcId="{FCBF0D06-1AAA-4B0B-8192-0D79481AF0D7}" destId="{421A6CA1-6FFF-466B-AE5D-E970467C01FA}" srcOrd="0" destOrd="0" presId="urn:microsoft.com/office/officeart/2005/8/layout/vList4"/>
    <dgm:cxn modelId="{E9F42FE1-1CA6-4566-A7B8-DDC33706AD31}" type="presOf" srcId="{B50C07B9-10D5-4F90-9FB6-55386A2A32F5}" destId="{F242AA39-2D3D-42A8-9629-C2FF00683CF6}" srcOrd="1" destOrd="0" presId="urn:microsoft.com/office/officeart/2005/8/layout/vList4"/>
    <dgm:cxn modelId="{01D5EED2-33B1-4B0F-BA39-0C25687C4223}" type="presOf" srcId="{B50C07B9-10D5-4F90-9FB6-55386A2A32F5}" destId="{BD61E93A-46B3-43E5-AD7C-D4225BDB4DCD}" srcOrd="0" destOrd="0" presId="urn:microsoft.com/office/officeart/2005/8/layout/vList4"/>
    <dgm:cxn modelId="{4575D6C5-F0C4-45D4-BE82-6BDF5464DD79}" type="presOf" srcId="{A69BD99B-2114-40F3-BB8A-C5149C143198}" destId="{FFD493F7-B788-42D4-9B8F-572AAE156F96}" srcOrd="0" destOrd="0" presId="urn:microsoft.com/office/officeart/2005/8/layout/vList4"/>
    <dgm:cxn modelId="{174962CD-E912-4999-800A-94DB7EAF7744}" type="presOf" srcId="{21BAC4B0-5A0C-4C28-B806-669C5821D1A7}" destId="{426BF8FE-F491-4A03-9512-A94251786397}" srcOrd="1" destOrd="0" presId="urn:microsoft.com/office/officeart/2005/8/layout/vList4"/>
    <dgm:cxn modelId="{E5230D4C-09DA-4671-A60B-B8A05E81FA01}" srcId="{FCBF0D06-1AAA-4B0B-8192-0D79481AF0D7}" destId="{21BAC4B0-5A0C-4C28-B806-669C5821D1A7}" srcOrd="2" destOrd="0" parTransId="{4C18D12E-8DBB-49F6-88CE-727D6BA1035E}" sibTransId="{6690EF78-F346-4FF4-9255-AAF75554C2F9}"/>
    <dgm:cxn modelId="{6B152DD3-9D40-41B4-8AAD-45454F936159}" type="presOf" srcId="{21BAC4B0-5A0C-4C28-B806-669C5821D1A7}" destId="{11344AAE-2C0E-4964-B6F4-C6A81BD1191C}" srcOrd="0" destOrd="0" presId="urn:microsoft.com/office/officeart/2005/8/layout/vList4"/>
    <dgm:cxn modelId="{948BD262-57B7-45A4-B422-C691C5E71CD9}" type="presParOf" srcId="{421A6CA1-6FFF-466B-AE5D-E970467C01FA}" destId="{0064495D-9BFB-4EEE-AE07-97FBE1AB7A2F}" srcOrd="0" destOrd="0" presId="urn:microsoft.com/office/officeart/2005/8/layout/vList4"/>
    <dgm:cxn modelId="{8AFA73CF-2F46-4351-9A01-1A1BEC61E1B8}" type="presParOf" srcId="{0064495D-9BFB-4EEE-AE07-97FBE1AB7A2F}" destId="{BD61E93A-46B3-43E5-AD7C-D4225BDB4DCD}" srcOrd="0" destOrd="0" presId="urn:microsoft.com/office/officeart/2005/8/layout/vList4"/>
    <dgm:cxn modelId="{5CC62D6A-2A26-4660-AD61-26A16B4177BE}" type="presParOf" srcId="{0064495D-9BFB-4EEE-AE07-97FBE1AB7A2F}" destId="{8ED631C5-C4C4-47DE-9E8B-14AE658F0BF6}" srcOrd="1" destOrd="0" presId="urn:microsoft.com/office/officeart/2005/8/layout/vList4"/>
    <dgm:cxn modelId="{DDF01D03-5AAC-424C-9B0C-58B6FE2EF449}" type="presParOf" srcId="{0064495D-9BFB-4EEE-AE07-97FBE1AB7A2F}" destId="{F242AA39-2D3D-42A8-9629-C2FF00683CF6}" srcOrd="2" destOrd="0" presId="urn:microsoft.com/office/officeart/2005/8/layout/vList4"/>
    <dgm:cxn modelId="{C5DFA1E7-D921-4FDE-9E37-3D6C0DD3601D}" type="presParOf" srcId="{421A6CA1-6FFF-466B-AE5D-E970467C01FA}" destId="{A7868EF2-A5B4-4501-B3AF-C29E1DDF85D3}" srcOrd="1" destOrd="0" presId="urn:microsoft.com/office/officeart/2005/8/layout/vList4"/>
    <dgm:cxn modelId="{52AFC45D-0EF0-4AF7-AF96-2EF04854AF68}" type="presParOf" srcId="{421A6CA1-6FFF-466B-AE5D-E970467C01FA}" destId="{29362EC8-6C26-4820-A219-8210B74BF539}" srcOrd="2" destOrd="0" presId="urn:microsoft.com/office/officeart/2005/8/layout/vList4"/>
    <dgm:cxn modelId="{286AC46B-7EB8-4A25-9CB6-884769DD6D74}" type="presParOf" srcId="{29362EC8-6C26-4820-A219-8210B74BF539}" destId="{FFD493F7-B788-42D4-9B8F-572AAE156F96}" srcOrd="0" destOrd="0" presId="urn:microsoft.com/office/officeart/2005/8/layout/vList4"/>
    <dgm:cxn modelId="{963DF3DC-B08B-40DA-B78B-638BE30A2AE9}" type="presParOf" srcId="{29362EC8-6C26-4820-A219-8210B74BF539}" destId="{57758FE6-B56F-4192-A1F6-3AB1E7A68049}" srcOrd="1" destOrd="0" presId="urn:microsoft.com/office/officeart/2005/8/layout/vList4"/>
    <dgm:cxn modelId="{5B0CACA6-7A64-4A48-BDFB-760899F8E506}" type="presParOf" srcId="{29362EC8-6C26-4820-A219-8210B74BF539}" destId="{BB1E0F29-F68D-42E8-80F5-650E52080BCB}" srcOrd="2" destOrd="0" presId="urn:microsoft.com/office/officeart/2005/8/layout/vList4"/>
    <dgm:cxn modelId="{EB686B59-5C76-43BD-B16E-805A8B2B4FA3}" type="presParOf" srcId="{421A6CA1-6FFF-466B-AE5D-E970467C01FA}" destId="{C8166157-CF91-44E1-871C-883F2DBA1B56}" srcOrd="3" destOrd="0" presId="urn:microsoft.com/office/officeart/2005/8/layout/vList4"/>
    <dgm:cxn modelId="{E48F202C-83FA-4F36-8A97-F71BE54D5A3F}" type="presParOf" srcId="{421A6CA1-6FFF-466B-AE5D-E970467C01FA}" destId="{0723ECFF-E001-435F-8DC9-4719B1481260}" srcOrd="4" destOrd="0" presId="urn:microsoft.com/office/officeart/2005/8/layout/vList4"/>
    <dgm:cxn modelId="{050FABF6-358B-416F-BF37-A17DB34DAE24}" type="presParOf" srcId="{0723ECFF-E001-435F-8DC9-4719B1481260}" destId="{11344AAE-2C0E-4964-B6F4-C6A81BD1191C}" srcOrd="0" destOrd="0" presId="urn:microsoft.com/office/officeart/2005/8/layout/vList4"/>
    <dgm:cxn modelId="{749D8B1D-CE48-4D40-8BF2-A5911BA5DE0D}" type="presParOf" srcId="{0723ECFF-E001-435F-8DC9-4719B1481260}" destId="{E4EAFC1B-E3D6-4337-A4C8-3C80C3213A71}" srcOrd="1" destOrd="0" presId="urn:microsoft.com/office/officeart/2005/8/layout/vList4"/>
    <dgm:cxn modelId="{2C3FA72B-92F1-424C-9FDB-4E6362A833C0}" type="presParOf" srcId="{0723ECFF-E001-435F-8DC9-4719B1481260}" destId="{426BF8FE-F491-4A03-9512-A94251786397}"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A2EEF6-4E31-4B2F-AE83-1365A2F3B64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CO"/>
        </a:p>
      </dgm:t>
    </dgm:pt>
    <dgm:pt modelId="{AAAEB0F8-CCE0-4257-B1DA-B1A98E4C2702}">
      <dgm:prSet phldrT="[Texto]" custT="1"/>
      <dgm:spPr/>
      <dgm:t>
        <a:bodyPr/>
        <a:lstStyle/>
        <a:p>
          <a:r>
            <a:rPr lang="es-ES" sz="2400" dirty="0" smtClean="0">
              <a:solidFill>
                <a:srgbClr val="000000"/>
              </a:solidFill>
              <a:latin typeface="Calibri" panose="020F0502020204030204" pitchFamily="34" charset="0"/>
              <a:cs typeface="Calibri" panose="020F0502020204030204" pitchFamily="34" charset="0"/>
            </a:rPr>
            <a:t>1963</a:t>
          </a:r>
          <a:endParaRPr lang="es-ES" sz="2400" dirty="0">
            <a:solidFill>
              <a:srgbClr val="000000"/>
            </a:solidFill>
            <a:latin typeface="Calibri" panose="020F0502020204030204" pitchFamily="34" charset="0"/>
            <a:cs typeface="Calibri" panose="020F0502020204030204" pitchFamily="34" charset="0"/>
          </a:endParaRPr>
        </a:p>
      </dgm:t>
    </dgm:pt>
    <dgm:pt modelId="{219782C4-F325-4473-92B2-2E1DBDA8C4F2}" type="parTrans" cxnId="{A049549C-2EB5-4A2E-878D-6BA985453E09}">
      <dgm:prSet/>
      <dgm:spPr/>
      <dgm:t>
        <a:bodyPr/>
        <a:lstStyle/>
        <a:p>
          <a:endParaRPr lang="es-ES"/>
        </a:p>
      </dgm:t>
    </dgm:pt>
    <dgm:pt modelId="{3A6E2280-FBCA-4D50-9388-44B670F9423F}" type="sibTrans" cxnId="{A049549C-2EB5-4A2E-878D-6BA985453E09}">
      <dgm:prSet/>
      <dgm:spPr/>
      <dgm:t>
        <a:bodyPr/>
        <a:lstStyle/>
        <a:p>
          <a:endParaRPr lang="es-ES"/>
        </a:p>
      </dgm:t>
    </dgm:pt>
    <dgm:pt modelId="{942B147F-B107-45ED-9CE6-F71EBA237599}">
      <dgm:prSet phldrT="[Texto]" custT="1"/>
      <dgm:spPr/>
      <dgm:t>
        <a:bodyPr/>
        <a:lstStyle/>
        <a:p>
          <a:r>
            <a:rPr lang="es-ES" sz="2400" dirty="0" smtClean="0">
              <a:solidFill>
                <a:srgbClr val="000000"/>
              </a:solidFill>
              <a:latin typeface="Calibri" panose="020F0502020204030204" pitchFamily="34" charset="0"/>
              <a:cs typeface="Calibri" panose="020F0502020204030204" pitchFamily="34" charset="0"/>
            </a:rPr>
            <a:t>1982</a:t>
          </a:r>
          <a:endParaRPr lang="es-ES" sz="2000" dirty="0">
            <a:solidFill>
              <a:srgbClr val="000000"/>
            </a:solidFill>
            <a:latin typeface="Calibri" panose="020F0502020204030204" pitchFamily="34" charset="0"/>
            <a:cs typeface="Calibri" panose="020F0502020204030204" pitchFamily="34" charset="0"/>
          </a:endParaRPr>
        </a:p>
      </dgm:t>
    </dgm:pt>
    <dgm:pt modelId="{0DB9AB4D-87D3-4757-A459-7A153957D01A}" type="parTrans" cxnId="{2F8A62B3-B7B6-4878-93FA-DE29BE37FDE0}">
      <dgm:prSet/>
      <dgm:spPr/>
      <dgm:t>
        <a:bodyPr/>
        <a:lstStyle/>
        <a:p>
          <a:endParaRPr lang="es-ES"/>
        </a:p>
      </dgm:t>
    </dgm:pt>
    <dgm:pt modelId="{33FD932A-E8CF-4B09-8EA3-2692117DED8A}" type="sibTrans" cxnId="{2F8A62B3-B7B6-4878-93FA-DE29BE37FDE0}">
      <dgm:prSet/>
      <dgm:spPr/>
      <dgm:t>
        <a:bodyPr/>
        <a:lstStyle/>
        <a:p>
          <a:endParaRPr lang="es-ES"/>
        </a:p>
      </dgm:t>
    </dgm:pt>
    <dgm:pt modelId="{68F85216-0AA1-42AE-AAB6-E73AF14B4EA9}">
      <dgm:prSet phldrT="[Texto]" custT="1"/>
      <dgm:spPr/>
      <dgm:t>
        <a:bodyPr/>
        <a:lstStyle/>
        <a:p>
          <a:endParaRPr lang="es-ES" sz="500" dirty="0">
            <a:solidFill>
              <a:srgbClr val="000000"/>
            </a:solidFill>
          </a:endParaRPr>
        </a:p>
      </dgm:t>
    </dgm:pt>
    <dgm:pt modelId="{485B86A8-463C-44DE-B3D9-1501E6F3F4A2}" type="parTrans" cxnId="{6DDA4919-7E1F-4D4D-83E3-FFCDF163C794}">
      <dgm:prSet/>
      <dgm:spPr/>
      <dgm:t>
        <a:bodyPr/>
        <a:lstStyle/>
        <a:p>
          <a:endParaRPr lang="es-ES"/>
        </a:p>
      </dgm:t>
    </dgm:pt>
    <dgm:pt modelId="{3618F060-7470-40D8-A4CC-EAF8166DC6BE}" type="sibTrans" cxnId="{6DDA4919-7E1F-4D4D-83E3-FFCDF163C794}">
      <dgm:prSet/>
      <dgm:spPr/>
      <dgm:t>
        <a:bodyPr/>
        <a:lstStyle/>
        <a:p>
          <a:endParaRPr lang="es-ES"/>
        </a:p>
      </dgm:t>
    </dgm:pt>
    <dgm:pt modelId="{3C7E77FE-EC40-4F34-8EAC-1E9E94C22D2E}" type="pres">
      <dgm:prSet presAssocID="{33A2EEF6-4E31-4B2F-AE83-1365A2F3B648}" presName="Name0" presStyleCnt="0">
        <dgm:presLayoutVars>
          <dgm:dir/>
          <dgm:resizeHandles val="exact"/>
        </dgm:presLayoutVars>
      </dgm:prSet>
      <dgm:spPr/>
      <dgm:t>
        <a:bodyPr/>
        <a:lstStyle/>
        <a:p>
          <a:endParaRPr lang="es-CO"/>
        </a:p>
      </dgm:t>
    </dgm:pt>
    <dgm:pt modelId="{8483F048-91BA-451E-989D-F4DF6C1E8074}" type="pres">
      <dgm:prSet presAssocID="{33A2EEF6-4E31-4B2F-AE83-1365A2F3B648}" presName="arrow" presStyleLbl="bgShp" presStyleIdx="0" presStyleCnt="1" custLinFactNeighborY="-2593"/>
      <dgm:spPr/>
    </dgm:pt>
    <dgm:pt modelId="{BED91861-2A7E-471F-A509-FEBBAA2B5E08}" type="pres">
      <dgm:prSet presAssocID="{33A2EEF6-4E31-4B2F-AE83-1365A2F3B648}" presName="points" presStyleCnt="0"/>
      <dgm:spPr/>
    </dgm:pt>
    <dgm:pt modelId="{0FE411C0-9273-411E-82E9-21E62CA171EA}" type="pres">
      <dgm:prSet presAssocID="{AAAEB0F8-CCE0-4257-B1DA-B1A98E4C2702}" presName="compositeA" presStyleCnt="0"/>
      <dgm:spPr/>
    </dgm:pt>
    <dgm:pt modelId="{03945476-6898-4325-8E9D-398F34F8C8F6}" type="pres">
      <dgm:prSet presAssocID="{AAAEB0F8-CCE0-4257-B1DA-B1A98E4C2702}" presName="textA" presStyleLbl="revTx" presStyleIdx="0" presStyleCnt="3" custScaleX="64640" custScaleY="7941" custLinFactNeighborX="3302" custLinFactNeighborY="85723">
        <dgm:presLayoutVars>
          <dgm:bulletEnabled val="1"/>
        </dgm:presLayoutVars>
      </dgm:prSet>
      <dgm:spPr/>
      <dgm:t>
        <a:bodyPr/>
        <a:lstStyle/>
        <a:p>
          <a:endParaRPr lang="es-ES"/>
        </a:p>
      </dgm:t>
    </dgm:pt>
    <dgm:pt modelId="{273F0AD9-CC75-4F05-88E6-03736EC7E7E7}" type="pres">
      <dgm:prSet presAssocID="{AAAEB0F8-CCE0-4257-B1DA-B1A98E4C2702}" presName="circleA" presStyleLbl="node1" presStyleIdx="0" presStyleCnt="3" custLinFactNeighborX="4567" custLinFactNeighborY="88697"/>
      <dgm:spPr/>
    </dgm:pt>
    <dgm:pt modelId="{96B23D7A-9A1B-444D-8D0E-1EECC4B229AC}" type="pres">
      <dgm:prSet presAssocID="{AAAEB0F8-CCE0-4257-B1DA-B1A98E4C2702}" presName="spaceA" presStyleCnt="0"/>
      <dgm:spPr/>
    </dgm:pt>
    <dgm:pt modelId="{0A9BA856-F789-4719-BC9A-836A00ABFD9A}" type="pres">
      <dgm:prSet presAssocID="{3A6E2280-FBCA-4D50-9388-44B670F9423F}" presName="space" presStyleCnt="0"/>
      <dgm:spPr/>
    </dgm:pt>
    <dgm:pt modelId="{630C8D06-EA3B-41A3-BFF9-07C48C9385FF}" type="pres">
      <dgm:prSet presAssocID="{942B147F-B107-45ED-9CE6-F71EBA237599}" presName="compositeB" presStyleCnt="0"/>
      <dgm:spPr/>
    </dgm:pt>
    <dgm:pt modelId="{2827E345-CB1B-4F0F-89D5-83BEAC9CC1BF}" type="pres">
      <dgm:prSet presAssocID="{942B147F-B107-45ED-9CE6-F71EBA237599}" presName="textB" presStyleLbl="revTx" presStyleIdx="1" presStyleCnt="3" custScaleX="57943" custScaleY="13522" custLinFactNeighborX="-45915" custLinFactNeighborY="-86712">
        <dgm:presLayoutVars>
          <dgm:bulletEnabled val="1"/>
        </dgm:presLayoutVars>
      </dgm:prSet>
      <dgm:spPr/>
      <dgm:t>
        <a:bodyPr/>
        <a:lstStyle/>
        <a:p>
          <a:endParaRPr lang="es-ES"/>
        </a:p>
      </dgm:t>
    </dgm:pt>
    <dgm:pt modelId="{44CBB279-9999-4083-9B29-9FEB57F64840}" type="pres">
      <dgm:prSet presAssocID="{942B147F-B107-45ED-9CE6-F71EBA237599}" presName="circleB" presStyleLbl="node1" presStyleIdx="1" presStyleCnt="3" custLinFactNeighborX="26155" custLinFactNeighborY="-92049"/>
      <dgm:spPr/>
      <dgm:t>
        <a:bodyPr/>
        <a:lstStyle/>
        <a:p>
          <a:endParaRPr lang="es-ES"/>
        </a:p>
      </dgm:t>
    </dgm:pt>
    <dgm:pt modelId="{C14A166F-BF49-4BCA-BBC3-42152C7DB606}" type="pres">
      <dgm:prSet presAssocID="{942B147F-B107-45ED-9CE6-F71EBA237599}" presName="spaceB" presStyleCnt="0"/>
      <dgm:spPr/>
    </dgm:pt>
    <dgm:pt modelId="{1D0107EE-3454-4595-8AA7-EE34FC575A1B}" type="pres">
      <dgm:prSet presAssocID="{33FD932A-E8CF-4B09-8EA3-2692117DED8A}" presName="space" presStyleCnt="0"/>
      <dgm:spPr/>
    </dgm:pt>
    <dgm:pt modelId="{407443D4-83B2-4700-893E-6F47E9294F33}" type="pres">
      <dgm:prSet presAssocID="{68F85216-0AA1-42AE-AAB6-E73AF14B4EA9}" presName="compositeA" presStyleCnt="0"/>
      <dgm:spPr/>
    </dgm:pt>
    <dgm:pt modelId="{F66F2873-D90E-48EA-BAEA-0E83E545E2E8}" type="pres">
      <dgm:prSet presAssocID="{68F85216-0AA1-42AE-AAB6-E73AF14B4EA9}" presName="textA" presStyleLbl="revTx" presStyleIdx="2" presStyleCnt="3" custScaleX="71361" custScaleY="100074" custLinFactNeighborX="-60007" custLinFactNeighborY="22352">
        <dgm:presLayoutVars>
          <dgm:bulletEnabled val="1"/>
        </dgm:presLayoutVars>
      </dgm:prSet>
      <dgm:spPr/>
      <dgm:t>
        <a:bodyPr/>
        <a:lstStyle/>
        <a:p>
          <a:endParaRPr lang="es-ES"/>
        </a:p>
      </dgm:t>
    </dgm:pt>
    <dgm:pt modelId="{BA083AB2-E371-4C67-A544-C2C4191B2ABF}" type="pres">
      <dgm:prSet presAssocID="{68F85216-0AA1-42AE-AAB6-E73AF14B4EA9}" presName="circleA" presStyleLbl="node1" presStyleIdx="2" presStyleCnt="3" custLinFactNeighborX="8323" custLinFactNeighborY="-10444"/>
      <dgm:spPr>
        <a:blipFill rotWithShape="0">
          <a:blip xmlns:r="http://schemas.openxmlformats.org/officeDocument/2006/relationships" r:embed="rId1"/>
          <a:stretch>
            <a:fillRect/>
          </a:stretch>
        </a:blipFill>
      </dgm:spPr>
      <dgm:t>
        <a:bodyPr/>
        <a:lstStyle/>
        <a:p>
          <a:endParaRPr lang="es-CO"/>
        </a:p>
      </dgm:t>
    </dgm:pt>
    <dgm:pt modelId="{458D484A-68EC-4E94-AE47-C91F4E98CE03}" type="pres">
      <dgm:prSet presAssocID="{68F85216-0AA1-42AE-AAB6-E73AF14B4EA9}" presName="spaceA" presStyleCnt="0"/>
      <dgm:spPr/>
    </dgm:pt>
  </dgm:ptLst>
  <dgm:cxnLst>
    <dgm:cxn modelId="{6EC04CDE-1A86-477B-AF70-2B45805DFB48}" type="presOf" srcId="{942B147F-B107-45ED-9CE6-F71EBA237599}" destId="{2827E345-CB1B-4F0F-89D5-83BEAC9CC1BF}" srcOrd="0" destOrd="0" presId="urn:microsoft.com/office/officeart/2005/8/layout/hProcess11"/>
    <dgm:cxn modelId="{6DDA4919-7E1F-4D4D-83E3-FFCDF163C794}" srcId="{33A2EEF6-4E31-4B2F-AE83-1365A2F3B648}" destId="{68F85216-0AA1-42AE-AAB6-E73AF14B4EA9}" srcOrd="2" destOrd="0" parTransId="{485B86A8-463C-44DE-B3D9-1501E6F3F4A2}" sibTransId="{3618F060-7470-40D8-A4CC-EAF8166DC6BE}"/>
    <dgm:cxn modelId="{6B9ECAD2-0F90-41D0-9E68-E6F659055440}" type="presOf" srcId="{AAAEB0F8-CCE0-4257-B1DA-B1A98E4C2702}" destId="{03945476-6898-4325-8E9D-398F34F8C8F6}" srcOrd="0" destOrd="0" presId="urn:microsoft.com/office/officeart/2005/8/layout/hProcess11"/>
    <dgm:cxn modelId="{FEA237E1-0FFC-49A4-9824-120C208C3B3E}" type="presOf" srcId="{68F85216-0AA1-42AE-AAB6-E73AF14B4EA9}" destId="{F66F2873-D90E-48EA-BAEA-0E83E545E2E8}" srcOrd="0" destOrd="0" presId="urn:microsoft.com/office/officeart/2005/8/layout/hProcess11"/>
    <dgm:cxn modelId="{2F8A62B3-B7B6-4878-93FA-DE29BE37FDE0}" srcId="{33A2EEF6-4E31-4B2F-AE83-1365A2F3B648}" destId="{942B147F-B107-45ED-9CE6-F71EBA237599}" srcOrd="1" destOrd="0" parTransId="{0DB9AB4D-87D3-4757-A459-7A153957D01A}" sibTransId="{33FD932A-E8CF-4B09-8EA3-2692117DED8A}"/>
    <dgm:cxn modelId="{A049549C-2EB5-4A2E-878D-6BA985453E09}" srcId="{33A2EEF6-4E31-4B2F-AE83-1365A2F3B648}" destId="{AAAEB0F8-CCE0-4257-B1DA-B1A98E4C2702}" srcOrd="0" destOrd="0" parTransId="{219782C4-F325-4473-92B2-2E1DBDA8C4F2}" sibTransId="{3A6E2280-FBCA-4D50-9388-44B670F9423F}"/>
    <dgm:cxn modelId="{F2FC1BF1-B48D-44CF-8365-D7BEA48A6686}" type="presOf" srcId="{33A2EEF6-4E31-4B2F-AE83-1365A2F3B648}" destId="{3C7E77FE-EC40-4F34-8EAC-1E9E94C22D2E}" srcOrd="0" destOrd="0" presId="urn:microsoft.com/office/officeart/2005/8/layout/hProcess11"/>
    <dgm:cxn modelId="{A48ED531-AB1B-47C0-BCC0-AFCCDD154FDF}" type="presParOf" srcId="{3C7E77FE-EC40-4F34-8EAC-1E9E94C22D2E}" destId="{8483F048-91BA-451E-989D-F4DF6C1E8074}" srcOrd="0" destOrd="0" presId="urn:microsoft.com/office/officeart/2005/8/layout/hProcess11"/>
    <dgm:cxn modelId="{2B3174C5-65B7-47A5-9960-F1EBFC023E5F}" type="presParOf" srcId="{3C7E77FE-EC40-4F34-8EAC-1E9E94C22D2E}" destId="{BED91861-2A7E-471F-A509-FEBBAA2B5E08}" srcOrd="1" destOrd="0" presId="urn:microsoft.com/office/officeart/2005/8/layout/hProcess11"/>
    <dgm:cxn modelId="{7164B144-5928-413E-8255-57C1B82AF19F}" type="presParOf" srcId="{BED91861-2A7E-471F-A509-FEBBAA2B5E08}" destId="{0FE411C0-9273-411E-82E9-21E62CA171EA}" srcOrd="0" destOrd="0" presId="urn:microsoft.com/office/officeart/2005/8/layout/hProcess11"/>
    <dgm:cxn modelId="{B14952B7-62EF-4FEB-B240-166DC8BD437C}" type="presParOf" srcId="{0FE411C0-9273-411E-82E9-21E62CA171EA}" destId="{03945476-6898-4325-8E9D-398F34F8C8F6}" srcOrd="0" destOrd="0" presId="urn:microsoft.com/office/officeart/2005/8/layout/hProcess11"/>
    <dgm:cxn modelId="{30695FF2-1F72-4B03-88B5-31ABB815446E}" type="presParOf" srcId="{0FE411C0-9273-411E-82E9-21E62CA171EA}" destId="{273F0AD9-CC75-4F05-88E6-03736EC7E7E7}" srcOrd="1" destOrd="0" presId="urn:microsoft.com/office/officeart/2005/8/layout/hProcess11"/>
    <dgm:cxn modelId="{9A74A122-E40F-4413-BDF7-7233B467182E}" type="presParOf" srcId="{0FE411C0-9273-411E-82E9-21E62CA171EA}" destId="{96B23D7A-9A1B-444D-8D0E-1EECC4B229AC}" srcOrd="2" destOrd="0" presId="urn:microsoft.com/office/officeart/2005/8/layout/hProcess11"/>
    <dgm:cxn modelId="{6A6AB8AD-0608-481D-92F7-0D8F5EAE4D47}" type="presParOf" srcId="{BED91861-2A7E-471F-A509-FEBBAA2B5E08}" destId="{0A9BA856-F789-4719-BC9A-836A00ABFD9A}" srcOrd="1" destOrd="0" presId="urn:microsoft.com/office/officeart/2005/8/layout/hProcess11"/>
    <dgm:cxn modelId="{BAF09160-F219-430D-B2EA-0B2D4DC51923}" type="presParOf" srcId="{BED91861-2A7E-471F-A509-FEBBAA2B5E08}" destId="{630C8D06-EA3B-41A3-BFF9-07C48C9385FF}" srcOrd="2" destOrd="0" presId="urn:microsoft.com/office/officeart/2005/8/layout/hProcess11"/>
    <dgm:cxn modelId="{CC258265-2D50-41BC-8231-87A9A17DC78B}" type="presParOf" srcId="{630C8D06-EA3B-41A3-BFF9-07C48C9385FF}" destId="{2827E345-CB1B-4F0F-89D5-83BEAC9CC1BF}" srcOrd="0" destOrd="0" presId="urn:microsoft.com/office/officeart/2005/8/layout/hProcess11"/>
    <dgm:cxn modelId="{BF37AB6D-D2FD-4F84-B114-B305CB7C1938}" type="presParOf" srcId="{630C8D06-EA3B-41A3-BFF9-07C48C9385FF}" destId="{44CBB279-9999-4083-9B29-9FEB57F64840}" srcOrd="1" destOrd="0" presId="urn:microsoft.com/office/officeart/2005/8/layout/hProcess11"/>
    <dgm:cxn modelId="{59B089AF-3309-41B6-8DCA-1F20E5D10249}" type="presParOf" srcId="{630C8D06-EA3B-41A3-BFF9-07C48C9385FF}" destId="{C14A166F-BF49-4BCA-BBC3-42152C7DB606}" srcOrd="2" destOrd="0" presId="urn:microsoft.com/office/officeart/2005/8/layout/hProcess11"/>
    <dgm:cxn modelId="{ED88183D-7BF4-4009-AAFE-E711A34EB868}" type="presParOf" srcId="{BED91861-2A7E-471F-A509-FEBBAA2B5E08}" destId="{1D0107EE-3454-4595-8AA7-EE34FC575A1B}" srcOrd="3" destOrd="0" presId="urn:microsoft.com/office/officeart/2005/8/layout/hProcess11"/>
    <dgm:cxn modelId="{DB5D4E41-DD75-46D5-915A-41A0A5C0D928}" type="presParOf" srcId="{BED91861-2A7E-471F-A509-FEBBAA2B5E08}" destId="{407443D4-83B2-4700-893E-6F47E9294F33}" srcOrd="4" destOrd="0" presId="urn:microsoft.com/office/officeart/2005/8/layout/hProcess11"/>
    <dgm:cxn modelId="{18EEFA8E-63A3-42E5-9C22-6AD91BCBDE6A}" type="presParOf" srcId="{407443D4-83B2-4700-893E-6F47E9294F33}" destId="{F66F2873-D90E-48EA-BAEA-0E83E545E2E8}" srcOrd="0" destOrd="0" presId="urn:microsoft.com/office/officeart/2005/8/layout/hProcess11"/>
    <dgm:cxn modelId="{B8F1D10A-77D7-4B63-B386-2E6E6DA54627}" type="presParOf" srcId="{407443D4-83B2-4700-893E-6F47E9294F33}" destId="{BA083AB2-E371-4C67-A544-C2C4191B2ABF}" srcOrd="1" destOrd="0" presId="urn:microsoft.com/office/officeart/2005/8/layout/hProcess11"/>
    <dgm:cxn modelId="{5DA1F895-5F78-40F6-8BC1-5BD1218C05D9}" type="presParOf" srcId="{407443D4-83B2-4700-893E-6F47E9294F33}" destId="{458D484A-68EC-4E94-AE47-C91F4E98CE03}"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45EA9-14E2-4ED5-81C7-16AC892D91B7}">
      <dsp:nvSpPr>
        <dsp:cNvPr id="0" name=""/>
        <dsp:cNvSpPr/>
      </dsp:nvSpPr>
      <dsp:spPr>
        <a:xfrm>
          <a:off x="504038" y="167539"/>
          <a:ext cx="4836412" cy="5360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47252398-ED00-4891-95A9-A520A8C5CD93}">
      <dsp:nvSpPr>
        <dsp:cNvPr id="0" name=""/>
        <dsp:cNvSpPr/>
      </dsp:nvSpPr>
      <dsp:spPr>
        <a:xfrm>
          <a:off x="2232232" y="1384897"/>
          <a:ext cx="3200637" cy="3181126"/>
        </a:xfrm>
        <a:prstGeom prst="rect">
          <a:avLst/>
        </a:prstGeom>
        <a:noFill/>
        <a:ln w="19050" cap="flat" cmpd="sng" algn="ctr">
          <a:noFill/>
          <a:prstDash val="solid"/>
          <a:miter lim="800000"/>
        </a:ln>
        <a:effectLst>
          <a:outerShdw blurRad="50800" dist="38100" dir="8100000" algn="tr" rotWithShape="0">
            <a:prstClr val="black">
              <a:alpha val="40000"/>
            </a:prst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r>
            <a:rPr lang="es-ES" sz="6500" kern="1200" dirty="0" smtClean="0"/>
            <a:t> </a:t>
          </a:r>
          <a:endParaRPr lang="es-ES" sz="6500" kern="1200" dirty="0"/>
        </a:p>
      </dsp:txBody>
      <dsp:txXfrm>
        <a:off x="2232232" y="1384897"/>
        <a:ext cx="3200637" cy="3181126"/>
      </dsp:txXfrm>
    </dsp:sp>
    <dsp:sp modelId="{A66BD64A-0C47-4637-AA21-83DA8A329BBD}">
      <dsp:nvSpPr>
        <dsp:cNvPr id="0" name=""/>
        <dsp:cNvSpPr/>
      </dsp:nvSpPr>
      <dsp:spPr>
        <a:xfrm>
          <a:off x="5760638" y="66505"/>
          <a:ext cx="1019109" cy="10191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53408A51-4333-474D-8BFA-5E53ECF48997}">
      <dsp:nvSpPr>
        <dsp:cNvPr id="0" name=""/>
        <dsp:cNvSpPr/>
      </dsp:nvSpPr>
      <dsp:spPr>
        <a:xfrm>
          <a:off x="6278662" y="1669"/>
          <a:ext cx="297644" cy="1019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dirty="0"/>
        </a:p>
      </dsp:txBody>
      <dsp:txXfrm>
        <a:off x="6278662" y="1669"/>
        <a:ext cx="297644" cy="1019109"/>
      </dsp:txXfrm>
    </dsp:sp>
    <dsp:sp modelId="{05F68E22-D73A-4E0A-BE2E-1A3653579E4D}">
      <dsp:nvSpPr>
        <dsp:cNvPr id="0" name=""/>
        <dsp:cNvSpPr/>
      </dsp:nvSpPr>
      <dsp:spPr>
        <a:xfrm>
          <a:off x="5766936" y="1152132"/>
          <a:ext cx="1019109" cy="101910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D2FF1092-B36A-4F02-BA2A-87B1C280A0DB}">
      <dsp:nvSpPr>
        <dsp:cNvPr id="0" name=""/>
        <dsp:cNvSpPr/>
      </dsp:nvSpPr>
      <dsp:spPr>
        <a:xfrm>
          <a:off x="6278662" y="1204219"/>
          <a:ext cx="297644" cy="1019109"/>
        </a:xfrm>
        <a:prstGeom prst="rect">
          <a:avLst/>
        </a:prstGeom>
        <a:noFill/>
        <a:ln>
          <a:noFill/>
        </a:ln>
        <a:effectLst>
          <a:outerShdw blurRad="50800" dist="38100" dir="8100000" algn="tr"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278662" y="1204219"/>
        <a:ext cx="297644" cy="1019109"/>
      </dsp:txXfrm>
    </dsp:sp>
    <dsp:sp modelId="{FE72DCF9-91BD-4C76-B805-3354A2E02B57}">
      <dsp:nvSpPr>
        <dsp:cNvPr id="0" name=""/>
        <dsp:cNvSpPr/>
      </dsp:nvSpPr>
      <dsp:spPr>
        <a:xfrm>
          <a:off x="5760638" y="2376267"/>
          <a:ext cx="1019109" cy="101910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0" r="-30000"/>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DE3A57B0-3FDE-4A99-8AFA-ACA55F5FE598}">
      <dsp:nvSpPr>
        <dsp:cNvPr id="0" name=""/>
        <dsp:cNvSpPr/>
      </dsp:nvSpPr>
      <dsp:spPr>
        <a:xfrm>
          <a:off x="6278662" y="2406769"/>
          <a:ext cx="297644" cy="1019109"/>
        </a:xfrm>
        <a:prstGeom prst="rect">
          <a:avLst/>
        </a:prstGeom>
        <a:noFill/>
        <a:ln>
          <a:noFill/>
        </a:ln>
        <a:effectLst>
          <a:outerShdw blurRad="50800" dist="38100" dir="8100000" algn="tr"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278662" y="2406769"/>
        <a:ext cx="297644" cy="1019109"/>
      </dsp:txXfrm>
    </dsp:sp>
    <dsp:sp modelId="{EF7E03DE-058D-47E1-B4C0-376007AB3908}">
      <dsp:nvSpPr>
        <dsp:cNvPr id="0" name=""/>
        <dsp:cNvSpPr/>
      </dsp:nvSpPr>
      <dsp:spPr>
        <a:xfrm>
          <a:off x="5760638" y="3607606"/>
          <a:ext cx="1019109" cy="101910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3EE9E2C3-CEF4-42C0-8FE6-BACD8303784F}">
      <dsp:nvSpPr>
        <dsp:cNvPr id="0" name=""/>
        <dsp:cNvSpPr/>
      </dsp:nvSpPr>
      <dsp:spPr>
        <a:xfrm>
          <a:off x="6278662" y="3609318"/>
          <a:ext cx="297644" cy="1019109"/>
        </a:xfrm>
        <a:prstGeom prst="rect">
          <a:avLst/>
        </a:prstGeom>
        <a:noFill/>
        <a:ln>
          <a:noFill/>
        </a:ln>
        <a:effectLst>
          <a:outerShdw blurRad="50800" dist="38100" dir="8100000" algn="tr"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278662" y="3609318"/>
        <a:ext cx="297644" cy="1019109"/>
      </dsp:txXfrm>
    </dsp:sp>
    <dsp:sp modelId="{1D9F9B1B-EF1C-48A8-A62B-29582016EE82}">
      <dsp:nvSpPr>
        <dsp:cNvPr id="0" name=""/>
        <dsp:cNvSpPr/>
      </dsp:nvSpPr>
      <dsp:spPr>
        <a:xfrm>
          <a:off x="5769637" y="4753921"/>
          <a:ext cx="1019109" cy="101910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1000" r="-21000"/>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04A3859B-7552-4B34-A270-6227F5CD73E3}">
      <dsp:nvSpPr>
        <dsp:cNvPr id="0" name=""/>
        <dsp:cNvSpPr/>
      </dsp:nvSpPr>
      <dsp:spPr>
        <a:xfrm>
          <a:off x="6278662" y="4811868"/>
          <a:ext cx="297644" cy="1019109"/>
        </a:xfrm>
        <a:prstGeom prst="rect">
          <a:avLst/>
        </a:prstGeom>
        <a:noFill/>
        <a:ln>
          <a:noFill/>
        </a:ln>
        <a:effectLst>
          <a:outerShdw blurRad="50800" dist="38100" dir="8100000" algn="tr"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278662" y="4811868"/>
        <a:ext cx="297644" cy="1019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D9863-E78A-41B0-92BC-46ADEC0D0CCE}">
      <dsp:nvSpPr>
        <dsp:cNvPr id="0" name=""/>
        <dsp:cNvSpPr/>
      </dsp:nvSpPr>
      <dsp:spPr>
        <a:xfrm>
          <a:off x="7934553" y="1006159"/>
          <a:ext cx="193446" cy="35802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DBBE2-D805-40DA-B008-EAA041CF7BE5}">
      <dsp:nvSpPr>
        <dsp:cNvPr id="0" name=""/>
        <dsp:cNvSpPr/>
      </dsp:nvSpPr>
      <dsp:spPr>
        <a:xfrm>
          <a:off x="193446" y="1006159"/>
          <a:ext cx="5031232" cy="358028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93A25-2125-46E8-B975-74DEF070D426}">
      <dsp:nvSpPr>
        <dsp:cNvPr id="0" name=""/>
        <dsp:cNvSpPr/>
      </dsp:nvSpPr>
      <dsp:spPr>
        <a:xfrm>
          <a:off x="21141" y="754965"/>
          <a:ext cx="4837785" cy="338663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FEBF983D-E6D2-44C8-BE5B-CD89C7CCD747}">
      <dsp:nvSpPr>
        <dsp:cNvPr id="0" name=""/>
        <dsp:cNvSpPr/>
      </dsp:nvSpPr>
      <dsp:spPr>
        <a:xfrm>
          <a:off x="390144" y="3965003"/>
          <a:ext cx="4641088" cy="42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0" tIns="72390" rIns="193040" bIns="72390" numCol="1" spcCol="1270" anchor="ctr" anchorCtr="0">
          <a:noAutofit/>
        </a:bodyPr>
        <a:lstStyle/>
        <a:p>
          <a:pPr lvl="0" algn="l" defTabSz="844550">
            <a:lnSpc>
              <a:spcPct val="90000"/>
            </a:lnSpc>
            <a:spcBef>
              <a:spcPct val="0"/>
            </a:spcBef>
            <a:spcAft>
              <a:spcPct val="35000"/>
            </a:spcAft>
          </a:pPr>
          <a:endParaRPr lang="es-ES" sz="1900" kern="1200"/>
        </a:p>
      </dsp:txBody>
      <dsp:txXfrm>
        <a:off x="390144" y="3965003"/>
        <a:ext cx="4641088" cy="424982"/>
      </dsp:txXfrm>
    </dsp:sp>
    <dsp:sp modelId="{04644355-B0A3-42AF-B6CF-37A4F6492D29}">
      <dsp:nvSpPr>
        <dsp:cNvPr id="0" name=""/>
        <dsp:cNvSpPr/>
      </dsp:nvSpPr>
      <dsp:spPr>
        <a:xfrm>
          <a:off x="5205703" y="1052309"/>
          <a:ext cx="2724776" cy="409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CO" sz="1800" b="0" kern="1200" dirty="0" smtClean="0">
              <a:solidFill>
                <a:srgbClr val="000000"/>
              </a:solidFill>
            </a:rPr>
            <a:t>-Conflicto en desarrollo</a:t>
          </a:r>
        </a:p>
        <a:p>
          <a:pPr lvl="0" algn="l" defTabSz="800100">
            <a:lnSpc>
              <a:spcPct val="90000"/>
            </a:lnSpc>
            <a:spcBef>
              <a:spcPct val="0"/>
            </a:spcBef>
            <a:spcAft>
              <a:spcPct val="35000"/>
            </a:spcAft>
          </a:pPr>
          <a:endParaRPr lang="es-CO" sz="1800" b="0" kern="1200" dirty="0" smtClean="0">
            <a:solidFill>
              <a:srgbClr val="000000"/>
            </a:solidFill>
          </a:endParaRPr>
        </a:p>
        <a:p>
          <a:pPr lvl="0" algn="l" defTabSz="800100">
            <a:lnSpc>
              <a:spcPct val="90000"/>
            </a:lnSpc>
            <a:spcBef>
              <a:spcPct val="0"/>
            </a:spcBef>
            <a:spcAft>
              <a:spcPct val="35000"/>
            </a:spcAft>
          </a:pPr>
          <a:r>
            <a:rPr lang="es-CO" sz="1800" b="0" kern="1200" dirty="0" smtClean="0">
              <a:solidFill>
                <a:srgbClr val="000000"/>
              </a:solidFill>
            </a:rPr>
            <a:t>-Crisis humanitaria con miles de muertos y millones de refugiados</a:t>
          </a:r>
        </a:p>
        <a:p>
          <a:pPr lvl="0" algn="l" defTabSz="800100">
            <a:lnSpc>
              <a:spcPct val="90000"/>
            </a:lnSpc>
            <a:spcBef>
              <a:spcPct val="0"/>
            </a:spcBef>
            <a:spcAft>
              <a:spcPct val="35000"/>
            </a:spcAft>
          </a:pPr>
          <a:endParaRPr lang="es-ES" sz="1800" b="0" kern="1200" dirty="0">
            <a:solidFill>
              <a:srgbClr val="000000"/>
            </a:solidFill>
          </a:endParaRPr>
        </a:p>
        <a:p>
          <a:pPr lvl="0" algn="l" defTabSz="800100">
            <a:lnSpc>
              <a:spcPct val="90000"/>
            </a:lnSpc>
            <a:spcBef>
              <a:spcPct val="0"/>
            </a:spcBef>
            <a:spcAft>
              <a:spcPct val="35000"/>
            </a:spcAft>
          </a:pPr>
          <a:r>
            <a:rPr lang="es-CO" sz="1800" b="0" kern="1200" dirty="0" smtClean="0">
              <a:solidFill>
                <a:srgbClr val="000000"/>
              </a:solidFill>
            </a:rPr>
            <a:t>-Ciudades gravemente dañadas y parcialmente destruidas</a:t>
          </a:r>
        </a:p>
      </dsp:txBody>
      <dsp:txXfrm>
        <a:off x="5205703" y="1052309"/>
        <a:ext cx="2724776" cy="40903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DF76E-DA1C-4208-9F1E-045822541144}">
      <dsp:nvSpPr>
        <dsp:cNvPr id="0" name=""/>
        <dsp:cNvSpPr/>
      </dsp:nvSpPr>
      <dsp:spPr>
        <a:xfrm>
          <a:off x="122326" y="415826"/>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s-ES" sz="3000" kern="1200" dirty="0" smtClean="0">
              <a:solidFill>
                <a:srgbClr val="000000"/>
              </a:solidFill>
            </a:rPr>
            <a:t>1.  SOLUCION</a:t>
          </a:r>
          <a:endParaRPr lang="es-ES" sz="3000" kern="1200" dirty="0">
            <a:solidFill>
              <a:srgbClr val="000000"/>
            </a:solidFill>
          </a:endParaRPr>
        </a:p>
      </dsp:txBody>
      <dsp:txXfrm>
        <a:off x="122326" y="415826"/>
        <a:ext cx="7315200" cy="665018"/>
      </dsp:txXfrm>
    </dsp:sp>
    <dsp:sp modelId="{50637442-2EF9-4B01-8B67-6D768BE79A85}">
      <dsp:nvSpPr>
        <dsp:cNvPr id="0" name=""/>
        <dsp:cNvSpPr/>
      </dsp:nvSpPr>
      <dsp:spPr>
        <a:xfrm>
          <a:off x="122326"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D33D2D4-8320-4A58-9302-08B3070BF03C}">
      <dsp:nvSpPr>
        <dsp:cNvPr id="0" name=""/>
        <dsp:cNvSpPr/>
      </dsp:nvSpPr>
      <dsp:spPr>
        <a:xfrm>
          <a:off x="1150518"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0DAFBC7-2243-4B5F-93A5-A4D48FAF57D5}">
      <dsp:nvSpPr>
        <dsp:cNvPr id="0" name=""/>
        <dsp:cNvSpPr/>
      </dsp:nvSpPr>
      <dsp:spPr>
        <a:xfrm>
          <a:off x="2179523"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EF00325-94EE-4202-ABE6-120AF9489F46}">
      <dsp:nvSpPr>
        <dsp:cNvPr id="0" name=""/>
        <dsp:cNvSpPr/>
      </dsp:nvSpPr>
      <dsp:spPr>
        <a:xfrm>
          <a:off x="3207715"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9ABD485-7BAA-439B-9A23-39AF4D8DE84E}">
      <dsp:nvSpPr>
        <dsp:cNvPr id="0" name=""/>
        <dsp:cNvSpPr/>
      </dsp:nvSpPr>
      <dsp:spPr>
        <a:xfrm>
          <a:off x="4236720"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3D8ABD5-B4E6-4291-A62A-A027C470CEFF}">
      <dsp:nvSpPr>
        <dsp:cNvPr id="0" name=""/>
        <dsp:cNvSpPr/>
      </dsp:nvSpPr>
      <dsp:spPr>
        <a:xfrm>
          <a:off x="5264912"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0F1FCF7-850C-4F4C-8C65-42C04D06328A}">
      <dsp:nvSpPr>
        <dsp:cNvPr id="0" name=""/>
        <dsp:cNvSpPr/>
      </dsp:nvSpPr>
      <dsp:spPr>
        <a:xfrm>
          <a:off x="6293916" y="1080844"/>
          <a:ext cx="1711756" cy="1354666"/>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707FDD2-61CD-4964-B227-ACAE27AF918C}">
      <dsp:nvSpPr>
        <dsp:cNvPr id="0" name=""/>
        <dsp:cNvSpPr/>
      </dsp:nvSpPr>
      <dsp:spPr>
        <a:xfrm>
          <a:off x="122326" y="1216311"/>
          <a:ext cx="7410297" cy="1083733"/>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s-CO" sz="3000" b="1" kern="1200" dirty="0" smtClean="0">
              <a:solidFill>
                <a:srgbClr val="000000"/>
              </a:solidFill>
            </a:rPr>
            <a:t>Acuerdo de Ginebra</a:t>
          </a:r>
          <a:endParaRPr lang="es-ES" sz="3000" kern="1200" dirty="0"/>
        </a:p>
      </dsp:txBody>
      <dsp:txXfrm>
        <a:off x="122326" y="1216311"/>
        <a:ext cx="7410297" cy="1083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1E93A-46B3-43E5-AD7C-D4225BDB4DCD}">
      <dsp:nvSpPr>
        <dsp:cNvPr id="0" name=""/>
        <dsp:cNvSpPr/>
      </dsp:nvSpPr>
      <dsp:spPr>
        <a:xfrm>
          <a:off x="0" y="53577"/>
          <a:ext cx="8128000" cy="1693333"/>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kern="1200" dirty="0" smtClean="0"/>
            <a:t>Tras el atentado del 11 de septiembre de 2001 en Nueva York, tenemos como primera causa de guerra, y bajo el principio de legítima defensa –artículo 5 de la carta de la OTAN-, la lucha contra el terrorismo y contra un régimen, el talibán.</a:t>
          </a:r>
          <a:endParaRPr lang="es-CO" sz="2100" kern="1200" dirty="0"/>
        </a:p>
      </dsp:txBody>
      <dsp:txXfrm>
        <a:off x="1794933" y="53577"/>
        <a:ext cx="6333066" cy="1693333"/>
      </dsp:txXfrm>
    </dsp:sp>
    <dsp:sp modelId="{8ED631C5-C4C4-47DE-9E8B-14AE658F0BF6}">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FD493F7-B788-42D4-9B8F-572AAE156F96}">
      <dsp:nvSpPr>
        <dsp:cNvPr id="0" name=""/>
        <dsp:cNvSpPr/>
      </dsp:nvSpPr>
      <dsp:spPr>
        <a:xfrm>
          <a:off x="0" y="1862666"/>
          <a:ext cx="8128000" cy="1693333"/>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b="0" i="0" kern="1200" dirty="0" smtClean="0"/>
            <a:t>Precisamente, la lucha contra este régimen sería una causa ideológica, ya que se trata de un grupo que impone la forma más dura y despótica de la Sharia, aunque éstos llevaban desde noviembre de 1994 en el poder y no hubo una reacción importante.</a:t>
          </a:r>
          <a:endParaRPr lang="es-CO" sz="2100" kern="1200" dirty="0"/>
        </a:p>
      </dsp:txBody>
      <dsp:txXfrm>
        <a:off x="1794933" y="1862666"/>
        <a:ext cx="6333066" cy="1693333"/>
      </dsp:txXfrm>
    </dsp:sp>
    <dsp:sp modelId="{57758FE6-B56F-4192-A1F6-3AB1E7A68049}">
      <dsp:nvSpPr>
        <dsp:cNvPr id="0" name=""/>
        <dsp:cNvSpPr/>
      </dsp:nvSpPr>
      <dsp:spPr>
        <a:xfrm>
          <a:off x="169333" y="2032000"/>
          <a:ext cx="1625600" cy="135466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1344AAE-2C0E-4964-B6F4-C6A81BD1191C}">
      <dsp:nvSpPr>
        <dsp:cNvPr id="0" name=""/>
        <dsp:cNvSpPr/>
      </dsp:nvSpPr>
      <dsp:spPr>
        <a:xfrm>
          <a:off x="0" y="3725333"/>
          <a:ext cx="8128000" cy="1693333"/>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b="0" i="0" kern="1200" dirty="0" smtClean="0"/>
            <a:t>Afganistán es geoestratégicamente muy importante, al ser cruce de caminos en el transporte de hidrocarburos entre Europa y Asia y, señalado por el propio Congreso de EEUU, el mayor productor de opio el mundo.</a:t>
          </a:r>
          <a:endParaRPr lang="es-CO" sz="2100" kern="1200" dirty="0"/>
        </a:p>
      </dsp:txBody>
      <dsp:txXfrm>
        <a:off x="1794933" y="3725333"/>
        <a:ext cx="6333066" cy="1693333"/>
      </dsp:txXfrm>
    </dsp:sp>
    <dsp:sp modelId="{E4EAFC1B-E3D6-4337-A4C8-3C80C3213A71}">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F048-91BA-451E-989D-F4DF6C1E8074}">
      <dsp:nvSpPr>
        <dsp:cNvPr id="0" name=""/>
        <dsp:cNvSpPr/>
      </dsp:nvSpPr>
      <dsp:spPr>
        <a:xfrm>
          <a:off x="0" y="1569397"/>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45476-6898-4325-8E9D-398F34F8C8F6}">
      <dsp:nvSpPr>
        <dsp:cNvPr id="0" name=""/>
        <dsp:cNvSpPr/>
      </dsp:nvSpPr>
      <dsp:spPr>
        <a:xfrm>
          <a:off x="501294" y="2356854"/>
          <a:ext cx="1522359" cy="17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s-ES" sz="2400" kern="1200" dirty="0" smtClean="0">
              <a:solidFill>
                <a:srgbClr val="000000"/>
              </a:solidFill>
              <a:latin typeface="Calibri" panose="020F0502020204030204" pitchFamily="34" charset="0"/>
              <a:cs typeface="Calibri" panose="020F0502020204030204" pitchFamily="34" charset="0"/>
            </a:rPr>
            <a:t>1747</a:t>
          </a:r>
          <a:endParaRPr lang="es-ES" sz="2400" kern="1200" dirty="0">
            <a:solidFill>
              <a:srgbClr val="000000"/>
            </a:solidFill>
            <a:latin typeface="Calibri" panose="020F0502020204030204" pitchFamily="34" charset="0"/>
            <a:cs typeface="Calibri" panose="020F0502020204030204" pitchFamily="34" charset="0"/>
          </a:endParaRPr>
        </a:p>
      </dsp:txBody>
      <dsp:txXfrm>
        <a:off x="501294" y="2356854"/>
        <a:ext cx="1522359" cy="172118"/>
      </dsp:txXfrm>
    </dsp:sp>
    <dsp:sp modelId="{273F0AD9-CC75-4F05-88E6-03736EC7E7E7}">
      <dsp:nvSpPr>
        <dsp:cNvPr id="0" name=""/>
        <dsp:cNvSpPr/>
      </dsp:nvSpPr>
      <dsp:spPr>
        <a:xfrm>
          <a:off x="938521" y="242018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7E345-CB1B-4F0F-89D5-83BEAC9CC1BF}">
      <dsp:nvSpPr>
        <dsp:cNvPr id="0" name=""/>
        <dsp:cNvSpPr/>
      </dsp:nvSpPr>
      <dsp:spPr>
        <a:xfrm>
          <a:off x="1893921" y="2777532"/>
          <a:ext cx="1364636" cy="29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smtClean="0">
              <a:solidFill>
                <a:srgbClr val="000000"/>
              </a:solidFill>
              <a:latin typeface="Calibri" panose="020F0502020204030204" pitchFamily="34" charset="0"/>
              <a:cs typeface="Calibri" panose="020F0502020204030204" pitchFamily="34" charset="0"/>
            </a:rPr>
            <a:t>1973</a:t>
          </a:r>
          <a:endParaRPr lang="es-ES" sz="2000" kern="1200" dirty="0">
            <a:solidFill>
              <a:srgbClr val="000000"/>
            </a:solidFill>
            <a:latin typeface="Calibri" panose="020F0502020204030204" pitchFamily="34" charset="0"/>
            <a:cs typeface="Calibri" panose="020F0502020204030204" pitchFamily="34" charset="0"/>
          </a:endParaRPr>
        </a:p>
      </dsp:txBody>
      <dsp:txXfrm>
        <a:off x="1893921" y="2777532"/>
        <a:ext cx="1364636" cy="293084"/>
      </dsp:txXfrm>
    </dsp:sp>
    <dsp:sp modelId="{44CBB279-9999-4083-9B29-9FEB57F64840}">
      <dsp:nvSpPr>
        <dsp:cNvPr id="0" name=""/>
        <dsp:cNvSpPr/>
      </dsp:nvSpPr>
      <dsp:spPr>
        <a:xfrm>
          <a:off x="3528391" y="240821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F2873-D90E-48EA-BAEA-0E83E545E2E8}">
      <dsp:nvSpPr>
        <dsp:cNvPr id="0" name=""/>
        <dsp:cNvSpPr/>
      </dsp:nvSpPr>
      <dsp:spPr>
        <a:xfrm>
          <a:off x="3876921" y="484071"/>
          <a:ext cx="1680648" cy="216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222250">
            <a:lnSpc>
              <a:spcPct val="90000"/>
            </a:lnSpc>
            <a:spcBef>
              <a:spcPct val="0"/>
            </a:spcBef>
            <a:spcAft>
              <a:spcPct val="35000"/>
            </a:spcAft>
          </a:pPr>
          <a:endParaRPr lang="es-ES" sz="500" kern="1200" dirty="0">
            <a:solidFill>
              <a:srgbClr val="000000"/>
            </a:solidFill>
          </a:endParaRPr>
        </a:p>
      </dsp:txBody>
      <dsp:txXfrm>
        <a:off x="3876921" y="484071"/>
        <a:ext cx="1680648" cy="2169070"/>
      </dsp:txXfrm>
    </dsp:sp>
    <dsp:sp modelId="{BA083AB2-E371-4C67-A544-C2C4191B2ABF}">
      <dsp:nvSpPr>
        <dsp:cNvPr id="0" name=""/>
        <dsp:cNvSpPr/>
      </dsp:nvSpPr>
      <dsp:spPr>
        <a:xfrm>
          <a:off x="5904658" y="2382208"/>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F048-91BA-451E-989D-F4DF6C1E8074}">
      <dsp:nvSpPr>
        <dsp:cNvPr id="0" name=""/>
        <dsp:cNvSpPr/>
      </dsp:nvSpPr>
      <dsp:spPr>
        <a:xfrm>
          <a:off x="0" y="1569397"/>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45476-6898-4325-8E9D-398F34F8C8F6}">
      <dsp:nvSpPr>
        <dsp:cNvPr id="0" name=""/>
        <dsp:cNvSpPr/>
      </dsp:nvSpPr>
      <dsp:spPr>
        <a:xfrm>
          <a:off x="501294" y="2356854"/>
          <a:ext cx="1522359" cy="17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s-ES" sz="2400" kern="1200" dirty="0" smtClean="0">
              <a:solidFill>
                <a:srgbClr val="000000"/>
              </a:solidFill>
              <a:latin typeface="Calibri" panose="020F0502020204030204" pitchFamily="34" charset="0"/>
              <a:cs typeface="Calibri" panose="020F0502020204030204" pitchFamily="34" charset="0"/>
            </a:rPr>
            <a:t>1747</a:t>
          </a:r>
          <a:endParaRPr lang="es-ES" sz="2400" kern="1200" dirty="0">
            <a:solidFill>
              <a:srgbClr val="000000"/>
            </a:solidFill>
            <a:latin typeface="Calibri" panose="020F0502020204030204" pitchFamily="34" charset="0"/>
            <a:cs typeface="Calibri" panose="020F0502020204030204" pitchFamily="34" charset="0"/>
          </a:endParaRPr>
        </a:p>
      </dsp:txBody>
      <dsp:txXfrm>
        <a:off x="501294" y="2356854"/>
        <a:ext cx="1522359" cy="172118"/>
      </dsp:txXfrm>
    </dsp:sp>
    <dsp:sp modelId="{273F0AD9-CC75-4F05-88E6-03736EC7E7E7}">
      <dsp:nvSpPr>
        <dsp:cNvPr id="0" name=""/>
        <dsp:cNvSpPr/>
      </dsp:nvSpPr>
      <dsp:spPr>
        <a:xfrm>
          <a:off x="938521" y="242018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7E345-CB1B-4F0F-89D5-83BEAC9CC1BF}">
      <dsp:nvSpPr>
        <dsp:cNvPr id="0" name=""/>
        <dsp:cNvSpPr/>
      </dsp:nvSpPr>
      <dsp:spPr>
        <a:xfrm>
          <a:off x="1893921" y="2777532"/>
          <a:ext cx="1364636" cy="29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smtClean="0">
              <a:solidFill>
                <a:srgbClr val="000000"/>
              </a:solidFill>
              <a:latin typeface="Calibri" panose="020F0502020204030204" pitchFamily="34" charset="0"/>
              <a:cs typeface="Calibri" panose="020F0502020204030204" pitchFamily="34" charset="0"/>
            </a:rPr>
            <a:t>1973</a:t>
          </a:r>
          <a:endParaRPr lang="es-ES" sz="2000" kern="1200" dirty="0">
            <a:solidFill>
              <a:srgbClr val="000000"/>
            </a:solidFill>
            <a:latin typeface="Calibri" panose="020F0502020204030204" pitchFamily="34" charset="0"/>
            <a:cs typeface="Calibri" panose="020F0502020204030204" pitchFamily="34" charset="0"/>
          </a:endParaRPr>
        </a:p>
      </dsp:txBody>
      <dsp:txXfrm>
        <a:off x="1893921" y="2777532"/>
        <a:ext cx="1364636" cy="293084"/>
      </dsp:txXfrm>
    </dsp:sp>
    <dsp:sp modelId="{44CBB279-9999-4083-9B29-9FEB57F64840}">
      <dsp:nvSpPr>
        <dsp:cNvPr id="0" name=""/>
        <dsp:cNvSpPr/>
      </dsp:nvSpPr>
      <dsp:spPr>
        <a:xfrm>
          <a:off x="3528391" y="240821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F2873-D90E-48EA-BAEA-0E83E545E2E8}">
      <dsp:nvSpPr>
        <dsp:cNvPr id="0" name=""/>
        <dsp:cNvSpPr/>
      </dsp:nvSpPr>
      <dsp:spPr>
        <a:xfrm>
          <a:off x="3876921" y="484071"/>
          <a:ext cx="1680648" cy="216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222250">
            <a:lnSpc>
              <a:spcPct val="90000"/>
            </a:lnSpc>
            <a:spcBef>
              <a:spcPct val="0"/>
            </a:spcBef>
            <a:spcAft>
              <a:spcPct val="35000"/>
            </a:spcAft>
          </a:pPr>
          <a:endParaRPr lang="es-ES" sz="500" kern="1200" dirty="0">
            <a:solidFill>
              <a:srgbClr val="000000"/>
            </a:solidFill>
          </a:endParaRPr>
        </a:p>
      </dsp:txBody>
      <dsp:txXfrm>
        <a:off x="3876921" y="484071"/>
        <a:ext cx="1680648" cy="2169070"/>
      </dsp:txXfrm>
    </dsp:sp>
    <dsp:sp modelId="{BA083AB2-E371-4C67-A544-C2C4191B2ABF}">
      <dsp:nvSpPr>
        <dsp:cNvPr id="0" name=""/>
        <dsp:cNvSpPr/>
      </dsp:nvSpPr>
      <dsp:spPr>
        <a:xfrm>
          <a:off x="5904658" y="2382208"/>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D9863-E78A-41B0-92BC-46ADEC0D0CCE}">
      <dsp:nvSpPr>
        <dsp:cNvPr id="0" name=""/>
        <dsp:cNvSpPr/>
      </dsp:nvSpPr>
      <dsp:spPr>
        <a:xfrm>
          <a:off x="7930773" y="1007822"/>
          <a:ext cx="193257" cy="357678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DBBE2-D805-40DA-B008-EAA041CF7BE5}">
      <dsp:nvSpPr>
        <dsp:cNvPr id="0" name=""/>
        <dsp:cNvSpPr/>
      </dsp:nvSpPr>
      <dsp:spPr>
        <a:xfrm>
          <a:off x="197226" y="1007822"/>
          <a:ext cx="5026318" cy="3576784"/>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93A25-2125-46E8-B975-74DEF070D426}">
      <dsp:nvSpPr>
        <dsp:cNvPr id="0" name=""/>
        <dsp:cNvSpPr/>
      </dsp:nvSpPr>
      <dsp:spPr>
        <a:xfrm>
          <a:off x="0" y="577557"/>
          <a:ext cx="4833061" cy="33833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BF983D-E6D2-44C8-BE5B-CD89C7CCD747}">
      <dsp:nvSpPr>
        <dsp:cNvPr id="0" name=""/>
        <dsp:cNvSpPr/>
      </dsp:nvSpPr>
      <dsp:spPr>
        <a:xfrm>
          <a:off x="393731" y="3963776"/>
          <a:ext cx="4636555" cy="42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0" tIns="72390" rIns="193040" bIns="72390" numCol="1" spcCol="1270" anchor="ctr" anchorCtr="0">
          <a:noAutofit/>
        </a:bodyPr>
        <a:lstStyle/>
        <a:p>
          <a:pPr lvl="0" algn="l" defTabSz="844550">
            <a:lnSpc>
              <a:spcPct val="90000"/>
            </a:lnSpc>
            <a:spcBef>
              <a:spcPct val="0"/>
            </a:spcBef>
            <a:spcAft>
              <a:spcPct val="35000"/>
            </a:spcAft>
          </a:pPr>
          <a:endParaRPr lang="es-ES" sz="1900" kern="1200"/>
        </a:p>
      </dsp:txBody>
      <dsp:txXfrm>
        <a:off x="393731" y="3963776"/>
        <a:ext cx="4636555" cy="424567"/>
      </dsp:txXfrm>
    </dsp:sp>
    <dsp:sp modelId="{04644355-B0A3-42AF-B6CF-37A4F6492D29}">
      <dsp:nvSpPr>
        <dsp:cNvPr id="0" name=""/>
        <dsp:cNvSpPr/>
      </dsp:nvSpPr>
      <dsp:spPr>
        <a:xfrm>
          <a:off x="5205691" y="576068"/>
          <a:ext cx="2722115" cy="4086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CO" sz="2000" b="0" i="0" kern="1200" dirty="0" smtClean="0">
              <a:solidFill>
                <a:srgbClr val="000000"/>
              </a:solidFill>
            </a:rPr>
            <a:t>El presidente afgano, Hamid Karzai, ha informado del cambio de la política exterior de este país después del año 2014. Su gobierno pretende organizar sus relaciones exteriores de tal modo que la presencia extranjera en este país tras la salida de las tropas estadounidenses y de la OTAN sea basada en la cooperación estratégica y sin políticas bélicas.</a:t>
          </a:r>
          <a:endParaRPr lang="es-ES" sz="2000" b="0" kern="1200" dirty="0">
            <a:solidFill>
              <a:srgbClr val="000000"/>
            </a:solidFill>
          </a:endParaRPr>
        </a:p>
      </dsp:txBody>
      <dsp:txXfrm>
        <a:off x="5205691" y="576068"/>
        <a:ext cx="2722115" cy="4086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31A6D-9DAD-41A2-AD28-FDE52B718586}">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solidFill>
                <a:srgbClr val="000000"/>
              </a:solidFill>
            </a:rPr>
            <a:t>1. SOLUCION</a:t>
          </a:r>
          <a:endParaRPr lang="es-ES" sz="2000" kern="1200" dirty="0">
            <a:solidFill>
              <a:srgbClr val="000000"/>
            </a:solidFill>
          </a:endParaRPr>
        </a:p>
      </dsp:txBody>
      <dsp:txXfrm>
        <a:off x="661227" y="442"/>
        <a:ext cx="6315075" cy="574097"/>
      </dsp:txXfrm>
    </dsp:sp>
    <dsp:sp modelId="{45E5D452-965B-438D-93E5-CBE138D5730F}">
      <dsp:nvSpPr>
        <dsp:cNvPr id="0" name=""/>
        <dsp:cNvSpPr/>
      </dsp:nvSpPr>
      <dsp:spPr>
        <a:xfrm>
          <a:off x="661227"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4B553FF-7A23-4E49-A88E-F7FB73C039BF}">
      <dsp:nvSpPr>
        <dsp:cNvPr id="0" name=""/>
        <dsp:cNvSpPr/>
      </dsp:nvSpPr>
      <dsp:spPr>
        <a:xfrm>
          <a:off x="1548845"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1139BA8-9E57-4290-916F-FA726F913155}">
      <dsp:nvSpPr>
        <dsp:cNvPr id="0" name=""/>
        <dsp:cNvSpPr/>
      </dsp:nvSpPr>
      <dsp:spPr>
        <a:xfrm>
          <a:off x="2437166"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3046EBF-A89F-4647-BE4C-BF8C6AC04A9E}">
      <dsp:nvSpPr>
        <dsp:cNvPr id="0" name=""/>
        <dsp:cNvSpPr/>
      </dsp:nvSpPr>
      <dsp:spPr>
        <a:xfrm>
          <a:off x="3324785"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381EA94-0CAD-4AB4-A274-4FC02266C49F}">
      <dsp:nvSpPr>
        <dsp:cNvPr id="0" name=""/>
        <dsp:cNvSpPr/>
      </dsp:nvSpPr>
      <dsp:spPr>
        <a:xfrm>
          <a:off x="4213105"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E35EA71-BCB8-4845-80DD-6BBF75BFF00D}">
      <dsp:nvSpPr>
        <dsp:cNvPr id="0" name=""/>
        <dsp:cNvSpPr/>
      </dsp:nvSpPr>
      <dsp:spPr>
        <a:xfrm>
          <a:off x="5100724"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A493B54-50F7-41BD-B9EE-71371B4CF30B}">
      <dsp:nvSpPr>
        <dsp:cNvPr id="0" name=""/>
        <dsp:cNvSpPr/>
      </dsp:nvSpPr>
      <dsp:spPr>
        <a:xfrm>
          <a:off x="5989045" y="574540"/>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CA82BA4-36D1-4B6E-8DDC-F60C56A39602}">
      <dsp:nvSpPr>
        <dsp:cNvPr id="0" name=""/>
        <dsp:cNvSpPr/>
      </dsp:nvSpPr>
      <dsp:spPr>
        <a:xfrm>
          <a:off x="661227" y="691486"/>
          <a:ext cx="6397170" cy="93556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s-ES" sz="3600" kern="1200"/>
        </a:p>
      </dsp:txBody>
      <dsp:txXfrm>
        <a:off x="661227" y="691486"/>
        <a:ext cx="6397170" cy="935566"/>
      </dsp:txXfrm>
    </dsp:sp>
    <dsp:sp modelId="{58687E30-E473-4164-B0D7-A2F0AD048CBD}">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solidFill>
                <a:srgbClr val="000000"/>
              </a:solidFill>
            </a:rPr>
            <a:t>2. SOLUCIÓN</a:t>
          </a:r>
          <a:endParaRPr lang="es-ES" sz="2000" kern="1200" dirty="0">
            <a:solidFill>
              <a:srgbClr val="000000"/>
            </a:solidFill>
          </a:endParaRPr>
        </a:p>
      </dsp:txBody>
      <dsp:txXfrm>
        <a:off x="661227" y="1837555"/>
        <a:ext cx="6315075" cy="574097"/>
      </dsp:txXfrm>
    </dsp:sp>
    <dsp:sp modelId="{0D5FCB48-32D0-4D82-920E-54B2A2626D19}">
      <dsp:nvSpPr>
        <dsp:cNvPr id="0" name=""/>
        <dsp:cNvSpPr/>
      </dsp:nvSpPr>
      <dsp:spPr>
        <a:xfrm>
          <a:off x="661227"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C92A0F3-E575-4380-8897-EEFA594B042C}">
      <dsp:nvSpPr>
        <dsp:cNvPr id="0" name=""/>
        <dsp:cNvSpPr/>
      </dsp:nvSpPr>
      <dsp:spPr>
        <a:xfrm>
          <a:off x="1548845"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1AF8ACD-EC37-4270-8728-87FAE16DFEE9}">
      <dsp:nvSpPr>
        <dsp:cNvPr id="0" name=""/>
        <dsp:cNvSpPr/>
      </dsp:nvSpPr>
      <dsp:spPr>
        <a:xfrm>
          <a:off x="2437166"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8CB51B2-1106-4B30-BBA2-8BC9AC029958}">
      <dsp:nvSpPr>
        <dsp:cNvPr id="0" name=""/>
        <dsp:cNvSpPr/>
      </dsp:nvSpPr>
      <dsp:spPr>
        <a:xfrm>
          <a:off x="3324785"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9A3D833-791F-45A8-A09C-B571912F1C32}">
      <dsp:nvSpPr>
        <dsp:cNvPr id="0" name=""/>
        <dsp:cNvSpPr/>
      </dsp:nvSpPr>
      <dsp:spPr>
        <a:xfrm>
          <a:off x="4213105"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C247926-9C74-4017-AC59-83357F361CAA}">
      <dsp:nvSpPr>
        <dsp:cNvPr id="0" name=""/>
        <dsp:cNvSpPr/>
      </dsp:nvSpPr>
      <dsp:spPr>
        <a:xfrm>
          <a:off x="5100724"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D67023D-3396-4DBD-BEC6-457641686FF4}">
      <dsp:nvSpPr>
        <dsp:cNvPr id="0" name=""/>
        <dsp:cNvSpPr/>
      </dsp:nvSpPr>
      <dsp:spPr>
        <a:xfrm>
          <a:off x="5989045" y="2411653"/>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6CBE2D0-8E19-42CE-B25B-1EBEE0CA24B8}">
      <dsp:nvSpPr>
        <dsp:cNvPr id="0" name=""/>
        <dsp:cNvSpPr/>
      </dsp:nvSpPr>
      <dsp:spPr>
        <a:xfrm>
          <a:off x="661227" y="2528599"/>
          <a:ext cx="6397170" cy="93556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solidFill>
                <a:srgbClr val="000000"/>
              </a:solidFill>
            </a:rPr>
            <a:t>La corrupción reina: </a:t>
          </a:r>
          <a:r>
            <a:rPr lang="es-CO" sz="1600" b="0" kern="1200" dirty="0" smtClean="0">
              <a:solidFill>
                <a:srgbClr val="000000"/>
              </a:solidFill>
            </a:rPr>
            <a:t>Quien</a:t>
          </a:r>
          <a:r>
            <a:rPr lang="es-CO" sz="1600" kern="1200" dirty="0" smtClean="0">
              <a:solidFill>
                <a:srgbClr val="000000"/>
              </a:solidFill>
            </a:rPr>
            <a:t> no paga un impuesto revolucionario a los talibanes, paga por protección a un señor de la guerra. Cuando llega el gobierno, no llega ni la paz ni la electricidad ni el agua ni las escuelas. Llega más corrupción. </a:t>
          </a:r>
          <a:endParaRPr lang="es-ES" sz="1600" kern="1200" dirty="0">
            <a:solidFill>
              <a:srgbClr val="000000"/>
            </a:solidFill>
          </a:endParaRPr>
        </a:p>
      </dsp:txBody>
      <dsp:txXfrm>
        <a:off x="661227" y="2528599"/>
        <a:ext cx="6397170" cy="935566"/>
      </dsp:txXfrm>
    </dsp:sp>
    <dsp:sp modelId="{338AE4FD-E859-45E3-83E4-46F9DCBAF3D6}">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solidFill>
                <a:srgbClr val="000000"/>
              </a:solidFill>
            </a:rPr>
            <a:t>3. SOLUCIÓN</a:t>
          </a:r>
          <a:endParaRPr lang="es-ES" sz="2000" kern="1200" dirty="0">
            <a:solidFill>
              <a:srgbClr val="000000"/>
            </a:solidFill>
          </a:endParaRPr>
        </a:p>
      </dsp:txBody>
      <dsp:txXfrm>
        <a:off x="661227" y="3674668"/>
        <a:ext cx="6315075" cy="574097"/>
      </dsp:txXfrm>
    </dsp:sp>
    <dsp:sp modelId="{187EA438-84EE-49EB-85A2-D2F73ECB8A6A}">
      <dsp:nvSpPr>
        <dsp:cNvPr id="0" name=""/>
        <dsp:cNvSpPr/>
      </dsp:nvSpPr>
      <dsp:spPr>
        <a:xfrm>
          <a:off x="661227"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6241CCE-997B-4100-ACC9-6B68AABF7386}">
      <dsp:nvSpPr>
        <dsp:cNvPr id="0" name=""/>
        <dsp:cNvSpPr/>
      </dsp:nvSpPr>
      <dsp:spPr>
        <a:xfrm>
          <a:off x="1548845"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1A16906-E911-445F-8403-4977878564CA}">
      <dsp:nvSpPr>
        <dsp:cNvPr id="0" name=""/>
        <dsp:cNvSpPr/>
      </dsp:nvSpPr>
      <dsp:spPr>
        <a:xfrm>
          <a:off x="2437166"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561B19D-895C-4AC1-9E62-F49EC29B78F5}">
      <dsp:nvSpPr>
        <dsp:cNvPr id="0" name=""/>
        <dsp:cNvSpPr/>
      </dsp:nvSpPr>
      <dsp:spPr>
        <a:xfrm>
          <a:off x="3324785"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9FE9284-64A5-4B58-9707-21467383D138}">
      <dsp:nvSpPr>
        <dsp:cNvPr id="0" name=""/>
        <dsp:cNvSpPr/>
      </dsp:nvSpPr>
      <dsp:spPr>
        <a:xfrm>
          <a:off x="4213105"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5D1D017-1489-4F38-992E-5070174F7BCD}">
      <dsp:nvSpPr>
        <dsp:cNvPr id="0" name=""/>
        <dsp:cNvSpPr/>
      </dsp:nvSpPr>
      <dsp:spPr>
        <a:xfrm>
          <a:off x="5100724"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0651CFC-5E99-43E2-B27E-72038C5641DB}">
      <dsp:nvSpPr>
        <dsp:cNvPr id="0" name=""/>
        <dsp:cNvSpPr/>
      </dsp:nvSpPr>
      <dsp:spPr>
        <a:xfrm>
          <a:off x="5989045" y="4248765"/>
          <a:ext cx="1477727" cy="1169458"/>
        </a:xfrm>
        <a:prstGeom prst="chevron">
          <a:avLst>
            <a:gd name="adj" fmla="val 7061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6914464-CE90-4450-871B-278097C48718}">
      <dsp:nvSpPr>
        <dsp:cNvPr id="0" name=""/>
        <dsp:cNvSpPr/>
      </dsp:nvSpPr>
      <dsp:spPr>
        <a:xfrm>
          <a:off x="661227" y="4365711"/>
          <a:ext cx="6397170" cy="93556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solidFill>
                <a:srgbClr val="000000"/>
              </a:solidFill>
            </a:rPr>
            <a:t>Los talibanes no tienen prisa: </a:t>
          </a:r>
          <a:r>
            <a:rPr lang="es-CO" sz="1600" b="0" kern="1200" dirty="0" smtClean="0">
              <a:solidFill>
                <a:srgbClr val="000000"/>
              </a:solidFill>
            </a:rPr>
            <a:t>En</a:t>
          </a:r>
          <a:r>
            <a:rPr lang="es-CO" sz="1600" kern="1200" dirty="0" smtClean="0">
              <a:solidFill>
                <a:srgbClr val="000000"/>
              </a:solidFill>
            </a:rPr>
            <a:t> Afganistán hay tres facciones: el ejército de la OTAN -que, por números, el control práctico está en manos americanas-, el gobierno y los talibanes. La estrategia americana es simple: eliminar a los talibanes, implantar un gobierno estable y largarse. </a:t>
          </a:r>
          <a:endParaRPr lang="es-ES" sz="1600" kern="1200" dirty="0">
            <a:solidFill>
              <a:srgbClr val="000000"/>
            </a:solidFill>
          </a:endParaRPr>
        </a:p>
      </dsp:txBody>
      <dsp:txXfrm>
        <a:off x="661227" y="4365711"/>
        <a:ext cx="6397170" cy="9355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45EA9-14E2-4ED5-81C7-16AC892D91B7}">
      <dsp:nvSpPr>
        <dsp:cNvPr id="0" name=""/>
        <dsp:cNvSpPr/>
      </dsp:nvSpPr>
      <dsp:spPr>
        <a:xfrm>
          <a:off x="608473" y="482836"/>
          <a:ext cx="5280904" cy="5497376"/>
        </a:xfrm>
        <a:prstGeom prst="round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47252398-ED00-4891-95A9-A520A8C5CD93}">
      <dsp:nvSpPr>
        <dsp:cNvPr id="0" name=""/>
        <dsp:cNvSpPr/>
      </dsp:nvSpPr>
      <dsp:spPr>
        <a:xfrm>
          <a:off x="2401461" y="3158344"/>
          <a:ext cx="2380696" cy="154905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147320" tIns="147320" rIns="147320" bIns="147320" numCol="1" spcCol="1270" anchor="b" anchorCtr="0">
          <a:noAutofit/>
        </a:bodyPr>
        <a:lstStyle/>
        <a:p>
          <a:pPr lvl="0" algn="l" defTabSz="2578100">
            <a:lnSpc>
              <a:spcPct val="90000"/>
            </a:lnSpc>
            <a:spcBef>
              <a:spcPct val="0"/>
            </a:spcBef>
            <a:spcAft>
              <a:spcPct val="35000"/>
            </a:spcAft>
          </a:pPr>
          <a:endParaRPr lang="es-ES" sz="5800" kern="1200" dirty="0"/>
        </a:p>
      </dsp:txBody>
      <dsp:txXfrm>
        <a:off x="2401461" y="3158344"/>
        <a:ext cx="2380696" cy="1549052"/>
      </dsp:txXfrm>
    </dsp:sp>
    <dsp:sp modelId="{A66BD64A-0C47-4637-AA21-83DA8A329BBD}">
      <dsp:nvSpPr>
        <dsp:cNvPr id="0" name=""/>
        <dsp:cNvSpPr/>
      </dsp:nvSpPr>
      <dsp:spPr>
        <a:xfrm>
          <a:off x="6454970" y="69452"/>
          <a:ext cx="1064265" cy="106426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53408A51-4333-474D-8BFA-5E53ECF48997}">
      <dsp:nvSpPr>
        <dsp:cNvPr id="0" name=""/>
        <dsp:cNvSpPr/>
      </dsp:nvSpPr>
      <dsp:spPr>
        <a:xfrm>
          <a:off x="6619931" y="1743"/>
          <a:ext cx="312059" cy="106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dirty="0"/>
        </a:p>
      </dsp:txBody>
      <dsp:txXfrm>
        <a:off x="6619931" y="1743"/>
        <a:ext cx="312059" cy="1064265"/>
      </dsp:txXfrm>
    </dsp:sp>
    <dsp:sp modelId="{05F68E22-D73A-4E0A-BE2E-1A3653579E4D}">
      <dsp:nvSpPr>
        <dsp:cNvPr id="0" name=""/>
        <dsp:cNvSpPr/>
      </dsp:nvSpPr>
      <dsp:spPr>
        <a:xfrm>
          <a:off x="6453054" y="1260089"/>
          <a:ext cx="1064265" cy="1064265"/>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D2FF1092-B36A-4F02-BA2A-87B1C280A0DB}">
      <dsp:nvSpPr>
        <dsp:cNvPr id="0" name=""/>
        <dsp:cNvSpPr/>
      </dsp:nvSpPr>
      <dsp:spPr>
        <a:xfrm>
          <a:off x="6619931" y="1257577"/>
          <a:ext cx="312059" cy="106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619931" y="1257577"/>
        <a:ext cx="312059" cy="1064265"/>
      </dsp:txXfrm>
    </dsp:sp>
    <dsp:sp modelId="{FE72DCF9-91BD-4C76-B805-3354A2E02B57}">
      <dsp:nvSpPr>
        <dsp:cNvPr id="0" name=""/>
        <dsp:cNvSpPr/>
      </dsp:nvSpPr>
      <dsp:spPr>
        <a:xfrm>
          <a:off x="6454970" y="2556748"/>
          <a:ext cx="1064265" cy="1064265"/>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DE3A57B0-3FDE-4A99-8AFA-ACA55F5FE598}">
      <dsp:nvSpPr>
        <dsp:cNvPr id="0" name=""/>
        <dsp:cNvSpPr/>
      </dsp:nvSpPr>
      <dsp:spPr>
        <a:xfrm>
          <a:off x="6619931" y="2513411"/>
          <a:ext cx="312059" cy="106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619931" y="2513411"/>
        <a:ext cx="312059" cy="1064265"/>
      </dsp:txXfrm>
    </dsp:sp>
    <dsp:sp modelId="{EF7E03DE-058D-47E1-B4C0-376007AB3908}">
      <dsp:nvSpPr>
        <dsp:cNvPr id="0" name=""/>
        <dsp:cNvSpPr/>
      </dsp:nvSpPr>
      <dsp:spPr>
        <a:xfrm>
          <a:off x="6454970" y="3759932"/>
          <a:ext cx="1064265" cy="1064265"/>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3EE9E2C3-CEF4-42C0-8FE6-BACD8303784F}">
      <dsp:nvSpPr>
        <dsp:cNvPr id="0" name=""/>
        <dsp:cNvSpPr/>
      </dsp:nvSpPr>
      <dsp:spPr>
        <a:xfrm>
          <a:off x="6619931" y="3769244"/>
          <a:ext cx="312059" cy="106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a:p>
      </dsp:txBody>
      <dsp:txXfrm>
        <a:off x="6619931" y="3769244"/>
        <a:ext cx="312059" cy="1064265"/>
      </dsp:txXfrm>
    </dsp:sp>
    <dsp:sp modelId="{1D9F9B1B-EF1C-48A8-A62B-29582016EE82}">
      <dsp:nvSpPr>
        <dsp:cNvPr id="0" name=""/>
        <dsp:cNvSpPr/>
      </dsp:nvSpPr>
      <dsp:spPr>
        <a:xfrm>
          <a:off x="6454970" y="4959860"/>
          <a:ext cx="1064265" cy="1064265"/>
        </a:xfrm>
        <a:prstGeom prst="ellipse">
          <a:avLst/>
        </a:prstGeom>
        <a:blipFill rotWithShape="1">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04A3859B-7552-4B34-A270-6227F5CD73E3}">
      <dsp:nvSpPr>
        <dsp:cNvPr id="0" name=""/>
        <dsp:cNvSpPr/>
      </dsp:nvSpPr>
      <dsp:spPr>
        <a:xfrm>
          <a:off x="6619931" y="5025078"/>
          <a:ext cx="312059" cy="106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8890" rIns="17780" bIns="8890" numCol="1" spcCol="1270" anchor="ctr" anchorCtr="0">
          <a:noAutofit/>
        </a:bodyPr>
        <a:lstStyle/>
        <a:p>
          <a:pPr lvl="0" algn="l" defTabSz="311150">
            <a:lnSpc>
              <a:spcPct val="90000"/>
            </a:lnSpc>
            <a:spcBef>
              <a:spcPct val="0"/>
            </a:spcBef>
            <a:spcAft>
              <a:spcPct val="35000"/>
            </a:spcAft>
          </a:pPr>
          <a:endParaRPr lang="es-ES" sz="700" kern="1200" dirty="0"/>
        </a:p>
      </dsp:txBody>
      <dsp:txXfrm>
        <a:off x="6619931" y="5025078"/>
        <a:ext cx="312059" cy="1064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1E93A-46B3-43E5-AD7C-D4225BDB4DCD}">
      <dsp:nvSpPr>
        <dsp:cNvPr id="0" name=""/>
        <dsp:cNvSpPr/>
      </dsp:nvSpPr>
      <dsp:spPr>
        <a:xfrm>
          <a:off x="0" y="53577"/>
          <a:ext cx="8128000" cy="1693333"/>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kern="1200" dirty="0" smtClean="0"/>
            <a:t>-Alzamiento civil armado</a:t>
          </a:r>
        </a:p>
        <a:p>
          <a:pPr lvl="0" algn="l" defTabSz="755650">
            <a:lnSpc>
              <a:spcPct val="90000"/>
            </a:lnSpc>
            <a:spcBef>
              <a:spcPct val="0"/>
            </a:spcBef>
            <a:spcAft>
              <a:spcPct val="35000"/>
            </a:spcAft>
          </a:pPr>
          <a:r>
            <a:rPr lang="es-CO" sz="1700" kern="1200" dirty="0" smtClean="0"/>
            <a:t>-Gobierno autoritario y represivo</a:t>
          </a:r>
        </a:p>
        <a:p>
          <a:pPr lvl="0" algn="l" defTabSz="755650">
            <a:lnSpc>
              <a:spcPct val="90000"/>
            </a:lnSpc>
            <a:spcBef>
              <a:spcPct val="0"/>
            </a:spcBef>
            <a:spcAft>
              <a:spcPct val="35000"/>
            </a:spcAft>
          </a:pPr>
          <a:r>
            <a:rPr lang="es-CO" sz="1700" kern="1200" dirty="0" smtClean="0"/>
            <a:t>-Corrupción gubernamental y favoritismo en privatizaciones</a:t>
          </a:r>
        </a:p>
        <a:p>
          <a:pPr lvl="0" algn="l" defTabSz="755650">
            <a:lnSpc>
              <a:spcPct val="90000"/>
            </a:lnSpc>
            <a:spcBef>
              <a:spcPct val="0"/>
            </a:spcBef>
            <a:spcAft>
              <a:spcPct val="35000"/>
            </a:spcAft>
          </a:pPr>
          <a:r>
            <a:rPr lang="es-CO" sz="1700" kern="1200" dirty="0" smtClean="0"/>
            <a:t>-Sequía y desertificación</a:t>
          </a:r>
        </a:p>
        <a:p>
          <a:pPr lvl="0" algn="l" defTabSz="755650">
            <a:lnSpc>
              <a:spcPct val="90000"/>
            </a:lnSpc>
            <a:spcBef>
              <a:spcPct val="0"/>
            </a:spcBef>
            <a:spcAft>
              <a:spcPct val="35000"/>
            </a:spcAft>
          </a:pPr>
          <a:r>
            <a:rPr lang="es-CO" sz="1700" kern="1200" dirty="0" smtClean="0"/>
            <a:t>-Éxodo rural</a:t>
          </a:r>
          <a:endParaRPr lang="es-CO" sz="1700" kern="1200" dirty="0"/>
        </a:p>
      </dsp:txBody>
      <dsp:txXfrm>
        <a:off x="1794933" y="53577"/>
        <a:ext cx="6333066" cy="1693333"/>
      </dsp:txXfrm>
    </dsp:sp>
    <dsp:sp modelId="{8ED631C5-C4C4-47DE-9E8B-14AE658F0BF6}">
      <dsp:nvSpPr>
        <dsp:cNvPr id="0" name=""/>
        <dsp:cNvSpPr/>
      </dsp:nvSpPr>
      <dsp:spPr>
        <a:xfrm>
          <a:off x="169333" y="169333"/>
          <a:ext cx="1625600" cy="135466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FD493F7-B788-42D4-9B8F-572AAE156F96}">
      <dsp:nvSpPr>
        <dsp:cNvPr id="0" name=""/>
        <dsp:cNvSpPr/>
      </dsp:nvSpPr>
      <dsp:spPr>
        <a:xfrm>
          <a:off x="0" y="1862666"/>
          <a:ext cx="8128000" cy="1693333"/>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kern="1200" dirty="0" smtClean="0"/>
            <a:t>-Declive de la producción petrolera</a:t>
          </a:r>
        </a:p>
        <a:p>
          <a:pPr lvl="0" algn="l" defTabSz="755650">
            <a:lnSpc>
              <a:spcPct val="90000"/>
            </a:lnSpc>
            <a:spcBef>
              <a:spcPct val="0"/>
            </a:spcBef>
            <a:spcAft>
              <a:spcPct val="35000"/>
            </a:spcAft>
          </a:pPr>
          <a:r>
            <a:rPr lang="es-CO" sz="1700" kern="1200" dirty="0" smtClean="0"/>
            <a:t>-Alta inflación</a:t>
          </a:r>
        </a:p>
        <a:p>
          <a:pPr lvl="0" algn="l" defTabSz="755650">
            <a:lnSpc>
              <a:spcPct val="90000"/>
            </a:lnSpc>
            <a:spcBef>
              <a:spcPct val="0"/>
            </a:spcBef>
            <a:spcAft>
              <a:spcPct val="35000"/>
            </a:spcAft>
          </a:pPr>
          <a:r>
            <a:rPr lang="es-CO" sz="1700" kern="1200" dirty="0" smtClean="0"/>
            <a:t>-Desempleo</a:t>
          </a:r>
        </a:p>
        <a:p>
          <a:pPr lvl="0" algn="l" defTabSz="755650">
            <a:lnSpc>
              <a:spcPct val="90000"/>
            </a:lnSpc>
            <a:spcBef>
              <a:spcPct val="0"/>
            </a:spcBef>
            <a:spcAft>
              <a:spcPct val="35000"/>
            </a:spcAft>
          </a:pPr>
          <a:r>
            <a:rPr lang="es-CO" sz="1700" kern="1200" dirty="0" smtClean="0"/>
            <a:t>-Duplicación del precio del pan de 2010 a 20111</a:t>
          </a:r>
        </a:p>
        <a:p>
          <a:pPr lvl="0" algn="l" defTabSz="755650">
            <a:lnSpc>
              <a:spcPct val="90000"/>
            </a:lnSpc>
            <a:spcBef>
              <a:spcPct val="0"/>
            </a:spcBef>
            <a:spcAft>
              <a:spcPct val="35000"/>
            </a:spcAft>
          </a:pPr>
          <a:r>
            <a:rPr lang="es-CO" sz="1700" kern="1200" dirty="0" smtClean="0"/>
            <a:t>-Efecto dominó de la «Primavera Árabe»</a:t>
          </a:r>
          <a:endParaRPr lang="es-CO" sz="1700" kern="1200" dirty="0"/>
        </a:p>
      </dsp:txBody>
      <dsp:txXfrm>
        <a:off x="1794933" y="1862666"/>
        <a:ext cx="6333066" cy="1693333"/>
      </dsp:txXfrm>
    </dsp:sp>
    <dsp:sp modelId="{57758FE6-B56F-4192-A1F6-3AB1E7A68049}">
      <dsp:nvSpPr>
        <dsp:cNvPr id="0" name=""/>
        <dsp:cNvSpPr/>
      </dsp:nvSpPr>
      <dsp:spPr>
        <a:xfrm>
          <a:off x="169333" y="2032000"/>
          <a:ext cx="1625600" cy="135466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1344AAE-2C0E-4964-B6F4-C6A81BD1191C}">
      <dsp:nvSpPr>
        <dsp:cNvPr id="0" name=""/>
        <dsp:cNvSpPr/>
      </dsp:nvSpPr>
      <dsp:spPr>
        <a:xfrm>
          <a:off x="0" y="3725333"/>
          <a:ext cx="8128000" cy="1693333"/>
        </a:xfrm>
        <a:prstGeom prst="roundRect">
          <a:avLst>
            <a:gd name="adj" fmla="val 10000"/>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kern="1200" dirty="0" smtClean="0"/>
            <a:t>-Reivindicaciones de dignidad y democracia</a:t>
          </a:r>
        </a:p>
        <a:p>
          <a:pPr lvl="0" algn="l" defTabSz="755650">
            <a:lnSpc>
              <a:spcPct val="90000"/>
            </a:lnSpc>
            <a:spcBef>
              <a:spcPct val="0"/>
            </a:spcBef>
            <a:spcAft>
              <a:spcPct val="35000"/>
            </a:spcAft>
          </a:pPr>
          <a:r>
            <a:rPr lang="es-CO" sz="1700" kern="1200" dirty="0" smtClean="0"/>
            <a:t>-Violencia desmedida en la represión de manifestaciones</a:t>
          </a:r>
        </a:p>
        <a:p>
          <a:pPr lvl="0" algn="l" defTabSz="755650">
            <a:lnSpc>
              <a:spcPct val="90000"/>
            </a:lnSpc>
            <a:spcBef>
              <a:spcPct val="0"/>
            </a:spcBef>
            <a:spcAft>
              <a:spcPct val="35000"/>
            </a:spcAft>
          </a:pPr>
          <a:r>
            <a:rPr lang="es-CO" sz="1700" kern="1200" dirty="0" smtClean="0"/>
            <a:t>-Injerencia extranjera y de grupos terroristas</a:t>
          </a:r>
        </a:p>
        <a:p>
          <a:pPr lvl="0" algn="l" defTabSz="755650">
            <a:lnSpc>
              <a:spcPct val="90000"/>
            </a:lnSpc>
            <a:spcBef>
              <a:spcPct val="0"/>
            </a:spcBef>
            <a:spcAft>
              <a:spcPct val="35000"/>
            </a:spcAft>
          </a:pPr>
          <a:r>
            <a:rPr lang="es-CO" sz="1700" kern="1200" dirty="0" smtClean="0"/>
            <a:t>-Conflicto por el tránsito internacional de hidrocarburos</a:t>
          </a:r>
        </a:p>
        <a:p>
          <a:pPr lvl="0" algn="l" defTabSz="755650">
            <a:lnSpc>
              <a:spcPct val="90000"/>
            </a:lnSpc>
            <a:spcBef>
              <a:spcPct val="0"/>
            </a:spcBef>
            <a:spcAft>
              <a:spcPct val="35000"/>
            </a:spcAft>
          </a:pPr>
          <a:r>
            <a:rPr lang="es-CO" sz="1700" kern="1200" dirty="0" smtClean="0"/>
            <a:t>-Sectarismo religioso</a:t>
          </a:r>
          <a:endParaRPr lang="es-CO" sz="1700" kern="1200" dirty="0"/>
        </a:p>
      </dsp:txBody>
      <dsp:txXfrm>
        <a:off x="1794933" y="3725333"/>
        <a:ext cx="6333066" cy="1693333"/>
      </dsp:txXfrm>
    </dsp:sp>
    <dsp:sp modelId="{E4EAFC1B-E3D6-4337-A4C8-3C80C3213A71}">
      <dsp:nvSpPr>
        <dsp:cNvPr id="0" name=""/>
        <dsp:cNvSpPr/>
      </dsp:nvSpPr>
      <dsp:spPr>
        <a:xfrm>
          <a:off x="169333" y="3894666"/>
          <a:ext cx="1625600" cy="1354666"/>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F048-91BA-451E-989D-F4DF6C1E8074}">
      <dsp:nvSpPr>
        <dsp:cNvPr id="0" name=""/>
        <dsp:cNvSpPr/>
      </dsp:nvSpPr>
      <dsp:spPr>
        <a:xfrm>
          <a:off x="0" y="1569397"/>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45476-6898-4325-8E9D-398F34F8C8F6}">
      <dsp:nvSpPr>
        <dsp:cNvPr id="0" name=""/>
        <dsp:cNvSpPr/>
      </dsp:nvSpPr>
      <dsp:spPr>
        <a:xfrm>
          <a:off x="501294" y="2356854"/>
          <a:ext cx="1522359" cy="17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s-ES" sz="2400" kern="1200" dirty="0" smtClean="0">
              <a:solidFill>
                <a:srgbClr val="000000"/>
              </a:solidFill>
              <a:latin typeface="Calibri" panose="020F0502020204030204" pitchFamily="34" charset="0"/>
              <a:cs typeface="Calibri" panose="020F0502020204030204" pitchFamily="34" charset="0"/>
            </a:rPr>
            <a:t>1963</a:t>
          </a:r>
          <a:endParaRPr lang="es-ES" sz="2400" kern="1200" dirty="0">
            <a:solidFill>
              <a:srgbClr val="000000"/>
            </a:solidFill>
            <a:latin typeface="Calibri" panose="020F0502020204030204" pitchFamily="34" charset="0"/>
            <a:cs typeface="Calibri" panose="020F0502020204030204" pitchFamily="34" charset="0"/>
          </a:endParaRPr>
        </a:p>
      </dsp:txBody>
      <dsp:txXfrm>
        <a:off x="501294" y="2356854"/>
        <a:ext cx="1522359" cy="172118"/>
      </dsp:txXfrm>
    </dsp:sp>
    <dsp:sp modelId="{273F0AD9-CC75-4F05-88E6-03736EC7E7E7}">
      <dsp:nvSpPr>
        <dsp:cNvPr id="0" name=""/>
        <dsp:cNvSpPr/>
      </dsp:nvSpPr>
      <dsp:spPr>
        <a:xfrm>
          <a:off x="938521" y="242018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7E345-CB1B-4F0F-89D5-83BEAC9CC1BF}">
      <dsp:nvSpPr>
        <dsp:cNvPr id="0" name=""/>
        <dsp:cNvSpPr/>
      </dsp:nvSpPr>
      <dsp:spPr>
        <a:xfrm>
          <a:off x="1893921" y="2777532"/>
          <a:ext cx="1364636" cy="29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smtClean="0">
              <a:solidFill>
                <a:srgbClr val="000000"/>
              </a:solidFill>
              <a:latin typeface="Calibri" panose="020F0502020204030204" pitchFamily="34" charset="0"/>
              <a:cs typeface="Calibri" panose="020F0502020204030204" pitchFamily="34" charset="0"/>
            </a:rPr>
            <a:t>1982</a:t>
          </a:r>
          <a:endParaRPr lang="es-ES" sz="2000" kern="1200" dirty="0">
            <a:solidFill>
              <a:srgbClr val="000000"/>
            </a:solidFill>
            <a:latin typeface="Calibri" panose="020F0502020204030204" pitchFamily="34" charset="0"/>
            <a:cs typeface="Calibri" panose="020F0502020204030204" pitchFamily="34" charset="0"/>
          </a:endParaRPr>
        </a:p>
      </dsp:txBody>
      <dsp:txXfrm>
        <a:off x="1893921" y="2777532"/>
        <a:ext cx="1364636" cy="293084"/>
      </dsp:txXfrm>
    </dsp:sp>
    <dsp:sp modelId="{44CBB279-9999-4083-9B29-9FEB57F64840}">
      <dsp:nvSpPr>
        <dsp:cNvPr id="0" name=""/>
        <dsp:cNvSpPr/>
      </dsp:nvSpPr>
      <dsp:spPr>
        <a:xfrm>
          <a:off x="3528391" y="240821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F2873-D90E-48EA-BAEA-0E83E545E2E8}">
      <dsp:nvSpPr>
        <dsp:cNvPr id="0" name=""/>
        <dsp:cNvSpPr/>
      </dsp:nvSpPr>
      <dsp:spPr>
        <a:xfrm>
          <a:off x="3876921" y="484071"/>
          <a:ext cx="1680648" cy="216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222250">
            <a:lnSpc>
              <a:spcPct val="90000"/>
            </a:lnSpc>
            <a:spcBef>
              <a:spcPct val="0"/>
            </a:spcBef>
            <a:spcAft>
              <a:spcPct val="35000"/>
            </a:spcAft>
          </a:pPr>
          <a:endParaRPr lang="es-ES" sz="500" kern="1200" dirty="0">
            <a:solidFill>
              <a:srgbClr val="000000"/>
            </a:solidFill>
          </a:endParaRPr>
        </a:p>
      </dsp:txBody>
      <dsp:txXfrm>
        <a:off x="3876921" y="484071"/>
        <a:ext cx="1680648" cy="2169070"/>
      </dsp:txXfrm>
    </dsp:sp>
    <dsp:sp modelId="{BA083AB2-E371-4C67-A544-C2C4191B2ABF}">
      <dsp:nvSpPr>
        <dsp:cNvPr id="0" name=""/>
        <dsp:cNvSpPr/>
      </dsp:nvSpPr>
      <dsp:spPr>
        <a:xfrm>
          <a:off x="5904658" y="2382208"/>
          <a:ext cx="541866" cy="54186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6F04BEE-4EFF-4624-9153-93C31CA57C67}" type="datetimeFigureOut">
              <a:rPr lang="es-ES" smtClean="0"/>
              <a:t>21/10/2013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157093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F04BEE-4EFF-4624-9153-93C31CA57C67}" type="datetimeFigureOut">
              <a:rPr lang="es-ES" smtClean="0"/>
              <a:t>21/10/2013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102350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F04BEE-4EFF-4624-9153-93C31CA57C67}" type="datetimeFigureOut">
              <a:rPr lang="es-ES" smtClean="0"/>
              <a:t>21/10/2013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163813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F04BEE-4EFF-4624-9153-93C31CA57C67}" type="datetimeFigureOut">
              <a:rPr lang="es-ES" smtClean="0"/>
              <a:t>21/10/2013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223871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6F04BEE-4EFF-4624-9153-93C31CA57C67}" type="datetimeFigureOut">
              <a:rPr lang="es-ES" smtClean="0"/>
              <a:t>21/10/2013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123574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6F04BEE-4EFF-4624-9153-93C31CA57C67}" type="datetimeFigureOut">
              <a:rPr lang="es-ES" smtClean="0"/>
              <a:t>21/10/2013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345568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6F04BEE-4EFF-4624-9153-93C31CA57C67}" type="datetimeFigureOut">
              <a:rPr lang="es-ES" smtClean="0"/>
              <a:t>21/10/2013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189891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6F04BEE-4EFF-4624-9153-93C31CA57C67}" type="datetimeFigureOut">
              <a:rPr lang="es-ES" smtClean="0"/>
              <a:t>21/10/2013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322351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F04BEE-4EFF-4624-9153-93C31CA57C67}" type="datetimeFigureOut">
              <a:rPr lang="es-ES" smtClean="0"/>
              <a:t>21/10/2013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58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F04BEE-4EFF-4624-9153-93C31CA57C67}" type="datetimeFigureOut">
              <a:rPr lang="es-ES" smtClean="0"/>
              <a:t>21/10/2013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2310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F04BEE-4EFF-4624-9153-93C31CA57C67}" type="datetimeFigureOut">
              <a:rPr lang="es-ES" smtClean="0"/>
              <a:t>21/10/2013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8224BF-F5B6-4A66-9A99-EC464DDF90FE}" type="slidenum">
              <a:rPr lang="es-ES" smtClean="0"/>
              <a:t>‹Nº›</a:t>
            </a:fld>
            <a:endParaRPr lang="es-ES"/>
          </a:p>
        </p:txBody>
      </p:sp>
    </p:spTree>
    <p:extLst>
      <p:ext uri="{BB962C8B-B14F-4D97-AF65-F5344CB8AC3E}">
        <p14:creationId xmlns:p14="http://schemas.microsoft.com/office/powerpoint/2010/main" val="21545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04BEE-4EFF-4624-9153-93C31CA57C67}" type="datetimeFigureOut">
              <a:rPr lang="es-ES" smtClean="0"/>
              <a:t>21/10/2013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224BF-F5B6-4A66-9A99-EC464DDF90FE}" type="slidenum">
              <a:rPr lang="es-ES" smtClean="0"/>
              <a:t>‹Nº›</a:t>
            </a:fld>
            <a:endParaRPr lang="es-ES"/>
          </a:p>
        </p:txBody>
      </p:sp>
    </p:spTree>
    <p:extLst>
      <p:ext uri="{BB962C8B-B14F-4D97-AF65-F5344CB8AC3E}">
        <p14:creationId xmlns:p14="http://schemas.microsoft.com/office/powerpoint/2010/main" val="2757283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pn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3.png"/><Relationship Id="rId4" Type="http://schemas.microsoft.com/office/2007/relationships/hdphoto" Target="../media/hdphoto1.wdp"/><Relationship Id="rId9" Type="http://schemas.microsoft.com/office/2007/relationships/diagramDrawing" Target="../diagrams/drawing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2.png"/><Relationship Id="rId7" Type="http://schemas.openxmlformats.org/officeDocument/2006/relationships/image" Target="../media/image3.png"/><Relationship Id="rId12"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6.jpeg"/><Relationship Id="rId11" Type="http://schemas.openxmlformats.org/officeDocument/2006/relationships/diagramColors" Target="../diagrams/colors11.xml"/><Relationship Id="rId5" Type="http://schemas.openxmlformats.org/officeDocument/2006/relationships/image" Target="../media/image25.jpeg"/><Relationship Id="rId10" Type="http://schemas.openxmlformats.org/officeDocument/2006/relationships/diagramQuickStyle" Target="../diagrams/quickStyle11.xml"/><Relationship Id="rId4" Type="http://schemas.microsoft.com/office/2007/relationships/hdphoto" Target="../media/hdphoto1.wdp"/><Relationship Id="rId9"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image" Target="../media/image2.png"/><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3.png"/><Relationship Id="rId15" Type="http://schemas.microsoft.com/office/2007/relationships/diagramDrawing" Target="../diagrams/drawing4.xml"/><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png"/><Relationship Id="rId7" Type="http://schemas.openxmlformats.org/officeDocument/2006/relationships/diagramLayout" Target="../diagrams/layout5.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Data" Target="../diagrams/data5.xml"/><Relationship Id="rId5" Type="http://schemas.openxmlformats.org/officeDocument/2006/relationships/image" Target="../media/image3.png"/><Relationship Id="rId10" Type="http://schemas.microsoft.com/office/2007/relationships/diagramDrawing" Target="../diagrams/drawing5.xml"/><Relationship Id="rId4" Type="http://schemas.microsoft.com/office/2007/relationships/hdphoto" Target="../media/hdphoto1.wdp"/><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png"/><Relationship Id="rId7" Type="http://schemas.openxmlformats.org/officeDocument/2006/relationships/diagramLayout" Target="../diagrams/layout6.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microsoft.com/office/2007/relationships/hdphoto" Target="../media/hdphoto1.wdp"/><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3.png"/><Relationship Id="rId4" Type="http://schemas.microsoft.com/office/2007/relationships/hdphoto" Target="../media/hdphoto1.wdp"/><Relationship Id="rId9" Type="http://schemas.microsoft.com/office/2007/relationships/diagramDrawing" Target="../diagrams/drawing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3.png"/><Relationship Id="rId4" Type="http://schemas.microsoft.com/office/2007/relationships/hdphoto" Target="../media/hdphoto1.wdp"/><Relationship Id="rId9"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3.png"/><Relationship Id="rId4" Type="http://schemas.microsoft.com/office/2007/relationships/hdphoto" Target="../media/hdphoto1.wdp"/><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357882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graphicFrame>
        <p:nvGraphicFramePr>
          <p:cNvPr id="2" name="1 Diagrama"/>
          <p:cNvGraphicFramePr/>
          <p:nvPr>
            <p:extLst/>
          </p:nvPr>
        </p:nvGraphicFramePr>
        <p:xfrm>
          <a:off x="3698618" y="98072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7328" y="4437112"/>
            <a:ext cx="3096344" cy="1738938"/>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CONFLICTO EN SIRIA </a:t>
            </a:r>
          </a:p>
          <a:p>
            <a:pPr algn="ctr"/>
            <a:r>
              <a:rPr lang="es-ES" dirty="0" err="1">
                <a:cs typeface="Arial" pitchFamily="34" charset="0"/>
              </a:rPr>
              <a:t>Reiver</a:t>
            </a:r>
            <a:r>
              <a:rPr lang="es-ES" dirty="0">
                <a:cs typeface="Arial" pitchFamily="34" charset="0"/>
              </a:rPr>
              <a:t> </a:t>
            </a:r>
            <a:r>
              <a:rPr lang="es-ES" dirty="0" err="1">
                <a:cs typeface="Arial" pitchFamily="34" charset="0"/>
              </a:rPr>
              <a:t>Jhoan</a:t>
            </a:r>
            <a:r>
              <a:rPr lang="es-ES" dirty="0">
                <a:cs typeface="Arial" pitchFamily="34" charset="0"/>
              </a:rPr>
              <a:t> </a:t>
            </a:r>
            <a:r>
              <a:rPr lang="es-ES" dirty="0" err="1">
                <a:cs typeface="Arial" pitchFamily="34" charset="0"/>
              </a:rPr>
              <a:t>Riascos</a:t>
            </a:r>
            <a:r>
              <a:rPr lang="es-ES" dirty="0">
                <a:cs typeface="Arial" pitchFamily="34" charset="0"/>
              </a:rPr>
              <a:t> Suarez</a:t>
            </a:r>
          </a:p>
        </p:txBody>
      </p:sp>
      <p:sp>
        <p:nvSpPr>
          <p:cNvPr id="11"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CONSECUENCIAS </a:t>
            </a:r>
          </a:p>
        </p:txBody>
      </p:sp>
    </p:spTree>
    <p:extLst>
      <p:ext uri="{BB962C8B-B14F-4D97-AF65-F5344CB8AC3E}">
        <p14:creationId xmlns:p14="http://schemas.microsoft.com/office/powerpoint/2010/main" val="1389619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pic>
        <p:nvPicPr>
          <p:cNvPr id="1026" name="Picture 2" descr="http://i.televisa.com/noticieros/fotos/1309/12/Protestas%20no%20a%20la%20guerra%20en%20Siria.jpg/_jcr_content/renditions/cq5dam.thumbnail.624.3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760" y="3861048"/>
            <a:ext cx="2913784" cy="16898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greenpeace.org/espana/Global/espana/image/OpenSpace/openSpace-desarme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0136" y="4569929"/>
            <a:ext cx="4063896" cy="161155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9" descr="C:\Users\PC\Desktop\Geopolitica Asia\logo 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47328" y="4437112"/>
            <a:ext cx="3096344" cy="1738938"/>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CONFLICTO EN SIRIA </a:t>
            </a:r>
          </a:p>
          <a:p>
            <a:pPr algn="ctr"/>
            <a:r>
              <a:rPr lang="es-ES" dirty="0" err="1">
                <a:cs typeface="Arial" pitchFamily="34" charset="0"/>
              </a:rPr>
              <a:t>Reiver</a:t>
            </a:r>
            <a:r>
              <a:rPr lang="es-ES" dirty="0">
                <a:cs typeface="Arial" pitchFamily="34" charset="0"/>
              </a:rPr>
              <a:t> </a:t>
            </a:r>
            <a:r>
              <a:rPr lang="es-ES" dirty="0" err="1">
                <a:cs typeface="Arial" pitchFamily="34" charset="0"/>
              </a:rPr>
              <a:t>Jhoan</a:t>
            </a:r>
            <a:r>
              <a:rPr lang="es-ES" dirty="0">
                <a:cs typeface="Arial" pitchFamily="34" charset="0"/>
              </a:rPr>
              <a:t> </a:t>
            </a:r>
            <a:r>
              <a:rPr lang="es-ES" dirty="0" err="1">
                <a:cs typeface="Arial" pitchFamily="34" charset="0"/>
              </a:rPr>
              <a:t>Riascos</a:t>
            </a:r>
            <a:r>
              <a:rPr lang="es-ES" dirty="0">
                <a:cs typeface="Arial" pitchFamily="34" charset="0"/>
              </a:rPr>
              <a:t> Suarez</a:t>
            </a:r>
          </a:p>
        </p:txBody>
      </p:sp>
      <p:sp>
        <p:nvSpPr>
          <p:cNvPr id="12"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POSIBLES SOLUCIONES</a:t>
            </a:r>
          </a:p>
        </p:txBody>
      </p:sp>
      <p:graphicFrame>
        <p:nvGraphicFramePr>
          <p:cNvPr id="5" name="4 Diagrama"/>
          <p:cNvGraphicFramePr/>
          <p:nvPr>
            <p:extLst/>
          </p:nvPr>
        </p:nvGraphicFramePr>
        <p:xfrm>
          <a:off x="3791744" y="906790"/>
          <a:ext cx="8128000" cy="28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2424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9408368" y="1484784"/>
            <a:ext cx="646331" cy="369332"/>
          </a:xfrm>
          <a:prstGeom prst="rect">
            <a:avLst/>
          </a:prstGeom>
          <a:noFill/>
        </p:spPr>
        <p:txBody>
          <a:bodyPr wrap="none" rtlCol="0">
            <a:spAutoFit/>
          </a:bodyPr>
          <a:lstStyle/>
          <a:p>
            <a:r>
              <a:rPr lang="es-ES" dirty="0" smtClean="0"/>
              <a:t>Este </a:t>
            </a:r>
            <a:endParaRPr lang="es-ES" dirty="0"/>
          </a:p>
        </p:txBody>
      </p:sp>
      <p:sp>
        <p:nvSpPr>
          <p:cNvPr id="12" name="11 CuadroTexto"/>
          <p:cNvSpPr txBox="1"/>
          <p:nvPr/>
        </p:nvSpPr>
        <p:spPr>
          <a:xfrm>
            <a:off x="4727848" y="908720"/>
            <a:ext cx="231154" cy="369332"/>
          </a:xfrm>
          <a:prstGeom prst="rect">
            <a:avLst/>
          </a:prstGeom>
          <a:noFill/>
        </p:spPr>
        <p:txBody>
          <a:bodyPr wrap="none" rtlCol="0">
            <a:spAutoFit/>
          </a:bodyPr>
          <a:lstStyle/>
          <a:p>
            <a:r>
              <a:rPr lang="es-ES" dirty="0" smtClean="0">
                <a:solidFill>
                  <a:srgbClr val="000000"/>
                </a:solidFill>
              </a:rPr>
              <a:t> </a:t>
            </a:r>
            <a:endParaRPr lang="es-ES" dirty="0">
              <a:solidFill>
                <a:srgbClr val="000000"/>
              </a:solidFill>
            </a:endParaRPr>
          </a:p>
        </p:txBody>
      </p:sp>
      <p:pic>
        <p:nvPicPr>
          <p:cNvPr id="16"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47328" y="4437112"/>
            <a:ext cx="3096344" cy="1877437"/>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AFGANISTÁN</a:t>
            </a:r>
          </a:p>
          <a:p>
            <a:pPr algn="ctr">
              <a:lnSpc>
                <a:spcPct val="150000"/>
              </a:lnSpc>
            </a:pPr>
            <a:r>
              <a:rPr lang="es-ES" dirty="0">
                <a:cs typeface="Arial" pitchFamily="34" charset="0"/>
              </a:rPr>
              <a:t> Sebastián Cáceres torres</a:t>
            </a:r>
          </a:p>
        </p:txBody>
      </p:sp>
      <p:sp>
        <p:nvSpPr>
          <p:cNvPr id="17" name="CuadroTexto 12"/>
          <p:cNvSpPr txBox="1"/>
          <p:nvPr/>
        </p:nvSpPr>
        <p:spPr>
          <a:xfrm>
            <a:off x="3584832" y="289124"/>
            <a:ext cx="6831648" cy="646331"/>
          </a:xfrm>
          <a:prstGeom prst="rect">
            <a:avLst/>
          </a:prstGeom>
          <a:noFill/>
        </p:spPr>
        <p:txBody>
          <a:bodyPr wrap="square" rtlCol="0">
            <a:spAutoFit/>
          </a:bodyPr>
          <a:lstStyle/>
          <a:p>
            <a:r>
              <a:rPr lang="es-CO" sz="3600" b="1" dirty="0" smtClean="0">
                <a:solidFill>
                  <a:srgbClr val="000000"/>
                </a:solidFill>
              </a:rPr>
              <a:t>AFGANISTÁN </a:t>
            </a:r>
            <a:endParaRPr lang="es-CO" sz="3600" b="1" dirty="0">
              <a:solidFill>
                <a:srgbClr val="000000"/>
              </a:solidFill>
            </a:endParaRPr>
          </a:p>
        </p:txBody>
      </p:sp>
      <p:graphicFrame>
        <p:nvGraphicFramePr>
          <p:cNvPr id="10" name="5 Marcador de contenido"/>
          <p:cNvGraphicFramePr>
            <a:graphicFrameLocks noGrp="1"/>
          </p:cNvGraphicFramePr>
          <p:nvPr>
            <p:extLst/>
          </p:nvPr>
        </p:nvGraphicFramePr>
        <p:xfrm>
          <a:off x="3647728" y="908720"/>
          <a:ext cx="7848872" cy="58326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86094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pic>
        <p:nvPicPr>
          <p:cNvPr id="12"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CAUSAS</a:t>
            </a:r>
          </a:p>
        </p:txBody>
      </p:sp>
      <p:sp>
        <p:nvSpPr>
          <p:cNvPr id="2" name="1 Rectángulo"/>
          <p:cNvSpPr/>
          <p:nvPr/>
        </p:nvSpPr>
        <p:spPr>
          <a:xfrm>
            <a:off x="1" y="6165304"/>
            <a:ext cx="3218690" cy="703847"/>
          </a:xfrm>
          <a:prstGeom prst="rect">
            <a:avLst/>
          </a:prstGeom>
        </p:spPr>
        <p:txBody>
          <a:bodyPr wrap="square">
            <a:spAutoFit/>
          </a:bodyPr>
          <a:lstStyle/>
          <a:p>
            <a:pPr algn="ctr">
              <a:lnSpc>
                <a:spcPct val="150000"/>
              </a:lnSpc>
            </a:pPr>
            <a:r>
              <a:rPr lang="es-CO" sz="1400" dirty="0"/>
              <a:t> http://www.asiared.com/es/ficha-paises.php?IDC=20</a:t>
            </a:r>
            <a:endParaRPr lang="es-ES" sz="1400" dirty="0">
              <a:latin typeface="Arial" pitchFamily="34" charset="0"/>
              <a:cs typeface="Arial" pitchFamily="34" charset="0"/>
            </a:endParaRPr>
          </a:p>
        </p:txBody>
      </p:sp>
      <p:sp>
        <p:nvSpPr>
          <p:cNvPr id="10" name="9 CuadroTexto"/>
          <p:cNvSpPr txBox="1"/>
          <p:nvPr/>
        </p:nvSpPr>
        <p:spPr>
          <a:xfrm>
            <a:off x="47328" y="4437112"/>
            <a:ext cx="3096344" cy="1877437"/>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AFGANISTÁN</a:t>
            </a:r>
          </a:p>
          <a:p>
            <a:pPr algn="ctr">
              <a:lnSpc>
                <a:spcPct val="150000"/>
              </a:lnSpc>
            </a:pPr>
            <a:r>
              <a:rPr lang="es-ES" dirty="0">
                <a:cs typeface="Arial" pitchFamily="34" charset="0"/>
              </a:rPr>
              <a:t> Sebastián Cáceres torres</a:t>
            </a:r>
          </a:p>
        </p:txBody>
      </p:sp>
      <p:graphicFrame>
        <p:nvGraphicFramePr>
          <p:cNvPr id="14" name="Diagrama 1"/>
          <p:cNvGraphicFramePr/>
          <p:nvPr>
            <p:extLst/>
          </p:nvPr>
        </p:nvGraphicFramePr>
        <p:xfrm>
          <a:off x="3676666" y="1090589"/>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38666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pic>
        <p:nvPicPr>
          <p:cNvPr id="22"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12"/>
          <p:cNvSpPr txBox="1"/>
          <p:nvPr/>
        </p:nvSpPr>
        <p:spPr>
          <a:xfrm>
            <a:off x="3584832" y="289124"/>
            <a:ext cx="6831648" cy="646331"/>
          </a:xfrm>
          <a:prstGeom prst="rect">
            <a:avLst/>
          </a:prstGeom>
          <a:noFill/>
        </p:spPr>
        <p:txBody>
          <a:bodyPr wrap="square" rtlCol="0">
            <a:spAutoFit/>
          </a:bodyPr>
          <a:lstStyle/>
          <a:p>
            <a:r>
              <a:rPr lang="es-CO" sz="3600" b="1" dirty="0" smtClean="0">
                <a:solidFill>
                  <a:srgbClr val="000000"/>
                </a:solidFill>
              </a:rPr>
              <a:t>HECHOS HISTÓRICOS</a:t>
            </a:r>
            <a:endParaRPr lang="es-CO" sz="3600" b="1" dirty="0">
              <a:solidFill>
                <a:srgbClr val="000000"/>
              </a:solidFill>
            </a:endParaRPr>
          </a:p>
        </p:txBody>
      </p:sp>
      <p:sp>
        <p:nvSpPr>
          <p:cNvPr id="25" name="24 CuadroTexto"/>
          <p:cNvSpPr txBox="1"/>
          <p:nvPr/>
        </p:nvSpPr>
        <p:spPr>
          <a:xfrm>
            <a:off x="47328" y="4437112"/>
            <a:ext cx="3096344" cy="1877437"/>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AFGANISTÁN</a:t>
            </a:r>
          </a:p>
          <a:p>
            <a:pPr algn="ctr">
              <a:lnSpc>
                <a:spcPct val="150000"/>
              </a:lnSpc>
            </a:pPr>
            <a:r>
              <a:rPr lang="es-ES" dirty="0">
                <a:cs typeface="Arial" pitchFamily="34" charset="0"/>
              </a:rPr>
              <a:t> Sebastián Cáceres torres</a:t>
            </a:r>
          </a:p>
        </p:txBody>
      </p:sp>
      <p:sp>
        <p:nvSpPr>
          <p:cNvPr id="3" name="2 Rectángulo"/>
          <p:cNvSpPr/>
          <p:nvPr/>
        </p:nvSpPr>
        <p:spPr>
          <a:xfrm>
            <a:off x="-96687" y="6165304"/>
            <a:ext cx="3315378" cy="703847"/>
          </a:xfrm>
          <a:prstGeom prst="rect">
            <a:avLst/>
          </a:prstGeom>
        </p:spPr>
        <p:txBody>
          <a:bodyPr wrap="square">
            <a:spAutoFit/>
          </a:bodyPr>
          <a:lstStyle/>
          <a:p>
            <a:pPr algn="ctr">
              <a:lnSpc>
                <a:spcPct val="150000"/>
              </a:lnSpc>
            </a:pPr>
            <a:r>
              <a:rPr lang="es-CO" sz="1400" dirty="0"/>
              <a:t> http://www.asiared.com/es/ficha-paises.php?IDC=20</a:t>
            </a:r>
            <a:endParaRPr lang="es-ES" sz="1400" dirty="0">
              <a:latin typeface="Arial" pitchFamily="34" charset="0"/>
              <a:cs typeface="Arial" pitchFamily="34" charset="0"/>
            </a:endParaRPr>
          </a:p>
        </p:txBody>
      </p:sp>
      <p:graphicFrame>
        <p:nvGraphicFramePr>
          <p:cNvPr id="27" name="26 Diagrama"/>
          <p:cNvGraphicFramePr/>
          <p:nvPr>
            <p:extLst/>
          </p:nvPr>
        </p:nvGraphicFramePr>
        <p:xfrm>
          <a:off x="3863752" y="915684"/>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27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graphicFrame>
        <p:nvGraphicFramePr>
          <p:cNvPr id="29" name="28 Diagrama"/>
          <p:cNvGraphicFramePr/>
          <p:nvPr>
            <p:extLst/>
          </p:nvPr>
        </p:nvGraphicFramePr>
        <p:xfrm>
          <a:off x="3863752" y="915684"/>
          <a:ext cx="8128000" cy="5418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0" name="29 Elipse"/>
          <p:cNvSpPr/>
          <p:nvPr/>
        </p:nvSpPr>
        <p:spPr>
          <a:xfrm>
            <a:off x="6168008" y="3297891"/>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30 Elipse"/>
          <p:cNvSpPr/>
          <p:nvPr/>
        </p:nvSpPr>
        <p:spPr>
          <a:xfrm>
            <a:off x="8625429" y="3330787"/>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31 CuadroTexto"/>
          <p:cNvSpPr txBox="1"/>
          <p:nvPr/>
        </p:nvSpPr>
        <p:spPr>
          <a:xfrm>
            <a:off x="4171242" y="1217971"/>
            <a:ext cx="1800200" cy="2031325"/>
          </a:xfrm>
          <a:prstGeom prst="rect">
            <a:avLst/>
          </a:prstGeom>
          <a:noFill/>
        </p:spPr>
        <p:txBody>
          <a:bodyPr wrap="square" rtlCol="0">
            <a:spAutoFit/>
          </a:bodyPr>
          <a:lstStyle/>
          <a:p>
            <a:pPr algn="ctr"/>
            <a:r>
              <a:rPr lang="es-ES" dirty="0" smtClean="0">
                <a:solidFill>
                  <a:srgbClr val="000000"/>
                </a:solidFill>
              </a:rPr>
              <a:t>Origen de la nación de Afganistán, Unión de todas las tribus.</a:t>
            </a:r>
          </a:p>
          <a:p>
            <a:pPr algn="ctr"/>
            <a:r>
              <a:rPr lang="es-ES" dirty="0" smtClean="0">
                <a:solidFill>
                  <a:srgbClr val="000000"/>
                </a:solidFill>
              </a:rPr>
              <a:t>(Monarquía)</a:t>
            </a:r>
          </a:p>
          <a:p>
            <a:pPr algn="ctr"/>
            <a:endParaRPr lang="es-ES" dirty="0">
              <a:solidFill>
                <a:srgbClr val="000000"/>
              </a:solidFill>
            </a:endParaRPr>
          </a:p>
        </p:txBody>
      </p:sp>
      <p:sp>
        <p:nvSpPr>
          <p:cNvPr id="33" name="32 CuadroTexto"/>
          <p:cNvSpPr txBox="1"/>
          <p:nvPr/>
        </p:nvSpPr>
        <p:spPr>
          <a:xfrm>
            <a:off x="5663952" y="4225925"/>
            <a:ext cx="1548172" cy="1754326"/>
          </a:xfrm>
          <a:prstGeom prst="rect">
            <a:avLst/>
          </a:prstGeom>
          <a:noFill/>
        </p:spPr>
        <p:txBody>
          <a:bodyPr wrap="square" rtlCol="0">
            <a:spAutoFit/>
          </a:bodyPr>
          <a:lstStyle/>
          <a:p>
            <a:pPr algn="ctr"/>
            <a:r>
              <a:rPr lang="es-CO" dirty="0">
                <a:solidFill>
                  <a:srgbClr val="000000"/>
                </a:solidFill>
              </a:rPr>
              <a:t>G</a:t>
            </a:r>
            <a:r>
              <a:rPr lang="es-CO" dirty="0" smtClean="0">
                <a:solidFill>
                  <a:srgbClr val="000000"/>
                </a:solidFill>
              </a:rPr>
              <a:t>olpe </a:t>
            </a:r>
            <a:r>
              <a:rPr lang="es-CO" dirty="0">
                <a:solidFill>
                  <a:srgbClr val="000000"/>
                </a:solidFill>
              </a:rPr>
              <a:t>militar que encabezó Muhammad Daoud </a:t>
            </a:r>
            <a:r>
              <a:rPr lang="es-CO" dirty="0" smtClean="0">
                <a:solidFill>
                  <a:srgbClr val="000000"/>
                </a:solidFill>
              </a:rPr>
              <a:t>Kan</a:t>
            </a:r>
          </a:p>
          <a:p>
            <a:pPr algn="ctr"/>
            <a:r>
              <a:rPr lang="es-CO" dirty="0" smtClean="0">
                <a:solidFill>
                  <a:srgbClr val="000000"/>
                </a:solidFill>
              </a:rPr>
              <a:t>(Se establece la Republica)</a:t>
            </a:r>
            <a:endParaRPr lang="es-ES" dirty="0">
              <a:solidFill>
                <a:srgbClr val="000000"/>
              </a:solidFill>
            </a:endParaRPr>
          </a:p>
        </p:txBody>
      </p:sp>
      <p:sp>
        <p:nvSpPr>
          <p:cNvPr id="34" name="33 CuadroTexto"/>
          <p:cNvSpPr txBox="1"/>
          <p:nvPr/>
        </p:nvSpPr>
        <p:spPr>
          <a:xfrm>
            <a:off x="7212124" y="2961009"/>
            <a:ext cx="1224136" cy="461665"/>
          </a:xfrm>
          <a:prstGeom prst="rect">
            <a:avLst/>
          </a:prstGeom>
          <a:noFill/>
        </p:spPr>
        <p:txBody>
          <a:bodyPr wrap="square" rtlCol="0">
            <a:spAutoFit/>
          </a:bodyPr>
          <a:lstStyle/>
          <a:p>
            <a:r>
              <a:rPr lang="es-ES" sz="2400" dirty="0" smtClean="0">
                <a:solidFill>
                  <a:srgbClr val="000000"/>
                </a:solidFill>
                <a:latin typeface="Calibri" panose="020F0502020204030204" pitchFamily="34" charset="0"/>
                <a:cs typeface="Calibri" panose="020F0502020204030204" pitchFamily="34" charset="0"/>
              </a:rPr>
              <a:t>1979</a:t>
            </a:r>
            <a:endParaRPr lang="es-ES" sz="2400" dirty="0">
              <a:solidFill>
                <a:srgbClr val="000000"/>
              </a:solidFill>
              <a:latin typeface="Calibri" panose="020F0502020204030204" pitchFamily="34" charset="0"/>
              <a:cs typeface="Calibri" panose="020F0502020204030204" pitchFamily="34" charset="0"/>
            </a:endParaRPr>
          </a:p>
        </p:txBody>
      </p:sp>
      <p:sp>
        <p:nvSpPr>
          <p:cNvPr id="35" name="34 CuadroTexto"/>
          <p:cNvSpPr txBox="1"/>
          <p:nvPr/>
        </p:nvSpPr>
        <p:spPr>
          <a:xfrm>
            <a:off x="6999098" y="1074575"/>
            <a:ext cx="1368152" cy="1754326"/>
          </a:xfrm>
          <a:prstGeom prst="rect">
            <a:avLst/>
          </a:prstGeom>
          <a:noFill/>
        </p:spPr>
        <p:txBody>
          <a:bodyPr wrap="square" rtlCol="0">
            <a:spAutoFit/>
          </a:bodyPr>
          <a:lstStyle/>
          <a:p>
            <a:pPr algn="ctr"/>
            <a:r>
              <a:rPr lang="es-CO" dirty="0">
                <a:solidFill>
                  <a:srgbClr val="000000"/>
                </a:solidFill>
              </a:rPr>
              <a:t>la Unión Soviética invade el </a:t>
            </a:r>
            <a:r>
              <a:rPr lang="es-CO" dirty="0" smtClean="0">
                <a:solidFill>
                  <a:srgbClr val="000000"/>
                </a:solidFill>
              </a:rPr>
              <a:t>país</a:t>
            </a:r>
            <a:r>
              <a:rPr lang="es-CO" dirty="0">
                <a:solidFill>
                  <a:srgbClr val="000000"/>
                </a:solidFill>
              </a:rPr>
              <a:t>.</a:t>
            </a:r>
            <a:r>
              <a:rPr lang="es-CO" dirty="0" smtClean="0">
                <a:solidFill>
                  <a:srgbClr val="000000"/>
                </a:solidFill>
              </a:rPr>
              <a:t> (Gobierno comunista)</a:t>
            </a:r>
            <a:endParaRPr lang="es-ES" dirty="0">
              <a:solidFill>
                <a:srgbClr val="000000"/>
              </a:solidFill>
            </a:endParaRPr>
          </a:p>
        </p:txBody>
      </p:sp>
      <p:sp>
        <p:nvSpPr>
          <p:cNvPr id="36" name="35 CuadroTexto"/>
          <p:cNvSpPr txBox="1"/>
          <p:nvPr/>
        </p:nvSpPr>
        <p:spPr>
          <a:xfrm>
            <a:off x="8544272" y="3789164"/>
            <a:ext cx="936104" cy="461665"/>
          </a:xfrm>
          <a:prstGeom prst="rect">
            <a:avLst/>
          </a:prstGeom>
          <a:noFill/>
        </p:spPr>
        <p:txBody>
          <a:bodyPr wrap="square" rtlCol="0">
            <a:spAutoFit/>
          </a:bodyPr>
          <a:lstStyle/>
          <a:p>
            <a:r>
              <a:rPr lang="es-ES" sz="2400" dirty="0" smtClean="0">
                <a:solidFill>
                  <a:srgbClr val="000000"/>
                </a:solidFill>
                <a:latin typeface="Calibri" panose="020F0502020204030204" pitchFamily="34" charset="0"/>
                <a:cs typeface="Calibri" panose="020F0502020204030204" pitchFamily="34" charset="0"/>
              </a:rPr>
              <a:t>1996</a:t>
            </a:r>
            <a:endParaRPr lang="es-ES" sz="2400" dirty="0">
              <a:solidFill>
                <a:srgbClr val="000000"/>
              </a:solidFill>
              <a:latin typeface="Calibri" panose="020F0502020204030204" pitchFamily="34" charset="0"/>
              <a:cs typeface="Calibri" panose="020F0502020204030204" pitchFamily="34" charset="0"/>
            </a:endParaRPr>
          </a:p>
        </p:txBody>
      </p:sp>
      <p:sp>
        <p:nvSpPr>
          <p:cNvPr id="37" name="36 CuadroTexto"/>
          <p:cNvSpPr txBox="1"/>
          <p:nvPr/>
        </p:nvSpPr>
        <p:spPr>
          <a:xfrm>
            <a:off x="8087868" y="4264439"/>
            <a:ext cx="1848912" cy="1754326"/>
          </a:xfrm>
          <a:prstGeom prst="rect">
            <a:avLst/>
          </a:prstGeom>
          <a:noFill/>
        </p:spPr>
        <p:txBody>
          <a:bodyPr wrap="square" rtlCol="0">
            <a:spAutoFit/>
          </a:bodyPr>
          <a:lstStyle/>
          <a:p>
            <a:pPr algn="ctr"/>
            <a:r>
              <a:rPr lang="es-CO" dirty="0">
                <a:solidFill>
                  <a:srgbClr val="000000"/>
                </a:solidFill>
              </a:rPr>
              <a:t>L</a:t>
            </a:r>
            <a:r>
              <a:rPr lang="es-CO" dirty="0" smtClean="0">
                <a:solidFill>
                  <a:srgbClr val="000000"/>
                </a:solidFill>
              </a:rPr>
              <a:t>os </a:t>
            </a:r>
            <a:r>
              <a:rPr lang="es-CO" dirty="0">
                <a:solidFill>
                  <a:srgbClr val="000000"/>
                </a:solidFill>
              </a:rPr>
              <a:t>talibanes </a:t>
            </a:r>
            <a:r>
              <a:rPr lang="es-CO" dirty="0" smtClean="0">
                <a:solidFill>
                  <a:srgbClr val="000000"/>
                </a:solidFill>
              </a:rPr>
              <a:t>toman Kabul</a:t>
            </a:r>
          </a:p>
          <a:p>
            <a:pPr algn="ctr"/>
            <a:r>
              <a:rPr lang="es-CO" dirty="0" smtClean="0">
                <a:solidFill>
                  <a:srgbClr val="000000"/>
                </a:solidFill>
              </a:rPr>
              <a:t>(Estableciendo </a:t>
            </a:r>
            <a:r>
              <a:rPr lang="es-CO" dirty="0">
                <a:solidFill>
                  <a:srgbClr val="000000"/>
                </a:solidFill>
              </a:rPr>
              <a:t>un gobierno </a:t>
            </a:r>
            <a:r>
              <a:rPr lang="es-CO" dirty="0" smtClean="0">
                <a:solidFill>
                  <a:srgbClr val="000000"/>
                </a:solidFill>
              </a:rPr>
              <a:t>fundamentalista)</a:t>
            </a:r>
          </a:p>
          <a:p>
            <a:pPr algn="ctr"/>
            <a:endParaRPr lang="es-ES" dirty="0">
              <a:solidFill>
                <a:srgbClr val="000000"/>
              </a:solidFill>
            </a:endParaRPr>
          </a:p>
        </p:txBody>
      </p:sp>
      <p:sp>
        <p:nvSpPr>
          <p:cNvPr id="38" name="37 CuadroTexto"/>
          <p:cNvSpPr txBox="1"/>
          <p:nvPr/>
        </p:nvSpPr>
        <p:spPr>
          <a:xfrm>
            <a:off x="9638539" y="2978661"/>
            <a:ext cx="993965" cy="461665"/>
          </a:xfrm>
          <a:prstGeom prst="rect">
            <a:avLst/>
          </a:prstGeom>
          <a:noFill/>
        </p:spPr>
        <p:txBody>
          <a:bodyPr wrap="square" rtlCol="0">
            <a:spAutoFit/>
          </a:bodyPr>
          <a:lstStyle/>
          <a:p>
            <a:r>
              <a:rPr lang="es-ES" sz="2400" dirty="0" smtClean="0">
                <a:solidFill>
                  <a:srgbClr val="000000"/>
                </a:solidFill>
                <a:latin typeface="Calibri" panose="020F0502020204030204" pitchFamily="34" charset="0"/>
                <a:cs typeface="Calibri" panose="020F0502020204030204" pitchFamily="34" charset="0"/>
              </a:rPr>
              <a:t>2001</a:t>
            </a:r>
            <a:endParaRPr lang="es-ES" sz="2400" dirty="0">
              <a:solidFill>
                <a:srgbClr val="000000"/>
              </a:solidFill>
              <a:latin typeface="Calibri" panose="020F0502020204030204" pitchFamily="34" charset="0"/>
              <a:cs typeface="Calibri" panose="020F0502020204030204" pitchFamily="34" charset="0"/>
            </a:endParaRPr>
          </a:p>
        </p:txBody>
      </p:sp>
      <p:sp>
        <p:nvSpPr>
          <p:cNvPr id="39" name="38 CuadroTexto"/>
          <p:cNvSpPr txBox="1"/>
          <p:nvPr/>
        </p:nvSpPr>
        <p:spPr>
          <a:xfrm>
            <a:off x="9167295" y="1496583"/>
            <a:ext cx="1844863" cy="1477328"/>
          </a:xfrm>
          <a:prstGeom prst="rect">
            <a:avLst/>
          </a:prstGeom>
          <a:noFill/>
        </p:spPr>
        <p:txBody>
          <a:bodyPr wrap="square" rtlCol="0">
            <a:spAutoFit/>
          </a:bodyPr>
          <a:lstStyle/>
          <a:p>
            <a:pPr algn="ctr"/>
            <a:r>
              <a:rPr lang="es-CO" dirty="0">
                <a:solidFill>
                  <a:srgbClr val="000000"/>
                </a:solidFill>
              </a:rPr>
              <a:t>Kabul es tomada por la Alianza del </a:t>
            </a:r>
            <a:r>
              <a:rPr lang="es-CO" dirty="0" smtClean="0">
                <a:solidFill>
                  <a:srgbClr val="000000"/>
                </a:solidFill>
              </a:rPr>
              <a:t>Norte</a:t>
            </a:r>
          </a:p>
          <a:p>
            <a:pPr algn="ctr"/>
            <a:r>
              <a:rPr lang="es-CO" dirty="0" smtClean="0">
                <a:solidFill>
                  <a:srgbClr val="000000"/>
                </a:solidFill>
              </a:rPr>
              <a:t>(“Fin del régimen talibán”)</a:t>
            </a:r>
            <a:endParaRPr lang="es-ES" dirty="0">
              <a:solidFill>
                <a:srgbClr val="000000"/>
              </a:solidFill>
            </a:endParaRPr>
          </a:p>
        </p:txBody>
      </p:sp>
    </p:spTree>
    <p:extLst>
      <p:ext uri="{BB962C8B-B14F-4D97-AF65-F5344CB8AC3E}">
        <p14:creationId xmlns:p14="http://schemas.microsoft.com/office/powerpoint/2010/main" val="1678427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pic>
        <p:nvPicPr>
          <p:cNvPr id="10"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CONSECUENCIAS </a:t>
            </a:r>
          </a:p>
        </p:txBody>
      </p:sp>
      <p:sp>
        <p:nvSpPr>
          <p:cNvPr id="13" name="12 CuadroTexto"/>
          <p:cNvSpPr txBox="1"/>
          <p:nvPr/>
        </p:nvSpPr>
        <p:spPr>
          <a:xfrm>
            <a:off x="47328" y="4437112"/>
            <a:ext cx="3096344" cy="1877437"/>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AFGANISTÁN</a:t>
            </a:r>
          </a:p>
          <a:p>
            <a:pPr algn="ctr">
              <a:lnSpc>
                <a:spcPct val="150000"/>
              </a:lnSpc>
            </a:pPr>
            <a:r>
              <a:rPr lang="es-ES" dirty="0">
                <a:cs typeface="Arial" pitchFamily="34" charset="0"/>
              </a:rPr>
              <a:t> Sebastián Cáceres torres</a:t>
            </a:r>
          </a:p>
        </p:txBody>
      </p:sp>
      <p:graphicFrame>
        <p:nvGraphicFramePr>
          <p:cNvPr id="14" name="13 Diagrama"/>
          <p:cNvGraphicFramePr/>
          <p:nvPr>
            <p:extLst/>
          </p:nvPr>
        </p:nvGraphicFramePr>
        <p:xfrm>
          <a:off x="3698618" y="980728"/>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2 Rectángulo"/>
          <p:cNvSpPr/>
          <p:nvPr/>
        </p:nvSpPr>
        <p:spPr>
          <a:xfrm>
            <a:off x="1" y="6360686"/>
            <a:ext cx="3218690" cy="380682"/>
          </a:xfrm>
          <a:prstGeom prst="rect">
            <a:avLst/>
          </a:prstGeom>
        </p:spPr>
        <p:txBody>
          <a:bodyPr wrap="square">
            <a:spAutoFit/>
          </a:bodyPr>
          <a:lstStyle/>
          <a:p>
            <a:pPr algn="ctr">
              <a:lnSpc>
                <a:spcPct val="150000"/>
              </a:lnSpc>
            </a:pPr>
            <a:r>
              <a:rPr lang="es-CO" sz="1400" dirty="0"/>
              <a:t>http://www.afghangovernment.com/</a:t>
            </a:r>
            <a:endParaRPr lang="es-ES" sz="1400" b="1" dirty="0">
              <a:latin typeface="Arial" pitchFamily="34" charset="0"/>
              <a:cs typeface="Arial" pitchFamily="34" charset="0"/>
            </a:endParaRPr>
          </a:p>
        </p:txBody>
      </p:sp>
    </p:spTree>
    <p:extLst>
      <p:ext uri="{BB962C8B-B14F-4D97-AF65-F5344CB8AC3E}">
        <p14:creationId xmlns:p14="http://schemas.microsoft.com/office/powerpoint/2010/main" val="2685030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pic>
        <p:nvPicPr>
          <p:cNvPr id="14" name="Picture 29" descr="C:\Users\PC\Desktop\Geopolitica Asia\logo 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POSIBLES SOLUCIONES</a:t>
            </a:r>
          </a:p>
        </p:txBody>
      </p:sp>
      <p:sp>
        <p:nvSpPr>
          <p:cNvPr id="11" name="10 CuadroTexto"/>
          <p:cNvSpPr txBox="1"/>
          <p:nvPr/>
        </p:nvSpPr>
        <p:spPr>
          <a:xfrm>
            <a:off x="47328" y="4437112"/>
            <a:ext cx="3096344" cy="1877437"/>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AFGANISTÁN</a:t>
            </a:r>
          </a:p>
          <a:p>
            <a:pPr algn="ctr">
              <a:lnSpc>
                <a:spcPct val="150000"/>
              </a:lnSpc>
            </a:pPr>
            <a:r>
              <a:rPr lang="es-ES" dirty="0">
                <a:cs typeface="Arial" pitchFamily="34" charset="0"/>
              </a:rPr>
              <a:t> Sebastián Cáceres torres</a:t>
            </a:r>
          </a:p>
        </p:txBody>
      </p:sp>
      <p:graphicFrame>
        <p:nvGraphicFramePr>
          <p:cNvPr id="17" name="16 Diagrama"/>
          <p:cNvGraphicFramePr/>
          <p:nvPr>
            <p:extLst/>
          </p:nvPr>
        </p:nvGraphicFramePr>
        <p:xfrm>
          <a:off x="3575720" y="870621"/>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17 CuadroTexto"/>
          <p:cNvSpPr txBox="1"/>
          <p:nvPr/>
        </p:nvSpPr>
        <p:spPr>
          <a:xfrm>
            <a:off x="0" y="6240527"/>
            <a:ext cx="3143672" cy="572849"/>
          </a:xfrm>
          <a:prstGeom prst="rect">
            <a:avLst/>
          </a:prstGeom>
          <a:noFill/>
        </p:spPr>
        <p:txBody>
          <a:bodyPr wrap="square" rtlCol="0">
            <a:spAutoFit/>
          </a:bodyPr>
          <a:lstStyle/>
          <a:p>
            <a:pPr algn="ctr">
              <a:lnSpc>
                <a:spcPct val="150000"/>
              </a:lnSpc>
            </a:pPr>
            <a:r>
              <a:rPr lang="es-CO" sz="1100" dirty="0"/>
              <a:t>http://observatorioconflictos.blogspot.com/2009/01/afganistn-mbito-geogrfico-el-conflicto.html</a:t>
            </a:r>
            <a:endParaRPr lang="es-ES" sz="1100" b="1" dirty="0">
              <a:latin typeface="Arial" pitchFamily="34" charset="0"/>
              <a:cs typeface="Arial" pitchFamily="34" charset="0"/>
            </a:endParaRPr>
          </a:p>
        </p:txBody>
      </p:sp>
      <p:sp>
        <p:nvSpPr>
          <p:cNvPr id="19" name="18 CuadroTexto"/>
          <p:cNvSpPr txBox="1"/>
          <p:nvPr/>
        </p:nvSpPr>
        <p:spPr>
          <a:xfrm>
            <a:off x="4210100" y="1484784"/>
            <a:ext cx="6566420" cy="1107996"/>
          </a:xfrm>
          <a:prstGeom prst="rect">
            <a:avLst/>
          </a:prstGeom>
          <a:noFill/>
        </p:spPr>
        <p:txBody>
          <a:bodyPr wrap="square" rtlCol="0">
            <a:spAutoFit/>
          </a:bodyPr>
          <a:lstStyle/>
          <a:p>
            <a:r>
              <a:rPr lang="es-CO" b="1" dirty="0" smtClean="0">
                <a:solidFill>
                  <a:srgbClr val="000000"/>
                </a:solidFill>
              </a:rPr>
              <a:t>Afganistán </a:t>
            </a:r>
            <a:r>
              <a:rPr lang="es-CO" b="1" dirty="0">
                <a:solidFill>
                  <a:srgbClr val="000000"/>
                </a:solidFill>
              </a:rPr>
              <a:t>es increíblemente </a:t>
            </a:r>
            <a:r>
              <a:rPr lang="es-CO" b="1" dirty="0" smtClean="0">
                <a:solidFill>
                  <a:srgbClr val="000000"/>
                </a:solidFill>
              </a:rPr>
              <a:t>pobre</a:t>
            </a:r>
            <a:r>
              <a:rPr lang="es-CO" sz="1600" b="1" dirty="0" smtClean="0">
                <a:solidFill>
                  <a:srgbClr val="000000"/>
                </a:solidFill>
              </a:rPr>
              <a:t>: </a:t>
            </a:r>
            <a:r>
              <a:rPr lang="es-CO" sz="1600" dirty="0" smtClean="0">
                <a:solidFill>
                  <a:srgbClr val="000000"/>
                </a:solidFill>
              </a:rPr>
              <a:t>La </a:t>
            </a:r>
            <a:r>
              <a:rPr lang="es-CO" sz="1600" dirty="0">
                <a:solidFill>
                  <a:srgbClr val="000000"/>
                </a:solidFill>
              </a:rPr>
              <a:t>población está dispersa y la geografía es montañosa. Mover un ejército y llegar a regiones remotas es complicado y caro. Con esta base, la construcción en breve de un estado que funcione es imposible. </a:t>
            </a:r>
            <a:endParaRPr lang="es-ES" sz="1600" dirty="0">
              <a:solidFill>
                <a:srgbClr val="000000"/>
              </a:solidFill>
            </a:endParaRPr>
          </a:p>
        </p:txBody>
      </p:sp>
    </p:spTree>
    <p:extLst>
      <p:ext uri="{BB962C8B-B14F-4D97-AF65-F5344CB8AC3E}">
        <p14:creationId xmlns:p14="http://schemas.microsoft.com/office/powerpoint/2010/main" val="88572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9408368" y="1484784"/>
            <a:ext cx="646331" cy="369332"/>
          </a:xfrm>
          <a:prstGeom prst="rect">
            <a:avLst/>
          </a:prstGeom>
          <a:noFill/>
        </p:spPr>
        <p:txBody>
          <a:bodyPr wrap="none" rtlCol="0">
            <a:spAutoFit/>
          </a:bodyPr>
          <a:lstStyle/>
          <a:p>
            <a:r>
              <a:rPr lang="es-ES" dirty="0" smtClean="0"/>
              <a:t>Este </a:t>
            </a:r>
            <a:endParaRPr lang="es-ES" dirty="0"/>
          </a:p>
        </p:txBody>
      </p:sp>
      <p:sp>
        <p:nvSpPr>
          <p:cNvPr id="12" name="11 CuadroTexto"/>
          <p:cNvSpPr txBox="1"/>
          <p:nvPr/>
        </p:nvSpPr>
        <p:spPr>
          <a:xfrm>
            <a:off x="4727848" y="908720"/>
            <a:ext cx="231154" cy="369332"/>
          </a:xfrm>
          <a:prstGeom prst="rect">
            <a:avLst/>
          </a:prstGeom>
          <a:noFill/>
        </p:spPr>
        <p:txBody>
          <a:bodyPr wrap="none" rtlCol="0">
            <a:spAutoFit/>
          </a:bodyPr>
          <a:lstStyle/>
          <a:p>
            <a:r>
              <a:rPr lang="es-ES" dirty="0" smtClean="0">
                <a:solidFill>
                  <a:srgbClr val="000000"/>
                </a:solidFill>
              </a:rPr>
              <a:t> </a:t>
            </a:r>
            <a:endParaRPr lang="es-ES" dirty="0">
              <a:solidFill>
                <a:srgbClr val="000000"/>
              </a:solidFill>
            </a:endParaRPr>
          </a:p>
        </p:txBody>
      </p:sp>
      <p:graphicFrame>
        <p:nvGraphicFramePr>
          <p:cNvPr id="15" name="5 Marcador de contenido"/>
          <p:cNvGraphicFramePr>
            <a:graphicFrameLocks noGrp="1"/>
          </p:cNvGraphicFramePr>
          <p:nvPr>
            <p:extLst/>
          </p:nvPr>
        </p:nvGraphicFramePr>
        <p:xfrm>
          <a:off x="3553528" y="610553"/>
          <a:ext cx="8208912" cy="6091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47328" y="4437112"/>
            <a:ext cx="3096344" cy="1738938"/>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CONFLICTO EN SIRIA </a:t>
            </a:r>
          </a:p>
          <a:p>
            <a:pPr algn="ctr"/>
            <a:r>
              <a:rPr lang="es-ES" dirty="0" err="1">
                <a:cs typeface="Arial" pitchFamily="34" charset="0"/>
              </a:rPr>
              <a:t>Reiver</a:t>
            </a:r>
            <a:r>
              <a:rPr lang="es-ES" dirty="0">
                <a:cs typeface="Arial" pitchFamily="34" charset="0"/>
              </a:rPr>
              <a:t> </a:t>
            </a:r>
            <a:r>
              <a:rPr lang="es-ES" dirty="0" err="1">
                <a:cs typeface="Arial" pitchFamily="34" charset="0"/>
              </a:rPr>
              <a:t>Jhoan</a:t>
            </a:r>
            <a:r>
              <a:rPr lang="es-ES" dirty="0">
                <a:cs typeface="Arial" pitchFamily="34" charset="0"/>
              </a:rPr>
              <a:t> </a:t>
            </a:r>
            <a:r>
              <a:rPr lang="es-ES" dirty="0" err="1">
                <a:cs typeface="Arial" pitchFamily="34" charset="0"/>
              </a:rPr>
              <a:t>Riascos</a:t>
            </a:r>
            <a:r>
              <a:rPr lang="es-ES" dirty="0">
                <a:cs typeface="Arial" pitchFamily="34" charset="0"/>
              </a:rPr>
              <a:t> Suarez</a:t>
            </a:r>
          </a:p>
        </p:txBody>
      </p:sp>
      <p:sp>
        <p:nvSpPr>
          <p:cNvPr id="17"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CONFLICTO SIRIA</a:t>
            </a:r>
          </a:p>
        </p:txBody>
      </p:sp>
    </p:spTree>
    <p:extLst>
      <p:ext uri="{BB962C8B-B14F-4D97-AF65-F5344CB8AC3E}">
        <p14:creationId xmlns:p14="http://schemas.microsoft.com/office/powerpoint/2010/main" val="2556616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graphicFrame>
        <p:nvGraphicFramePr>
          <p:cNvPr id="15" name="Diagrama 1"/>
          <p:cNvGraphicFramePr/>
          <p:nvPr>
            <p:extLst/>
          </p:nvPr>
        </p:nvGraphicFramePr>
        <p:xfrm>
          <a:off x="3676666" y="1090589"/>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47328" y="4437112"/>
            <a:ext cx="3096344" cy="1738938"/>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CONFLICTO EN SIRIA </a:t>
            </a:r>
          </a:p>
          <a:p>
            <a:pPr algn="ctr"/>
            <a:r>
              <a:rPr lang="es-ES" dirty="0" err="1">
                <a:cs typeface="Arial" pitchFamily="34" charset="0"/>
              </a:rPr>
              <a:t>Reiver</a:t>
            </a:r>
            <a:r>
              <a:rPr lang="es-ES" dirty="0">
                <a:cs typeface="Arial" pitchFamily="34" charset="0"/>
              </a:rPr>
              <a:t> </a:t>
            </a:r>
            <a:r>
              <a:rPr lang="es-ES" dirty="0" err="1">
                <a:cs typeface="Arial" pitchFamily="34" charset="0"/>
              </a:rPr>
              <a:t>Jhoan</a:t>
            </a:r>
            <a:r>
              <a:rPr lang="es-ES" dirty="0">
                <a:cs typeface="Arial" pitchFamily="34" charset="0"/>
              </a:rPr>
              <a:t> </a:t>
            </a:r>
            <a:r>
              <a:rPr lang="es-ES" dirty="0" err="1">
                <a:cs typeface="Arial" pitchFamily="34" charset="0"/>
              </a:rPr>
              <a:t>Riascos</a:t>
            </a:r>
            <a:r>
              <a:rPr lang="es-ES" dirty="0">
                <a:cs typeface="Arial" pitchFamily="34" charset="0"/>
              </a:rPr>
              <a:t> Suarez</a:t>
            </a:r>
          </a:p>
        </p:txBody>
      </p:sp>
      <p:sp>
        <p:nvSpPr>
          <p:cNvPr id="11" name="CuadroTexto 12"/>
          <p:cNvSpPr txBox="1"/>
          <p:nvPr/>
        </p:nvSpPr>
        <p:spPr>
          <a:xfrm>
            <a:off x="3584832" y="289124"/>
            <a:ext cx="6831648" cy="646331"/>
          </a:xfrm>
          <a:prstGeom prst="rect">
            <a:avLst/>
          </a:prstGeom>
          <a:noFill/>
        </p:spPr>
        <p:txBody>
          <a:bodyPr wrap="square" rtlCol="0">
            <a:spAutoFit/>
          </a:bodyPr>
          <a:lstStyle/>
          <a:p>
            <a:r>
              <a:rPr lang="es-CO" sz="3600" b="1" dirty="0">
                <a:solidFill>
                  <a:srgbClr val="000000"/>
                </a:solidFill>
              </a:rPr>
              <a:t>CAUSAS</a:t>
            </a:r>
          </a:p>
        </p:txBody>
      </p:sp>
    </p:spTree>
    <p:extLst>
      <p:ext uri="{BB962C8B-B14F-4D97-AF65-F5344CB8AC3E}">
        <p14:creationId xmlns:p14="http://schemas.microsoft.com/office/powerpoint/2010/main" val="1936449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90" y="0"/>
            <a:ext cx="8973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C\Desktop\Geopolitica Asia\logo up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100000"/>
                    </a14:imgEffect>
                  </a14:imgLayer>
                </a14:imgProps>
              </a:ext>
              <a:ext uri="{28A0092B-C50C-407E-A947-70E740481C1C}">
                <a14:useLocalDpi xmlns:a14="http://schemas.microsoft.com/office/drawing/2010/main" val="0"/>
              </a:ext>
            </a:extLst>
          </a:blip>
          <a:srcRect/>
          <a:stretch>
            <a:fillRect/>
          </a:stretch>
        </p:blipFill>
        <p:spPr bwMode="auto">
          <a:xfrm>
            <a:off x="288032" y="404664"/>
            <a:ext cx="1817386" cy="73714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655840" y="882584"/>
            <a:ext cx="5112568" cy="416011"/>
          </a:xfrm>
          <a:prstGeom prst="rect">
            <a:avLst/>
          </a:prstGeom>
        </p:spPr>
        <p:txBody>
          <a:bodyPr wrap="square">
            <a:spAutoFit/>
          </a:bodyPr>
          <a:lstStyle/>
          <a:p>
            <a:pPr algn="just">
              <a:lnSpc>
                <a:spcPct val="150000"/>
              </a:lnSpc>
            </a:pPr>
            <a:endParaRPr lang="es-ES" sz="1600" dirty="0">
              <a:solidFill>
                <a:srgbClr val="000000"/>
              </a:solidFill>
              <a:latin typeface="Arial" pitchFamily="34" charset="0"/>
              <a:cs typeface="Arial" pitchFamily="34" charset="0"/>
            </a:endParaRPr>
          </a:p>
        </p:txBody>
      </p:sp>
      <p:graphicFrame>
        <p:nvGraphicFramePr>
          <p:cNvPr id="2" name="1 Diagrama"/>
          <p:cNvGraphicFramePr/>
          <p:nvPr>
            <p:extLst/>
          </p:nvPr>
        </p:nvGraphicFramePr>
        <p:xfrm>
          <a:off x="3863752" y="915684"/>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11 Elipse"/>
          <p:cNvSpPr/>
          <p:nvPr/>
        </p:nvSpPr>
        <p:spPr>
          <a:xfrm>
            <a:off x="6168008" y="3297891"/>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2 Elipse"/>
          <p:cNvSpPr/>
          <p:nvPr/>
        </p:nvSpPr>
        <p:spPr>
          <a:xfrm>
            <a:off x="8625429" y="3330787"/>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3 CuadroTexto"/>
          <p:cNvSpPr txBox="1"/>
          <p:nvPr/>
        </p:nvSpPr>
        <p:spPr>
          <a:xfrm>
            <a:off x="4236120" y="2286164"/>
            <a:ext cx="1800200" cy="369332"/>
          </a:xfrm>
          <a:prstGeom prst="rect">
            <a:avLst/>
          </a:prstGeom>
          <a:noFill/>
        </p:spPr>
        <p:txBody>
          <a:bodyPr wrap="square" rtlCol="0">
            <a:spAutoFit/>
          </a:bodyPr>
          <a:lstStyle/>
          <a:p>
            <a:pPr algn="ctr"/>
            <a:r>
              <a:rPr lang="es-ES" dirty="0">
                <a:solidFill>
                  <a:srgbClr val="000000"/>
                </a:solidFill>
              </a:rPr>
              <a:t>Partido </a:t>
            </a:r>
            <a:r>
              <a:rPr lang="es-ES" dirty="0" smtClean="0">
                <a:solidFill>
                  <a:srgbClr val="000000"/>
                </a:solidFill>
              </a:rPr>
              <a:t>Baath</a:t>
            </a:r>
            <a:endParaRPr lang="es-ES" dirty="0">
              <a:solidFill>
                <a:srgbClr val="000000"/>
              </a:solidFill>
            </a:endParaRPr>
          </a:p>
        </p:txBody>
      </p:sp>
      <p:sp>
        <p:nvSpPr>
          <p:cNvPr id="9" name="8 CuadroTexto"/>
          <p:cNvSpPr txBox="1"/>
          <p:nvPr/>
        </p:nvSpPr>
        <p:spPr>
          <a:xfrm>
            <a:off x="5663952" y="4225925"/>
            <a:ext cx="1548172" cy="646331"/>
          </a:xfrm>
          <a:prstGeom prst="rect">
            <a:avLst/>
          </a:prstGeom>
          <a:noFill/>
        </p:spPr>
        <p:txBody>
          <a:bodyPr wrap="square" rtlCol="0">
            <a:spAutoFit/>
          </a:bodyPr>
          <a:lstStyle/>
          <a:p>
            <a:pPr algn="ctr"/>
            <a:r>
              <a:rPr lang="es-ES" dirty="0" smtClean="0">
                <a:solidFill>
                  <a:srgbClr val="000000"/>
                </a:solidFill>
              </a:rPr>
              <a:t>La masacre de </a:t>
            </a:r>
            <a:r>
              <a:rPr lang="es-ES" dirty="0">
                <a:solidFill>
                  <a:srgbClr val="000000"/>
                </a:solidFill>
              </a:rPr>
              <a:t>Hama </a:t>
            </a:r>
          </a:p>
        </p:txBody>
      </p:sp>
      <p:sp>
        <p:nvSpPr>
          <p:cNvPr id="14" name="13 CuadroTexto"/>
          <p:cNvSpPr txBox="1"/>
          <p:nvPr/>
        </p:nvSpPr>
        <p:spPr>
          <a:xfrm>
            <a:off x="7212124" y="2961009"/>
            <a:ext cx="1224136" cy="461665"/>
          </a:xfrm>
          <a:prstGeom prst="rect">
            <a:avLst/>
          </a:prstGeom>
          <a:noFill/>
        </p:spPr>
        <p:txBody>
          <a:bodyPr wrap="square" rtlCol="0">
            <a:spAutoFit/>
          </a:bodyPr>
          <a:lstStyle/>
          <a:p>
            <a:r>
              <a:rPr lang="es-ES" sz="2400" dirty="0" smtClean="0">
                <a:solidFill>
                  <a:srgbClr val="000000"/>
                </a:solidFill>
                <a:latin typeface="Calibri" panose="020F0502020204030204" pitchFamily="34" charset="0"/>
                <a:cs typeface="Calibri" panose="020F0502020204030204" pitchFamily="34" charset="0"/>
              </a:rPr>
              <a:t>2000</a:t>
            </a:r>
            <a:endParaRPr lang="es-ES" sz="2400" dirty="0">
              <a:solidFill>
                <a:srgbClr val="000000"/>
              </a:solidFill>
              <a:latin typeface="Calibri" panose="020F0502020204030204" pitchFamily="34" charset="0"/>
              <a:cs typeface="Calibri" panose="020F0502020204030204" pitchFamily="34" charset="0"/>
            </a:endParaRPr>
          </a:p>
        </p:txBody>
      </p:sp>
      <p:sp>
        <p:nvSpPr>
          <p:cNvPr id="15" name="14 CuadroTexto"/>
          <p:cNvSpPr txBox="1"/>
          <p:nvPr/>
        </p:nvSpPr>
        <p:spPr>
          <a:xfrm>
            <a:off x="6950928" y="1778332"/>
            <a:ext cx="1485332" cy="923330"/>
          </a:xfrm>
          <a:prstGeom prst="rect">
            <a:avLst/>
          </a:prstGeom>
          <a:noFill/>
        </p:spPr>
        <p:txBody>
          <a:bodyPr wrap="square" rtlCol="0">
            <a:spAutoFit/>
          </a:bodyPr>
          <a:lstStyle/>
          <a:p>
            <a:pPr algn="ctr"/>
            <a:r>
              <a:rPr lang="es-ES" dirty="0" smtClean="0">
                <a:solidFill>
                  <a:srgbClr val="000000"/>
                </a:solidFill>
              </a:rPr>
              <a:t>Toma de poder Bashar Al-Assad</a:t>
            </a:r>
            <a:endParaRPr lang="es-ES" dirty="0">
              <a:solidFill>
                <a:srgbClr val="000000"/>
              </a:solidFill>
            </a:endParaRPr>
          </a:p>
        </p:txBody>
      </p:sp>
      <p:sp>
        <p:nvSpPr>
          <p:cNvPr id="17" name="16 CuadroTexto"/>
          <p:cNvSpPr txBox="1"/>
          <p:nvPr/>
        </p:nvSpPr>
        <p:spPr>
          <a:xfrm>
            <a:off x="8544272" y="3789164"/>
            <a:ext cx="936104" cy="461665"/>
          </a:xfrm>
          <a:prstGeom prst="rect">
            <a:avLst/>
          </a:prstGeom>
          <a:noFill/>
        </p:spPr>
        <p:txBody>
          <a:bodyPr wrap="square" rtlCol="0">
            <a:spAutoFit/>
          </a:bodyPr>
          <a:lstStyle/>
          <a:p>
            <a:r>
              <a:rPr lang="es-ES" sz="2400" dirty="0" smtClean="0">
                <a:solidFill>
                  <a:srgbClr val="000000"/>
                </a:solidFill>
                <a:latin typeface="Calibri" panose="020F0502020204030204" pitchFamily="34" charset="0"/>
                <a:cs typeface="Calibri" panose="020F0502020204030204" pitchFamily="34" charset="0"/>
              </a:rPr>
              <a:t>2010</a:t>
            </a:r>
            <a:endParaRPr lang="es-ES" sz="2400" dirty="0">
              <a:solidFill>
                <a:srgbClr val="000000"/>
              </a:solidFill>
              <a:latin typeface="Calibri" panose="020F0502020204030204" pitchFamily="34" charset="0"/>
              <a:cs typeface="Calibri" panose="020F0502020204030204" pitchFamily="34" charset="0"/>
            </a:endParaRPr>
          </a:p>
        </p:txBody>
      </p:sp>
      <p:sp>
        <p:nvSpPr>
          <p:cNvPr id="18" name="17 CuadroTexto"/>
          <p:cNvSpPr txBox="1"/>
          <p:nvPr/>
        </p:nvSpPr>
        <p:spPr>
          <a:xfrm>
            <a:off x="8279536" y="4264238"/>
            <a:ext cx="1359003" cy="646331"/>
          </a:xfrm>
          <a:prstGeom prst="rect">
            <a:avLst/>
          </a:prstGeom>
          <a:noFill/>
        </p:spPr>
        <p:txBody>
          <a:bodyPr wrap="square" rtlCol="0">
            <a:spAutoFit/>
          </a:bodyPr>
          <a:lstStyle/>
          <a:p>
            <a:pPr algn="ctr"/>
            <a:r>
              <a:rPr lang="es-ES" dirty="0" smtClean="0">
                <a:solidFill>
                  <a:srgbClr val="000000"/>
                </a:solidFill>
              </a:rPr>
              <a:t>Primavera Árabe   </a:t>
            </a:r>
            <a:endParaRPr lang="es-ES" dirty="0">
              <a:solidFill>
                <a:srgbClr val="000000"/>
              </a:solidFill>
            </a:endParaRPr>
          </a:p>
        </p:txBody>
      </p:sp>
      <p:sp>
        <p:nvSpPr>
          <p:cNvPr id="19" name="18 CuadroTexto"/>
          <p:cNvSpPr txBox="1"/>
          <p:nvPr/>
        </p:nvSpPr>
        <p:spPr>
          <a:xfrm>
            <a:off x="9638539" y="2978661"/>
            <a:ext cx="993965" cy="461665"/>
          </a:xfrm>
          <a:prstGeom prst="rect">
            <a:avLst/>
          </a:prstGeom>
          <a:noFill/>
        </p:spPr>
        <p:txBody>
          <a:bodyPr wrap="square" rtlCol="0">
            <a:spAutoFit/>
          </a:bodyPr>
          <a:lstStyle/>
          <a:p>
            <a:r>
              <a:rPr lang="es-ES" sz="2400" dirty="0" smtClean="0">
                <a:solidFill>
                  <a:srgbClr val="000000"/>
                </a:solidFill>
                <a:latin typeface="Calibri" panose="020F0502020204030204" pitchFamily="34" charset="0"/>
                <a:cs typeface="Calibri" panose="020F0502020204030204" pitchFamily="34" charset="0"/>
              </a:rPr>
              <a:t>2011</a:t>
            </a:r>
            <a:endParaRPr lang="es-ES" sz="2400" dirty="0">
              <a:solidFill>
                <a:srgbClr val="000000"/>
              </a:solidFill>
              <a:latin typeface="Calibri" panose="020F0502020204030204" pitchFamily="34" charset="0"/>
              <a:cs typeface="Calibri" panose="020F0502020204030204" pitchFamily="34" charset="0"/>
            </a:endParaRPr>
          </a:p>
        </p:txBody>
      </p:sp>
      <p:sp>
        <p:nvSpPr>
          <p:cNvPr id="20" name="19 CuadroTexto"/>
          <p:cNvSpPr txBox="1"/>
          <p:nvPr/>
        </p:nvSpPr>
        <p:spPr>
          <a:xfrm>
            <a:off x="9157839" y="1955587"/>
            <a:ext cx="1895854" cy="923330"/>
          </a:xfrm>
          <a:prstGeom prst="rect">
            <a:avLst/>
          </a:prstGeom>
          <a:noFill/>
        </p:spPr>
        <p:txBody>
          <a:bodyPr wrap="square" rtlCol="0">
            <a:spAutoFit/>
          </a:bodyPr>
          <a:lstStyle/>
          <a:p>
            <a:pPr algn="ctr"/>
            <a:r>
              <a:rPr lang="es-CO" dirty="0" smtClean="0">
                <a:solidFill>
                  <a:srgbClr val="000000"/>
                </a:solidFill>
              </a:rPr>
              <a:t>Se inician protestas contra el presidente</a:t>
            </a:r>
            <a:endParaRPr lang="es-ES" dirty="0">
              <a:solidFill>
                <a:srgbClr val="000000"/>
              </a:solidFill>
            </a:endParaRPr>
          </a:p>
        </p:txBody>
      </p:sp>
      <p:pic>
        <p:nvPicPr>
          <p:cNvPr id="22" name="Picture 29" descr="C:\Users\PC\Desktop\Geopolitica Asia\logo 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8" y="2089312"/>
            <a:ext cx="3096344" cy="2342478"/>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47328" y="4437112"/>
            <a:ext cx="3096344" cy="1738938"/>
          </a:xfrm>
          <a:prstGeom prst="rect">
            <a:avLst/>
          </a:prstGeom>
          <a:noFill/>
        </p:spPr>
        <p:txBody>
          <a:bodyPr wrap="square" rtlCol="0">
            <a:spAutoFit/>
          </a:bodyPr>
          <a:lstStyle/>
          <a:p>
            <a:pPr algn="ctr">
              <a:lnSpc>
                <a:spcPct val="150000"/>
              </a:lnSpc>
              <a:spcAft>
                <a:spcPts val="600"/>
              </a:spcAft>
            </a:pPr>
            <a:r>
              <a:rPr lang="es-ES" b="1" dirty="0">
                <a:cs typeface="Arial" pitchFamily="34" charset="0"/>
              </a:rPr>
              <a:t>PRINCIPALES CONFLICTOS GEOPOLÍTICOS EN ASIA</a:t>
            </a:r>
          </a:p>
          <a:p>
            <a:pPr algn="ctr">
              <a:lnSpc>
                <a:spcPct val="150000"/>
              </a:lnSpc>
            </a:pPr>
            <a:r>
              <a:rPr lang="es-ES" sz="2000" dirty="0" smtClean="0">
                <a:latin typeface="Arial" pitchFamily="34" charset="0"/>
                <a:cs typeface="Arial" pitchFamily="34" charset="0"/>
              </a:rPr>
              <a:t>CONFLICTO EN SIRIA </a:t>
            </a:r>
          </a:p>
          <a:p>
            <a:pPr algn="ctr"/>
            <a:r>
              <a:rPr lang="es-ES" dirty="0" err="1">
                <a:cs typeface="Arial" pitchFamily="34" charset="0"/>
              </a:rPr>
              <a:t>Reiver</a:t>
            </a:r>
            <a:r>
              <a:rPr lang="es-ES" dirty="0">
                <a:cs typeface="Arial" pitchFamily="34" charset="0"/>
              </a:rPr>
              <a:t> </a:t>
            </a:r>
            <a:r>
              <a:rPr lang="es-ES" dirty="0" err="1">
                <a:cs typeface="Arial" pitchFamily="34" charset="0"/>
              </a:rPr>
              <a:t>Jhoan</a:t>
            </a:r>
            <a:r>
              <a:rPr lang="es-ES" dirty="0">
                <a:cs typeface="Arial" pitchFamily="34" charset="0"/>
              </a:rPr>
              <a:t> </a:t>
            </a:r>
            <a:r>
              <a:rPr lang="es-ES" dirty="0" err="1">
                <a:cs typeface="Arial" pitchFamily="34" charset="0"/>
              </a:rPr>
              <a:t>Riascos</a:t>
            </a:r>
            <a:r>
              <a:rPr lang="es-ES" dirty="0">
                <a:cs typeface="Arial" pitchFamily="34" charset="0"/>
              </a:rPr>
              <a:t> Suarez</a:t>
            </a:r>
          </a:p>
        </p:txBody>
      </p:sp>
      <p:sp>
        <p:nvSpPr>
          <p:cNvPr id="24" name="CuadroTexto 12"/>
          <p:cNvSpPr txBox="1"/>
          <p:nvPr/>
        </p:nvSpPr>
        <p:spPr>
          <a:xfrm>
            <a:off x="3584832" y="289124"/>
            <a:ext cx="6831648" cy="646331"/>
          </a:xfrm>
          <a:prstGeom prst="rect">
            <a:avLst/>
          </a:prstGeom>
          <a:noFill/>
        </p:spPr>
        <p:txBody>
          <a:bodyPr wrap="square" rtlCol="0">
            <a:spAutoFit/>
          </a:bodyPr>
          <a:lstStyle/>
          <a:p>
            <a:r>
              <a:rPr lang="es-CO" sz="3600" b="1" dirty="0" smtClean="0">
                <a:solidFill>
                  <a:srgbClr val="000000"/>
                </a:solidFill>
              </a:rPr>
              <a:t>HECHOS HISTÓRICOS</a:t>
            </a:r>
            <a:endParaRPr lang="es-CO" sz="3600" b="1" dirty="0">
              <a:solidFill>
                <a:srgbClr val="000000"/>
              </a:solidFill>
            </a:endParaRPr>
          </a:p>
        </p:txBody>
      </p:sp>
    </p:spTree>
    <p:extLst>
      <p:ext uri="{BB962C8B-B14F-4D97-AF65-F5344CB8AC3E}">
        <p14:creationId xmlns:p14="http://schemas.microsoft.com/office/powerpoint/2010/main" val="1595923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707</Words>
  <Application>Microsoft Office PowerPoint</Application>
  <PresentationFormat>Panorámica</PresentationFormat>
  <Paragraphs>106</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CESAR RAMIREZ MONTANEZ</dc:creator>
  <cp:lastModifiedBy>JULIO CESAR RAMIREZ MONTANEZ</cp:lastModifiedBy>
  <cp:revision>2</cp:revision>
  <dcterms:created xsi:type="dcterms:W3CDTF">2013-10-21T21:55:19Z</dcterms:created>
  <dcterms:modified xsi:type="dcterms:W3CDTF">2013-10-21T22:13:32Z</dcterms:modified>
</cp:coreProperties>
</file>